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82" r:id="rId3"/>
    <p:sldId id="278" r:id="rId4"/>
    <p:sldId id="296" r:id="rId5"/>
    <p:sldId id="28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22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802.11-14/1530r0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802.11-14/1530r0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802.11-14/1530r0</a:t>
            </a:r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2014</a:t>
            </a:r>
            <a:endParaRPr lang="en-US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802.11-14/1530r0</a:t>
            </a:r>
            <a:endParaRPr lang="en-US" sz="14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C4F4DAE-E60C-4253-B0B9-199258B0A6A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802.11-14/1530r0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6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72238" y="96673"/>
            <a:ext cx="2210276" cy="21394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802.11-11/1321r5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3293" y="95175"/>
            <a:ext cx="1198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96635" y="8985754"/>
            <a:ext cx="2585878" cy="18383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6217" y="8985754"/>
            <a:ext cx="418942" cy="18383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62607" y="95088"/>
            <a:ext cx="2219907" cy="21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53292" y="95088"/>
            <a:ext cx="762440" cy="21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68544" y="8985754"/>
            <a:ext cx="3113969" cy="183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314613" y="8985754"/>
            <a:ext cx="420546" cy="183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84"/>
            <a:ext cx="5547360" cy="417592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802.11-14/1530r0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35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802.11-14/1530r0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353-03-000m-proposal-to-extend-element-id-space.doc" TargetMode="External"/><Relationship Id="rId7" Type="http://schemas.openxmlformats.org/officeDocument/2006/relationships/hyperlink" Target="https://mentor.ieee.org/802.11/dcn/14/11-14-1321-07-000m-tgmc-agenda-november-2014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3/11-13-0123-07-000m-iso-jtc1-sc6-8802-11-2012-comments.xls" TargetMode="External"/><Relationship Id="rId5" Type="http://schemas.openxmlformats.org/officeDocument/2006/relationships/hyperlink" Target="https://mentor.ieee.org/802.11/dcn/14/11-14-1520-00-0000-liaison-response-3gpp-document-reference.docx" TargetMode="External"/><Relationship Id="rId4" Type="http://schemas.openxmlformats.org/officeDocument/2006/relationships/hyperlink" Target="https://mentor.ieee.org/802.11/dcn/14/11-14-1421-00-000m-reference-change-to-ts-24-234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2014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Dorothy Stanley (Aruba Networks)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802.11mc Closing Report for</a:t>
            </a:r>
            <a:br>
              <a:rPr lang="en-US" dirty="0" smtClean="0"/>
            </a:br>
            <a:r>
              <a:rPr lang="en-US" dirty="0" smtClean="0"/>
              <a:t>Nov</a:t>
            </a:r>
            <a:r>
              <a:rPr lang="en-US" dirty="0" smtClean="0"/>
              <a:t>ember </a:t>
            </a:r>
            <a:r>
              <a:rPr lang="en-US" dirty="0" smtClean="0"/>
              <a:t>2014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2014-11-06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967736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" name="Document" r:id="rId4" imgW="8696800" imgH="4136102" progId="Word.Document.8">
                  <p:embed/>
                </p:oleObj>
              </mc:Choice>
              <mc:Fallback>
                <p:oleObj name="Document" r:id="rId4" imgW="8696800" imgH="4136102" progId="Word.Document.8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 (Aruba Networks)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605824A3-DD3E-4509-A2B7-293CB3A68F4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contains the </a:t>
            </a:r>
            <a:r>
              <a:rPr lang="en-US" dirty="0" err="1" smtClean="0"/>
              <a:t>TGmc</a:t>
            </a:r>
            <a:r>
              <a:rPr lang="en-US" dirty="0" smtClean="0"/>
              <a:t> closing report for </a:t>
            </a:r>
            <a:r>
              <a:rPr lang="en-US" dirty="0" smtClean="0"/>
              <a:t>Nov</a:t>
            </a:r>
            <a:r>
              <a:rPr lang="en-US" dirty="0" smtClean="0"/>
              <a:t>ember </a:t>
            </a:r>
            <a:r>
              <a:rPr lang="en-US" dirty="0" smtClean="0"/>
              <a:t>2014.</a:t>
            </a:r>
          </a:p>
        </p:txBody>
      </p:sp>
    </p:spTree>
    <p:extLst>
      <p:ext uri="{BB962C8B-B14F-4D97-AF65-F5344CB8AC3E}">
        <p14:creationId xmlns:p14="http://schemas.microsoft.com/office/powerpoint/2010/main" val="358466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Status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82000" cy="4724400"/>
          </a:xfrm>
        </p:spPr>
        <p:txBody>
          <a:bodyPr/>
          <a:lstStyle/>
          <a:p>
            <a:r>
              <a:rPr lang="en-US" dirty="0" smtClean="0"/>
              <a:t>Continued processing comments received in LB 202 – Second recirculation  (779 comments, approximately 400 editorial)</a:t>
            </a:r>
            <a:r>
              <a:rPr lang="en-US" altLang="ja-JP" sz="2200" dirty="0" smtClean="0"/>
              <a:t> </a:t>
            </a:r>
          </a:p>
          <a:p>
            <a:pPr lvl="1"/>
            <a:r>
              <a:rPr lang="en-US" altLang="ja-JP" dirty="0" smtClean="0"/>
              <a:t>600+ </a:t>
            </a:r>
            <a:r>
              <a:rPr lang="en-US" altLang="ja-JP" dirty="0" smtClean="0"/>
              <a:t>CID resolutions approved; 75 editorial and </a:t>
            </a:r>
            <a:r>
              <a:rPr lang="en-US" altLang="ja-JP" dirty="0" smtClean="0"/>
              <a:t>100 </a:t>
            </a:r>
            <a:r>
              <a:rPr lang="en-US" altLang="ja-JP" dirty="0" smtClean="0"/>
              <a:t>technical </a:t>
            </a:r>
            <a:r>
              <a:rPr lang="en-US" altLang="ja-JP" dirty="0" smtClean="0"/>
              <a:t>remain</a:t>
            </a:r>
          </a:p>
          <a:p>
            <a:pPr lvl="1"/>
            <a:r>
              <a:rPr lang="en-US" altLang="ja-JP" dirty="0" smtClean="0"/>
              <a:t>Approved element ID extensions proposal, </a:t>
            </a:r>
            <a:r>
              <a:rPr lang="en-US" altLang="ja-JP" dirty="0"/>
              <a:t>see </a:t>
            </a:r>
            <a:r>
              <a:rPr lang="en-US" altLang="ja-JP" dirty="0" smtClean="0">
                <a:hlinkClick r:id="rId3"/>
              </a:rPr>
              <a:t>11-13-1353-03</a:t>
            </a:r>
            <a:r>
              <a:rPr lang="en-US" altLang="ja-JP" dirty="0" smtClean="0"/>
              <a:t> </a:t>
            </a:r>
          </a:p>
          <a:p>
            <a:pPr lvl="1"/>
            <a:r>
              <a:rPr lang="en-US" altLang="ja-JP" dirty="0" smtClean="0"/>
              <a:t>Approved text changes and liaison related to 3GPP reference liaison, see </a:t>
            </a:r>
            <a:r>
              <a:rPr lang="en-US" altLang="ja-JP" dirty="0" smtClean="0">
                <a:hlinkClick r:id="rId4"/>
              </a:rPr>
              <a:t>11-13-1421</a:t>
            </a:r>
            <a:r>
              <a:rPr lang="en-US" altLang="ja-JP" dirty="0" smtClean="0"/>
              <a:t> and </a:t>
            </a:r>
            <a:r>
              <a:rPr lang="en-US" altLang="ja-JP" dirty="0" smtClean="0">
                <a:hlinkClick r:id="rId5"/>
              </a:rPr>
              <a:t>11-14-1520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Approved resolutions to ISO comments on 11ac and 11af, see </a:t>
            </a:r>
            <a:r>
              <a:rPr lang="en-US" altLang="ja-JP" dirty="0" smtClean="0">
                <a:hlinkClick r:id="rId6"/>
              </a:rPr>
              <a:t>11-13-0123r7</a:t>
            </a:r>
            <a:endParaRPr lang="en-US" altLang="ja-JP" dirty="0" smtClean="0"/>
          </a:p>
          <a:p>
            <a:r>
              <a:rPr lang="en-US" dirty="0" smtClean="0"/>
              <a:t>Agenda</a:t>
            </a:r>
            <a:r>
              <a:rPr lang="en-US" dirty="0" smtClean="0"/>
              <a:t>, includes motions</a:t>
            </a:r>
          </a:p>
          <a:p>
            <a:pPr lvl="1"/>
            <a:r>
              <a:rPr lang="en-US" dirty="0">
                <a:hlinkClick r:id="rId7"/>
              </a:rPr>
              <a:t>https://</a:t>
            </a:r>
            <a:r>
              <a:rPr lang="en-US" dirty="0" smtClean="0">
                <a:hlinkClick r:id="rId7"/>
              </a:rPr>
              <a:t>mentor.ieee.org/802.11/dcn/14/11-14-1321-07-000m-tgmc-agenda-november-2014.pptx</a:t>
            </a:r>
            <a:r>
              <a:rPr lang="en-US" dirty="0" smtClean="0"/>
              <a:t> </a:t>
            </a:r>
            <a:endParaRPr lang="en-US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 smtClean="0">
                <a:solidFill>
                  <a:srgbClr val="006600"/>
                </a:solidFill>
              </a:rPr>
              <a:t>NesCom</a:t>
            </a:r>
            <a:r>
              <a:rPr lang="en-US" altLang="en-US" sz="2000" dirty="0" smtClean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Jan 2015 </a:t>
            </a:r>
            <a:r>
              <a:rPr lang="en-US" altLang="en-US" sz="2000" dirty="0">
                <a:solidFill>
                  <a:schemeClr val="accent2"/>
                </a:solidFill>
              </a:rPr>
              <a:t>– D4.0 Recirculation, </a:t>
            </a:r>
            <a:r>
              <a:rPr lang="en-US" altLang="en-US" sz="2000" dirty="0" smtClean="0">
                <a:solidFill>
                  <a:schemeClr val="accent2"/>
                </a:solidFill>
              </a:rPr>
              <a:t>goal to follow </a:t>
            </a:r>
            <a:r>
              <a:rPr lang="en-US" altLang="en-US" sz="2000" dirty="0">
                <a:solidFill>
                  <a:schemeClr val="accent2"/>
                </a:solidFill>
              </a:rPr>
              <a:t>with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D5.0 unchanged </a:t>
            </a:r>
            <a:r>
              <a:rPr lang="en-US" altLang="en-US" sz="2000" dirty="0" smtClean="0"/>
              <a:t>(was Nov 2014) </a:t>
            </a:r>
            <a:endParaRPr lang="en-US" altLang="en-US" sz="2000" dirty="0" smtClean="0"/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Form </a:t>
            </a:r>
            <a:r>
              <a:rPr lang="en-US" altLang="en-US" sz="2000" dirty="0" smtClean="0">
                <a:solidFill>
                  <a:schemeClr val="accent2"/>
                </a:solidFill>
              </a:rPr>
              <a:t>Sponsor Pool:  Open Dec 15</a:t>
            </a:r>
            <a:r>
              <a:rPr lang="en-US" altLang="en-US" sz="2000" baseline="30000" dirty="0" smtClean="0">
                <a:solidFill>
                  <a:schemeClr val="accent2"/>
                </a:solidFill>
              </a:rPr>
              <a:t>th</a:t>
            </a:r>
            <a:r>
              <a:rPr lang="en-US" altLang="en-US" sz="2000" dirty="0" smtClean="0">
                <a:solidFill>
                  <a:schemeClr val="accent2"/>
                </a:solidFill>
              </a:rPr>
              <a:t> or so, close Feb 2015 – (min 45 days); good for 6 months (end of July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EC conditional </a:t>
            </a:r>
            <a:r>
              <a:rPr lang="en-US" altLang="en-US" sz="2000" dirty="0"/>
              <a:t>SB approval March </a:t>
            </a:r>
            <a:r>
              <a:rPr lang="en-US" altLang="en-US" sz="2000" dirty="0" smtClean="0"/>
              <a:t>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*new* - plan ad-hoc comment resolution meeting July 2015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</a:t>
            </a:r>
            <a:r>
              <a:rPr lang="en-US" altLang="en-US" sz="2000" dirty="0"/>
              <a:t>2015/March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March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</a:p>
        </p:txBody>
      </p:sp>
    </p:spTree>
    <p:extLst>
      <p:ext uri="{BB962C8B-B14F-4D97-AF65-F5344CB8AC3E}">
        <p14:creationId xmlns:p14="http://schemas.microsoft.com/office/powerpoint/2010/main" val="285352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 and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Conference Calls 10am </a:t>
            </a:r>
            <a:r>
              <a:rPr lang="en-US" dirty="0" smtClean="0"/>
              <a:t>Eastern (2 hours)  </a:t>
            </a:r>
            <a:endParaRPr lang="en-US" dirty="0"/>
          </a:p>
          <a:p>
            <a:pPr lvl="1"/>
            <a:r>
              <a:rPr lang="en-US" altLang="en-US" dirty="0"/>
              <a:t>Nov 21, Dec 5, 12, 19 </a:t>
            </a:r>
            <a:r>
              <a:rPr lang="en-US" altLang="en-US" dirty="0" smtClean="0"/>
              <a:t> and Jan 9</a:t>
            </a:r>
          </a:p>
          <a:p>
            <a:r>
              <a:rPr lang="en-US" dirty="0"/>
              <a:t>January </a:t>
            </a:r>
            <a:r>
              <a:rPr lang="en-US" dirty="0" smtClean="0"/>
              <a:t>2015</a:t>
            </a:r>
          </a:p>
          <a:p>
            <a:pPr lvl="1"/>
            <a:r>
              <a:rPr lang="en-US" dirty="0" smtClean="0"/>
              <a:t>Complete </a:t>
            </a:r>
            <a:r>
              <a:rPr lang="en-US" dirty="0"/>
              <a:t>comment resolution of comments received from  WGLB on P802.11REVmc D3.0 and approve letter ballot recirculation on D4.0</a:t>
            </a:r>
          </a:p>
          <a:p>
            <a:endParaRPr lang="en-US" altLang="en-US" sz="2800" dirty="0"/>
          </a:p>
          <a:p>
            <a:pPr marL="457200" lvl="1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609600" indent="-6096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3945</TotalTime>
  <Words>432</Words>
  <Application>Microsoft Office PowerPoint</Application>
  <PresentationFormat>On-screen Show (4:3)</PresentationFormat>
  <Paragraphs>77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802-11-PathProtection</vt:lpstr>
      <vt:lpstr>Document</vt:lpstr>
      <vt:lpstr>IEEE 802.11mc Closing Report for November 2014</vt:lpstr>
      <vt:lpstr>Abstract</vt:lpstr>
      <vt:lpstr>Status </vt:lpstr>
      <vt:lpstr>TGmc Plan of Record - modified</vt:lpstr>
      <vt:lpstr>Teleconferences and next steps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dstanley@arubanetworks.com</dc:creator>
  <cp:keywords>November 2014</cp:keywords>
  <cp:lastModifiedBy>Dorothy Stanley</cp:lastModifiedBy>
  <cp:revision>231</cp:revision>
  <cp:lastPrinted>1998-02-10T13:28:06Z</cp:lastPrinted>
  <dcterms:created xsi:type="dcterms:W3CDTF">2009-11-09T00:32:22Z</dcterms:created>
  <dcterms:modified xsi:type="dcterms:W3CDTF">2014-11-07T00:56:27Z</dcterms:modified>
</cp:coreProperties>
</file>