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16"/>
  </p:notesMasterIdLst>
  <p:handoutMasterIdLst>
    <p:handoutMasterId r:id="rId17"/>
  </p:handoutMasterIdLst>
  <p:sldIdLst>
    <p:sldId id="256" r:id="rId2"/>
    <p:sldId id="257" r:id="rId3"/>
    <p:sldId id="258" r:id="rId4"/>
    <p:sldId id="259" r:id="rId5"/>
    <p:sldId id="260" r:id="rId6"/>
    <p:sldId id="261" r:id="rId7"/>
    <p:sldId id="269" r:id="rId8"/>
    <p:sldId id="262" r:id="rId9"/>
    <p:sldId id="270" r:id="rId10"/>
    <p:sldId id="264" r:id="rId11"/>
    <p:sldId id="265" r:id="rId12"/>
    <p:sldId id="266" r:id="rId13"/>
    <p:sldId id="267" r:id="rId14"/>
    <p:sldId id="268" r:id="rId15"/>
  </p:sldIdLst>
  <p:sldSz cx="9144000" cy="6858000" type="screen4x3"/>
  <p:notesSz cx="6669088" cy="9928225"/>
  <p:defaultTextStyle>
    <a:defPPr>
      <a:defRPr lang="en-GB"/>
    </a:defPPr>
    <a:lvl1pPr algn="l" defTabSz="449263" rtl="0" fontAlgn="base">
      <a:spcBef>
        <a:spcPct val="0"/>
      </a:spcBef>
      <a:spcAft>
        <a:spcPct val="0"/>
      </a:spcAft>
      <a:defRPr kern="1200">
        <a:solidFill>
          <a:schemeClr val="tx1"/>
        </a:solidFill>
        <a:latin typeface="Arial" charset="0"/>
        <a:ea typeface="MS Gothic" pitchFamily="49" charset="-128"/>
        <a:cs typeface="Arial" charset="0"/>
      </a:defRPr>
    </a:lvl1pPr>
    <a:lvl2pPr marL="742950" indent="-285750" algn="l" defTabSz="449263" rtl="0" fontAlgn="base">
      <a:spcBef>
        <a:spcPct val="0"/>
      </a:spcBef>
      <a:spcAft>
        <a:spcPct val="0"/>
      </a:spcAft>
      <a:defRPr kern="1200">
        <a:solidFill>
          <a:schemeClr val="tx1"/>
        </a:solidFill>
        <a:latin typeface="Arial" charset="0"/>
        <a:ea typeface="MS Gothic" pitchFamily="49" charset="-128"/>
        <a:cs typeface="Arial" charset="0"/>
      </a:defRPr>
    </a:lvl2pPr>
    <a:lvl3pPr marL="1143000" indent="-228600" algn="l" defTabSz="449263" rtl="0" fontAlgn="base">
      <a:spcBef>
        <a:spcPct val="0"/>
      </a:spcBef>
      <a:spcAft>
        <a:spcPct val="0"/>
      </a:spcAft>
      <a:defRPr kern="1200">
        <a:solidFill>
          <a:schemeClr val="tx1"/>
        </a:solidFill>
        <a:latin typeface="Arial" charset="0"/>
        <a:ea typeface="MS Gothic" pitchFamily="49" charset="-128"/>
        <a:cs typeface="Arial" charset="0"/>
      </a:defRPr>
    </a:lvl3pPr>
    <a:lvl4pPr marL="1600200" indent="-228600" algn="l" defTabSz="449263" rtl="0" fontAlgn="base">
      <a:spcBef>
        <a:spcPct val="0"/>
      </a:spcBef>
      <a:spcAft>
        <a:spcPct val="0"/>
      </a:spcAft>
      <a:defRPr kern="1200">
        <a:solidFill>
          <a:schemeClr val="tx1"/>
        </a:solidFill>
        <a:latin typeface="Arial" charset="0"/>
        <a:ea typeface="MS Gothic" pitchFamily="49" charset="-128"/>
        <a:cs typeface="Arial" charset="0"/>
      </a:defRPr>
    </a:lvl4pPr>
    <a:lvl5pPr marL="2057400" indent="-228600" algn="l" defTabSz="449263" rtl="0" fontAlgn="base">
      <a:spcBef>
        <a:spcPct val="0"/>
      </a:spcBef>
      <a:spcAft>
        <a:spcPct val="0"/>
      </a:spcAft>
      <a:defRPr kern="1200">
        <a:solidFill>
          <a:schemeClr val="tx1"/>
        </a:solidFill>
        <a:latin typeface="Arial" charset="0"/>
        <a:ea typeface="MS Gothic" pitchFamily="49" charset="-128"/>
        <a:cs typeface="Arial" charset="0"/>
      </a:defRPr>
    </a:lvl5pPr>
    <a:lvl6pPr marL="2286000" algn="l" defTabSz="914400" rtl="0" eaLnBrk="1" latinLnBrk="0" hangingPunct="1">
      <a:defRPr kern="1200">
        <a:solidFill>
          <a:schemeClr val="tx1"/>
        </a:solidFill>
        <a:latin typeface="Arial" charset="0"/>
        <a:ea typeface="MS Gothic" pitchFamily="49" charset="-128"/>
        <a:cs typeface="Arial" charset="0"/>
      </a:defRPr>
    </a:lvl6pPr>
    <a:lvl7pPr marL="2743200" algn="l" defTabSz="914400" rtl="0" eaLnBrk="1" latinLnBrk="0" hangingPunct="1">
      <a:defRPr kern="1200">
        <a:solidFill>
          <a:schemeClr val="tx1"/>
        </a:solidFill>
        <a:latin typeface="Arial" charset="0"/>
        <a:ea typeface="MS Gothic" pitchFamily="49" charset="-128"/>
        <a:cs typeface="Arial" charset="0"/>
      </a:defRPr>
    </a:lvl7pPr>
    <a:lvl8pPr marL="3200400" algn="l" defTabSz="914400" rtl="0" eaLnBrk="1" latinLnBrk="0" hangingPunct="1">
      <a:defRPr kern="1200">
        <a:solidFill>
          <a:schemeClr val="tx1"/>
        </a:solidFill>
        <a:latin typeface="Arial" charset="0"/>
        <a:ea typeface="MS Gothic" pitchFamily="49" charset="-128"/>
        <a:cs typeface="Arial" charset="0"/>
      </a:defRPr>
    </a:lvl8pPr>
    <a:lvl9pPr marL="3657600" algn="l" defTabSz="914400" rtl="0" eaLnBrk="1" latinLnBrk="0" hangingPunct="1">
      <a:defRPr kern="1200">
        <a:solidFill>
          <a:schemeClr val="tx1"/>
        </a:solidFill>
        <a:latin typeface="Arial" charset="0"/>
        <a:ea typeface="MS Gothic" pitchFamily="49"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82" d="100"/>
          <a:sy n="82" d="100"/>
        </p:scale>
        <p:origin x="-437" y="-8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9" d="100"/>
          <a:sy n="59" d="100"/>
        </p:scale>
        <p:origin x="-1752" y="-72"/>
      </p:cViewPr>
      <p:guideLst>
        <p:guide orient="horz" pos="3082"/>
        <p:guide pos="207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838" cy="495300"/>
          </a:xfrm>
          <a:prstGeom prst="rect">
            <a:avLst/>
          </a:prstGeom>
        </p:spPr>
        <p:txBody>
          <a:bodyPr vert="horz" lIns="95390" tIns="47695" rIns="95390" bIns="47695" rtlCol="0"/>
          <a:lstStyle>
            <a:lvl1pPr algn="l" eaLnBrk="0" hangingPunct="0">
              <a:buClr>
                <a:srgbClr val="000000"/>
              </a:buClr>
              <a:buSzPct val="100000"/>
              <a:buFont typeface="Times New Roman" pitchFamily="16" charset="0"/>
              <a:buNone/>
              <a:defRPr sz="1300">
                <a:solidFill>
                  <a:schemeClr val="bg1"/>
                </a:solidFill>
                <a:latin typeface="Times New Roman" pitchFamily="16" charset="0"/>
                <a:ea typeface="MS Gothic" charset="-128"/>
                <a:cs typeface="+mn-cs"/>
              </a:defRPr>
            </a:lvl1pPr>
          </a:lstStyle>
          <a:p>
            <a:pPr>
              <a:defRPr/>
            </a:pPr>
            <a:endParaRPr lang="en-US"/>
          </a:p>
        </p:txBody>
      </p:sp>
      <p:sp>
        <p:nvSpPr>
          <p:cNvPr id="3" name="Date Placeholder 2"/>
          <p:cNvSpPr>
            <a:spLocks noGrp="1"/>
          </p:cNvSpPr>
          <p:nvPr>
            <p:ph type="dt" sz="quarter" idx="1"/>
          </p:nvPr>
        </p:nvSpPr>
        <p:spPr>
          <a:xfrm>
            <a:off x="3776663" y="0"/>
            <a:ext cx="2890837" cy="495300"/>
          </a:xfrm>
          <a:prstGeom prst="rect">
            <a:avLst/>
          </a:prstGeom>
        </p:spPr>
        <p:txBody>
          <a:bodyPr vert="horz" lIns="95390" tIns="47695" rIns="95390" bIns="47695" rtlCol="0"/>
          <a:lstStyle>
            <a:lvl1pPr algn="r" eaLnBrk="0" hangingPunct="0">
              <a:buClr>
                <a:srgbClr val="000000"/>
              </a:buClr>
              <a:buSzPct val="100000"/>
              <a:buFont typeface="Times New Roman" pitchFamily="16" charset="0"/>
              <a:buNone/>
              <a:defRPr sz="1300">
                <a:solidFill>
                  <a:schemeClr val="bg1"/>
                </a:solidFill>
                <a:latin typeface="Times New Roman" pitchFamily="16" charset="0"/>
                <a:ea typeface="MS Gothic" charset="-128"/>
                <a:cs typeface="+mn-cs"/>
              </a:defRPr>
            </a:lvl1pPr>
          </a:lstStyle>
          <a:p>
            <a:pPr>
              <a:defRPr/>
            </a:pPr>
            <a:fld id="{4873ADDF-1A43-4B08-BCBF-2B708AAF1A68}" type="datetimeFigureOut">
              <a:rPr lang="en-US"/>
              <a:pPr>
                <a:defRPr/>
              </a:pPr>
              <a:t>11/7/2014</a:t>
            </a:fld>
            <a:endParaRPr lang="en-US"/>
          </a:p>
        </p:txBody>
      </p:sp>
      <p:sp>
        <p:nvSpPr>
          <p:cNvPr id="4" name="Footer Placeholder 3"/>
          <p:cNvSpPr>
            <a:spLocks noGrp="1"/>
          </p:cNvSpPr>
          <p:nvPr>
            <p:ph type="ftr" sz="quarter" idx="2"/>
          </p:nvPr>
        </p:nvSpPr>
        <p:spPr>
          <a:xfrm>
            <a:off x="0" y="9431338"/>
            <a:ext cx="2890838" cy="495300"/>
          </a:xfrm>
          <a:prstGeom prst="rect">
            <a:avLst/>
          </a:prstGeom>
        </p:spPr>
        <p:txBody>
          <a:bodyPr vert="horz" lIns="95390" tIns="47695" rIns="95390" bIns="47695" rtlCol="0" anchor="b"/>
          <a:lstStyle>
            <a:lvl1pPr algn="l" eaLnBrk="0" hangingPunct="0">
              <a:buClr>
                <a:srgbClr val="000000"/>
              </a:buClr>
              <a:buSzPct val="100000"/>
              <a:buFont typeface="Times New Roman" pitchFamily="16" charset="0"/>
              <a:buNone/>
              <a:defRPr sz="1300">
                <a:solidFill>
                  <a:schemeClr val="bg1"/>
                </a:solidFill>
                <a:latin typeface="Times New Roman" pitchFamily="16" charset="0"/>
                <a:ea typeface="MS Gothic" charset="-128"/>
                <a:cs typeface="+mn-cs"/>
              </a:defRPr>
            </a:lvl1pPr>
          </a:lstStyle>
          <a:p>
            <a:pPr>
              <a:defRPr/>
            </a:pPr>
            <a:endParaRPr lang="en-US"/>
          </a:p>
        </p:txBody>
      </p:sp>
      <p:sp>
        <p:nvSpPr>
          <p:cNvPr id="5" name="Slide Number Placeholder 4"/>
          <p:cNvSpPr>
            <a:spLocks noGrp="1"/>
          </p:cNvSpPr>
          <p:nvPr>
            <p:ph type="sldNum" sz="quarter" idx="3"/>
          </p:nvPr>
        </p:nvSpPr>
        <p:spPr>
          <a:xfrm>
            <a:off x="3776663" y="9431338"/>
            <a:ext cx="2890837" cy="495300"/>
          </a:xfrm>
          <a:prstGeom prst="rect">
            <a:avLst/>
          </a:prstGeom>
        </p:spPr>
        <p:txBody>
          <a:bodyPr vert="horz" lIns="95390" tIns="47695" rIns="95390" bIns="47695" rtlCol="0" anchor="b"/>
          <a:lstStyle>
            <a:lvl1pPr algn="r" eaLnBrk="0" hangingPunct="0">
              <a:buClr>
                <a:srgbClr val="000000"/>
              </a:buClr>
              <a:buSzPct val="100000"/>
              <a:buFont typeface="Times New Roman" pitchFamily="16" charset="0"/>
              <a:buNone/>
              <a:defRPr sz="1300">
                <a:solidFill>
                  <a:schemeClr val="bg1"/>
                </a:solidFill>
                <a:latin typeface="Times New Roman" pitchFamily="16" charset="0"/>
                <a:ea typeface="MS Gothic" charset="-128"/>
                <a:cs typeface="+mn-cs"/>
              </a:defRPr>
            </a:lvl1pPr>
          </a:lstStyle>
          <a:p>
            <a:pPr>
              <a:defRPr/>
            </a:pPr>
            <a:fld id="{47725021-6612-49B4-9AB6-73A391AA8739}"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669088" cy="9928225"/>
          </a:xfrm>
          <a:prstGeom prst="roundRect">
            <a:avLst>
              <a:gd name="adj" fmla="val 19"/>
            </a:avLst>
          </a:prstGeom>
          <a:solidFill>
            <a:srgbClr val="FFFFFF"/>
          </a:solidFill>
          <a:ln w="9525">
            <a:noFill/>
            <a:round/>
            <a:headEnd/>
            <a:tailEnd/>
          </a:ln>
          <a:effectLst/>
        </p:spPr>
        <p:txBody>
          <a:bodyPr wrap="none" lIns="95390" tIns="47695" rIns="95390" bIns="47695" anchor="ctr"/>
          <a:lstStyle/>
          <a:p>
            <a:pPr eaLnBrk="0" hangingPunct="0">
              <a:buClr>
                <a:srgbClr val="000000"/>
              </a:buClr>
              <a:buSzPct val="100000"/>
              <a:buFont typeface="Times New Roman" pitchFamily="16" charset="0"/>
              <a:buNone/>
              <a:defRPr/>
            </a:pPr>
            <a:endParaRPr lang="en-GB" sz="2400">
              <a:solidFill>
                <a:schemeClr val="bg1"/>
              </a:solidFill>
              <a:latin typeface="Times New Roman" pitchFamily="16" charset="0"/>
              <a:ea typeface="MS Gothic" charset="-128"/>
              <a:cs typeface="+mn-cs"/>
            </a:endParaRPr>
          </a:p>
        </p:txBody>
      </p:sp>
      <p:sp>
        <p:nvSpPr>
          <p:cNvPr id="2050" name="Rectangle 2"/>
          <p:cNvSpPr>
            <a:spLocks noGrp="1" noChangeArrowheads="1"/>
          </p:cNvSpPr>
          <p:nvPr>
            <p:ph type="hdr"/>
          </p:nvPr>
        </p:nvSpPr>
        <p:spPr bwMode="auto">
          <a:xfrm>
            <a:off x="5424488" y="103188"/>
            <a:ext cx="615950" cy="227012"/>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eaLnBrk="0" hangingPunct="0">
              <a:buClr>
                <a:srgbClr val="000000"/>
              </a:buClr>
              <a:buSzPct val="100000"/>
              <a:buFont typeface="Times New Roman" pitchFamily="16" charset="0"/>
              <a:buNone/>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latin typeface="Times New Roman" pitchFamily="16" charset="0"/>
                <a:ea typeface="MS Gothic" charset="-128"/>
                <a:cs typeface="Arial Unicode MS" charset="0"/>
              </a:defRPr>
            </a:lvl1pPr>
          </a:lstStyle>
          <a:p>
            <a:pPr>
              <a:defRPr/>
            </a:pPr>
            <a:r>
              <a:rPr lang="en-US"/>
              <a:t>doc.: IEEE </a:t>
            </a:r>
            <a:r>
              <a:rPr lang="en-US" smtClean="0"/>
              <a:t>802.11-yy/0339r0</a:t>
            </a:r>
            <a:endParaRPr lang="en-US"/>
          </a:p>
        </p:txBody>
      </p:sp>
      <p:sp>
        <p:nvSpPr>
          <p:cNvPr id="2051" name="Rectangle 3"/>
          <p:cNvSpPr>
            <a:spLocks noGrp="1" noChangeArrowheads="1"/>
          </p:cNvSpPr>
          <p:nvPr>
            <p:ph type="dt"/>
          </p:nvPr>
        </p:nvSpPr>
        <p:spPr bwMode="auto">
          <a:xfrm>
            <a:off x="628650" y="103188"/>
            <a:ext cx="793750" cy="227012"/>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latin typeface="Times New Roman" pitchFamily="16" charset="0"/>
                <a:ea typeface="MS Gothic" charset="-128"/>
                <a:cs typeface="Arial Unicode MS" charset="0"/>
              </a:defRPr>
            </a:lvl1pPr>
          </a:lstStyle>
          <a:p>
            <a:pPr>
              <a:defRPr/>
            </a:pPr>
            <a:r>
              <a:rPr lang="en-US"/>
              <a:t>Month Year</a:t>
            </a:r>
          </a:p>
        </p:txBody>
      </p:sp>
      <p:sp>
        <p:nvSpPr>
          <p:cNvPr id="13317" name="Rectangle 4"/>
          <p:cNvSpPr>
            <a:spLocks noGrp="1" noRot="1" noChangeAspect="1" noChangeArrowheads="1"/>
          </p:cNvSpPr>
          <p:nvPr>
            <p:ph type="sldImg"/>
          </p:nvPr>
        </p:nvSpPr>
        <p:spPr bwMode="auto">
          <a:xfrm>
            <a:off x="860425" y="750888"/>
            <a:ext cx="4946650" cy="3709987"/>
          </a:xfrm>
          <a:prstGeom prst="rect">
            <a:avLst/>
          </a:prstGeom>
          <a:noFill/>
          <a:ln w="12600">
            <a:solidFill>
              <a:srgbClr val="000000"/>
            </a:solidFill>
            <a:miter lim="800000"/>
            <a:headEnd/>
            <a:tailEnd/>
          </a:ln>
        </p:spPr>
      </p:sp>
      <p:sp>
        <p:nvSpPr>
          <p:cNvPr id="2053" name="Rectangle 5"/>
          <p:cNvSpPr>
            <a:spLocks noGrp="1" noChangeArrowheads="1"/>
          </p:cNvSpPr>
          <p:nvPr>
            <p:ph type="body"/>
          </p:nvPr>
        </p:nvSpPr>
        <p:spPr bwMode="auto">
          <a:xfrm>
            <a:off x="889000" y="4716463"/>
            <a:ext cx="4889500" cy="4465637"/>
          </a:xfrm>
          <a:prstGeom prst="rect">
            <a:avLst/>
          </a:prstGeom>
          <a:noFill/>
          <a:ln w="9525">
            <a:noFill/>
            <a:round/>
            <a:headEnd/>
            <a:tailEnd/>
          </a:ln>
          <a:effectLst/>
        </p:spPr>
        <p:txBody>
          <a:bodyPr vert="horz" wrap="square" lIns="97644" tIns="48071" rIns="97644" bIns="48071" numCol="1" anchor="t" anchorCtr="0" compatLnSpc="1">
            <a:prstTxWarp prst="textNoShape">
              <a:avLst/>
            </a:prstTxWarp>
          </a:bodyPr>
          <a:lstStyle/>
          <a:p>
            <a:pPr lvl="0"/>
            <a:endParaRPr lang="en-US" noProof="0" smtClean="0"/>
          </a:p>
        </p:txBody>
      </p:sp>
      <p:sp>
        <p:nvSpPr>
          <p:cNvPr id="2054" name="Rectangle 6"/>
          <p:cNvSpPr>
            <a:spLocks noGrp="1" noChangeArrowheads="1"/>
          </p:cNvSpPr>
          <p:nvPr>
            <p:ph type="ftr"/>
          </p:nvPr>
        </p:nvSpPr>
        <p:spPr bwMode="auto">
          <a:xfrm>
            <a:off x="5153025" y="9612313"/>
            <a:ext cx="887413" cy="1936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476951" algn="l"/>
                <a:tab pos="1430853" algn="l"/>
                <a:tab pos="2384755" algn="l"/>
                <a:tab pos="3338657" algn="l"/>
                <a:tab pos="4292559" algn="l"/>
                <a:tab pos="5246461" algn="l"/>
                <a:tab pos="6200364" algn="l"/>
                <a:tab pos="7154266" algn="l"/>
                <a:tab pos="8108168" algn="l"/>
                <a:tab pos="9062070" algn="l"/>
                <a:tab pos="10015972" algn="l"/>
                <a:tab pos="10969874" algn="l"/>
              </a:tabLst>
              <a:defRPr sz="1300">
                <a:solidFill>
                  <a:srgbClr val="000000"/>
                </a:solidFill>
                <a:latin typeface="Times New Roman" pitchFamily="16" charset="0"/>
                <a:ea typeface="MS Gothic" charset="-128"/>
                <a:cs typeface="Arial Unicode MS" charset="0"/>
              </a:defRPr>
            </a:lvl1pPr>
          </a:lstStyle>
          <a:p>
            <a:pPr>
              <a:defRPr/>
            </a:pPr>
            <a:r>
              <a:rPr lang="en-US"/>
              <a:t>John Doe, Some Company</a:t>
            </a:r>
          </a:p>
        </p:txBody>
      </p:sp>
      <p:sp>
        <p:nvSpPr>
          <p:cNvPr id="2055" name="Rectangle 7"/>
          <p:cNvSpPr>
            <a:spLocks noGrp="1" noChangeArrowheads="1"/>
          </p:cNvSpPr>
          <p:nvPr>
            <p:ph type="sldNum"/>
          </p:nvPr>
        </p:nvSpPr>
        <p:spPr bwMode="auto">
          <a:xfrm>
            <a:off x="3098800" y="9612313"/>
            <a:ext cx="492125" cy="3889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300">
                <a:solidFill>
                  <a:srgbClr val="000000"/>
                </a:solidFill>
                <a:latin typeface="Times New Roman" pitchFamily="16" charset="0"/>
                <a:ea typeface="MS Gothic" charset="-128"/>
                <a:cs typeface="Arial Unicode MS" charset="0"/>
              </a:defRPr>
            </a:lvl1pPr>
          </a:lstStyle>
          <a:p>
            <a:pPr>
              <a:defRPr/>
            </a:pPr>
            <a:r>
              <a:rPr lang="en-US"/>
              <a:t>Page </a:t>
            </a:r>
            <a:fld id="{86309D06-C256-45CE-A57A-B53C0BD0F65A}" type="slidenum">
              <a:rPr lang="en-US"/>
              <a:pPr>
                <a:defRPr/>
              </a:pPr>
              <a:t>‹#›</a:t>
            </a:fld>
            <a:endParaRPr lang="en-US"/>
          </a:p>
        </p:txBody>
      </p:sp>
      <p:sp>
        <p:nvSpPr>
          <p:cNvPr id="2056" name="Rectangle 8"/>
          <p:cNvSpPr>
            <a:spLocks noChangeArrowheads="1"/>
          </p:cNvSpPr>
          <p:nvPr/>
        </p:nvSpPr>
        <p:spPr bwMode="auto">
          <a:xfrm>
            <a:off x="695325" y="9612313"/>
            <a:ext cx="776288" cy="200025"/>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a:pPr>
            <a:r>
              <a:rPr lang="en-US" sz="1300">
                <a:solidFill>
                  <a:srgbClr val="000000"/>
                </a:solidFill>
                <a:latin typeface="Times New Roman" pitchFamily="16" charset="0"/>
                <a:ea typeface="MS Gothic" charset="-128"/>
                <a:cs typeface="+mn-cs"/>
              </a:rPr>
              <a:t>Submission</a:t>
            </a:r>
          </a:p>
        </p:txBody>
      </p:sp>
      <p:sp>
        <p:nvSpPr>
          <p:cNvPr id="2057" name="Line 9"/>
          <p:cNvSpPr>
            <a:spLocks noChangeShapeType="1"/>
          </p:cNvSpPr>
          <p:nvPr/>
        </p:nvSpPr>
        <p:spPr bwMode="auto">
          <a:xfrm>
            <a:off x="696913" y="9610725"/>
            <a:ext cx="5275262" cy="1588"/>
          </a:xfrm>
          <a:prstGeom prst="line">
            <a:avLst/>
          </a:prstGeom>
          <a:noFill/>
          <a:ln w="12600">
            <a:solidFill>
              <a:srgbClr val="000000"/>
            </a:solidFill>
            <a:miter lim="800000"/>
            <a:headEnd/>
            <a:tailEnd/>
          </a:ln>
          <a:effectLst/>
        </p:spPr>
        <p:txBody>
          <a:bodyPr lIns="95390" tIns="47695" rIns="95390" bIns="47695"/>
          <a:lstStyle/>
          <a:p>
            <a:pPr eaLnBrk="0" hangingPunct="0">
              <a:buClr>
                <a:srgbClr val="000000"/>
              </a:buClr>
              <a:buSzPct val="100000"/>
              <a:buFont typeface="Times New Roman" pitchFamily="16" charset="0"/>
              <a:buNone/>
              <a:defRPr/>
            </a:pPr>
            <a:endParaRPr lang="en-GB" sz="2400">
              <a:solidFill>
                <a:schemeClr val="bg1"/>
              </a:solidFill>
              <a:latin typeface="Times New Roman" pitchFamily="16" charset="0"/>
              <a:ea typeface="MS Gothic" charset="-128"/>
              <a:cs typeface="+mn-cs"/>
            </a:endParaRPr>
          </a:p>
        </p:txBody>
      </p:sp>
      <p:sp>
        <p:nvSpPr>
          <p:cNvPr id="2058" name="Line 10"/>
          <p:cNvSpPr>
            <a:spLocks noChangeShapeType="1"/>
          </p:cNvSpPr>
          <p:nvPr/>
        </p:nvSpPr>
        <p:spPr bwMode="auto">
          <a:xfrm>
            <a:off x="622300" y="317500"/>
            <a:ext cx="5424488" cy="1588"/>
          </a:xfrm>
          <a:prstGeom prst="line">
            <a:avLst/>
          </a:prstGeom>
          <a:noFill/>
          <a:ln w="12600">
            <a:solidFill>
              <a:srgbClr val="000000"/>
            </a:solidFill>
            <a:miter lim="800000"/>
            <a:headEnd/>
            <a:tailEnd/>
          </a:ln>
          <a:effectLst/>
        </p:spPr>
        <p:txBody>
          <a:bodyPr lIns="95390" tIns="47695" rIns="95390" bIns="47695"/>
          <a:lstStyle/>
          <a:p>
            <a:pPr eaLnBrk="0" hangingPunct="0">
              <a:buClr>
                <a:srgbClr val="000000"/>
              </a:buClr>
              <a:buSzPct val="100000"/>
              <a:buFont typeface="Times New Roman" pitchFamily="16" charset="0"/>
              <a:buNone/>
              <a:defRPr/>
            </a:pPr>
            <a:endParaRPr lang="en-GB" sz="2400">
              <a:solidFill>
                <a:schemeClr val="bg1"/>
              </a:solidFill>
              <a:latin typeface="Times New Roman" pitchFamily="16" charset="0"/>
              <a:ea typeface="MS Gothic" charset="-128"/>
              <a:cs typeface="+mn-cs"/>
            </a:endParaRPr>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a:noFill/>
        </p:spPr>
        <p:txBody>
          <a:bodyPr/>
          <a:lstStyle/>
          <a:p>
            <a:pPr>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mtClean="0">
                <a:latin typeface="Times New Roman" pitchFamily="18" charset="0"/>
                <a:ea typeface="Arial Unicode MS" pitchFamily="34" charset="-128"/>
                <a:cs typeface="Arial Unicode MS" pitchFamily="34" charset="-128"/>
              </a:rPr>
              <a:t>doc.: IEEE 802.11-yy/0339r0</a:t>
            </a:r>
          </a:p>
        </p:txBody>
      </p:sp>
      <p:sp>
        <p:nvSpPr>
          <p:cNvPr id="17411" name="Rectangle 3"/>
          <p:cNvSpPr>
            <a:spLocks noGrp="1" noChangeArrowheads="1"/>
          </p:cNvSpPr>
          <p:nvPr>
            <p:ph type="dt" sz="quarter"/>
          </p:nvPr>
        </p:nvSpPr>
        <p:spPr>
          <a:noFill/>
        </p:spPr>
        <p:txBody>
          <a:bodyPr/>
          <a:lstStyle/>
          <a:p>
            <a:pPr>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mtClean="0">
                <a:latin typeface="Times New Roman" pitchFamily="18" charset="0"/>
                <a:ea typeface="Arial Unicode MS" pitchFamily="34" charset="-128"/>
                <a:cs typeface="Arial Unicode MS" pitchFamily="34" charset="-128"/>
              </a:rPr>
              <a:t>Month Year</a:t>
            </a:r>
          </a:p>
        </p:txBody>
      </p:sp>
      <p:sp>
        <p:nvSpPr>
          <p:cNvPr id="17412" name="Rectangle 6"/>
          <p:cNvSpPr>
            <a:spLocks noGrp="1" noChangeArrowheads="1"/>
          </p:cNvSpPr>
          <p:nvPr>
            <p:ph type="ftr" sz="quarter"/>
          </p:nvPr>
        </p:nvSpPr>
        <p:spPr>
          <a:noFill/>
        </p:spPr>
        <p:txBody>
          <a:bodyPr/>
          <a:lstStyle/>
          <a:p>
            <a:pPr>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mtClean="0">
                <a:latin typeface="Times New Roman" pitchFamily="18" charset="0"/>
                <a:ea typeface="Arial Unicode MS" pitchFamily="34" charset="-128"/>
                <a:cs typeface="Arial Unicode MS" pitchFamily="34" charset="-128"/>
              </a:rPr>
              <a:t>John Doe, Some Company</a:t>
            </a:r>
          </a:p>
        </p:txBody>
      </p:sp>
      <p:sp>
        <p:nvSpPr>
          <p:cNvPr id="17413" name="Rectangle 7"/>
          <p:cNvSpPr>
            <a:spLocks noGrp="1" noChangeArrowheads="1"/>
          </p:cNvSpPr>
          <p:nvPr>
            <p:ph type="sldNum" sz="quarter"/>
          </p:nvPr>
        </p:nvSpPr>
        <p:spPr>
          <a:noFill/>
        </p:spPr>
        <p:txBody>
          <a:bodyPr/>
          <a:lstStyle/>
          <a:p>
            <a:pPr>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mtClean="0">
                <a:latin typeface="Times New Roman" pitchFamily="18" charset="0"/>
                <a:ea typeface="Arial Unicode MS" pitchFamily="34" charset="-128"/>
                <a:cs typeface="Arial Unicode MS" pitchFamily="34" charset="-128"/>
              </a:rPr>
              <a:t>Page </a:t>
            </a:r>
            <a:fld id="{D8CF3A6E-F027-41EE-8794-34B39B5A5B21}" type="slidenum">
              <a:rPr lang="en-US" smtClean="0">
                <a:latin typeface="Times New Roman" pitchFamily="18" charset="0"/>
                <a:ea typeface="Arial Unicode MS" pitchFamily="34" charset="-128"/>
                <a:cs typeface="Arial Unicode MS" pitchFamily="34" charset="-128"/>
              </a:rPr>
              <a:pPr>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1</a:t>
            </a:fld>
            <a:endParaRPr lang="en-US" smtClean="0">
              <a:latin typeface="Times New Roman" pitchFamily="18" charset="0"/>
              <a:ea typeface="Arial Unicode MS" pitchFamily="34" charset="-128"/>
              <a:cs typeface="Arial Unicode MS" pitchFamily="34" charset="-128"/>
            </a:endParaRPr>
          </a:p>
        </p:txBody>
      </p:sp>
      <p:sp>
        <p:nvSpPr>
          <p:cNvPr id="17414" name="Text Box 1"/>
          <p:cNvSpPr txBox="1">
            <a:spLocks noChangeArrowheads="1"/>
          </p:cNvSpPr>
          <p:nvPr/>
        </p:nvSpPr>
        <p:spPr bwMode="auto">
          <a:xfrm>
            <a:off x="1109663" y="750888"/>
            <a:ext cx="4449762" cy="3709987"/>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17415" name="Rectangle 2"/>
          <p:cNvSpPr>
            <a:spLocks noGrp="1" noChangeArrowheads="1"/>
          </p:cNvSpPr>
          <p:nvPr>
            <p:ph type="body"/>
          </p:nvPr>
        </p:nvSpPr>
        <p:spPr>
          <a:xfrm>
            <a:off x="889000" y="4716463"/>
            <a:ext cx="4891088" cy="4568825"/>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2"/>
          <p:cNvSpPr txBox="1">
            <a:spLocks noGrp="1" noChangeArrowheads="1"/>
          </p:cNvSpPr>
          <p:nvPr/>
        </p:nvSpPr>
        <p:spPr bwMode="auto">
          <a:xfrm>
            <a:off x="5424488" y="103188"/>
            <a:ext cx="615950" cy="227012"/>
          </a:xfrm>
          <a:prstGeom prst="rect">
            <a:avLst/>
          </a:prstGeom>
          <a:noFill/>
          <a:ln w="9525">
            <a:noFill/>
            <a:round/>
            <a:headEnd/>
            <a:tailEnd/>
          </a:ln>
        </p:spPr>
        <p:txBody>
          <a:bodyPr lIns="0" tIns="0" rIns="0" bIns="0" anchor="b"/>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doc.: IEEE 802.11-yy/0339r0</a:t>
            </a:r>
          </a:p>
        </p:txBody>
      </p:sp>
      <p:sp>
        <p:nvSpPr>
          <p:cNvPr id="38915" name="Rectangle 3"/>
          <p:cNvSpPr txBox="1">
            <a:spLocks noGrp="1" noChangeArrowheads="1"/>
          </p:cNvSpPr>
          <p:nvPr/>
        </p:nvSpPr>
        <p:spPr bwMode="auto">
          <a:xfrm>
            <a:off x="628650" y="103188"/>
            <a:ext cx="793750" cy="227012"/>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Month Year</a:t>
            </a:r>
          </a:p>
        </p:txBody>
      </p:sp>
      <p:sp>
        <p:nvSpPr>
          <p:cNvPr id="38916" name="Rectangle 6"/>
          <p:cNvSpPr txBox="1">
            <a:spLocks noGrp="1" noChangeArrowheads="1"/>
          </p:cNvSpPr>
          <p:nvPr/>
        </p:nvSpPr>
        <p:spPr bwMode="auto">
          <a:xfrm>
            <a:off x="5153025" y="9612313"/>
            <a:ext cx="887413" cy="1936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z="1300">
                <a:solidFill>
                  <a:srgbClr val="000000"/>
                </a:solidFill>
                <a:latin typeface="Times New Roman" pitchFamily="18" charset="0"/>
                <a:ea typeface="Arial Unicode MS" pitchFamily="34" charset="-128"/>
                <a:cs typeface="Arial Unicode MS" pitchFamily="34" charset="-128"/>
              </a:rPr>
              <a:t>John Doe, Some Company</a:t>
            </a:r>
          </a:p>
        </p:txBody>
      </p:sp>
      <p:sp>
        <p:nvSpPr>
          <p:cNvPr id="38917" name="Rectangle 7"/>
          <p:cNvSpPr txBox="1">
            <a:spLocks noGrp="1" noChangeArrowheads="1"/>
          </p:cNvSpPr>
          <p:nvPr/>
        </p:nvSpPr>
        <p:spPr bwMode="auto">
          <a:xfrm>
            <a:off x="3098800" y="9612313"/>
            <a:ext cx="492125" cy="388937"/>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300">
                <a:solidFill>
                  <a:srgbClr val="000000"/>
                </a:solidFill>
                <a:latin typeface="Times New Roman" pitchFamily="18" charset="0"/>
                <a:ea typeface="Arial Unicode MS" pitchFamily="34" charset="-128"/>
                <a:cs typeface="Arial Unicode MS" pitchFamily="34" charset="-128"/>
              </a:rPr>
              <a:t>Page </a:t>
            </a:r>
            <a:fld id="{7162C091-D494-443F-91D3-7E17912F3DBF}" type="slidenum">
              <a:rPr lang="en-US" sz="1300">
                <a:solidFill>
                  <a:srgbClr val="000000"/>
                </a:solidFill>
                <a:latin typeface="Times New Roman" pitchFamily="18" charset="0"/>
                <a:ea typeface="Arial Unicode MS" pitchFamily="34" charset="-128"/>
                <a:cs typeface="Arial Unicode MS" pitchFamily="34" charset="-128"/>
              </a:rPr>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10</a:t>
            </a:fld>
            <a:endParaRPr lang="en-US" sz="1300">
              <a:solidFill>
                <a:srgbClr val="000000"/>
              </a:solidFill>
              <a:latin typeface="Times New Roman" pitchFamily="18" charset="0"/>
              <a:ea typeface="Arial Unicode MS" pitchFamily="34" charset="-128"/>
              <a:cs typeface="Arial Unicode MS" pitchFamily="34" charset="-128"/>
            </a:endParaRPr>
          </a:p>
        </p:txBody>
      </p:sp>
      <p:sp>
        <p:nvSpPr>
          <p:cNvPr id="38918" name="Text Box 1"/>
          <p:cNvSpPr txBox="1">
            <a:spLocks noChangeArrowheads="1"/>
          </p:cNvSpPr>
          <p:nvPr/>
        </p:nvSpPr>
        <p:spPr bwMode="auto">
          <a:xfrm>
            <a:off x="1109663" y="750888"/>
            <a:ext cx="4449762" cy="3709987"/>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38919" name="Rectangle 2"/>
          <p:cNvSpPr>
            <a:spLocks noGrp="1" noChangeArrowheads="1"/>
          </p:cNvSpPr>
          <p:nvPr>
            <p:ph type="body"/>
          </p:nvPr>
        </p:nvSpPr>
        <p:spPr>
          <a:xfrm>
            <a:off x="889000" y="4716463"/>
            <a:ext cx="4891088" cy="4568825"/>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2"/>
          <p:cNvSpPr txBox="1">
            <a:spLocks noGrp="1" noChangeArrowheads="1"/>
          </p:cNvSpPr>
          <p:nvPr/>
        </p:nvSpPr>
        <p:spPr bwMode="auto">
          <a:xfrm>
            <a:off x="5424488" y="103188"/>
            <a:ext cx="615950" cy="227012"/>
          </a:xfrm>
          <a:prstGeom prst="rect">
            <a:avLst/>
          </a:prstGeom>
          <a:noFill/>
          <a:ln w="9525">
            <a:noFill/>
            <a:round/>
            <a:headEnd/>
            <a:tailEnd/>
          </a:ln>
        </p:spPr>
        <p:txBody>
          <a:bodyPr lIns="0" tIns="0" rIns="0" bIns="0" anchor="b"/>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doc.: IEEE 802.11-yy/0339r0</a:t>
            </a:r>
          </a:p>
        </p:txBody>
      </p:sp>
      <p:sp>
        <p:nvSpPr>
          <p:cNvPr id="40963" name="Rectangle 3"/>
          <p:cNvSpPr txBox="1">
            <a:spLocks noGrp="1" noChangeArrowheads="1"/>
          </p:cNvSpPr>
          <p:nvPr/>
        </p:nvSpPr>
        <p:spPr bwMode="auto">
          <a:xfrm>
            <a:off x="628650" y="103188"/>
            <a:ext cx="793750" cy="227012"/>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Month Year</a:t>
            </a:r>
          </a:p>
        </p:txBody>
      </p:sp>
      <p:sp>
        <p:nvSpPr>
          <p:cNvPr id="40964" name="Rectangle 6"/>
          <p:cNvSpPr txBox="1">
            <a:spLocks noGrp="1" noChangeArrowheads="1"/>
          </p:cNvSpPr>
          <p:nvPr/>
        </p:nvSpPr>
        <p:spPr bwMode="auto">
          <a:xfrm>
            <a:off x="5153025" y="9612313"/>
            <a:ext cx="887413" cy="1936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z="1300">
                <a:solidFill>
                  <a:srgbClr val="000000"/>
                </a:solidFill>
                <a:latin typeface="Times New Roman" pitchFamily="18" charset="0"/>
                <a:ea typeface="Arial Unicode MS" pitchFamily="34" charset="-128"/>
                <a:cs typeface="Arial Unicode MS" pitchFamily="34" charset="-128"/>
              </a:rPr>
              <a:t>John Doe, Some Company</a:t>
            </a:r>
          </a:p>
        </p:txBody>
      </p:sp>
      <p:sp>
        <p:nvSpPr>
          <p:cNvPr id="40965" name="Rectangle 7"/>
          <p:cNvSpPr txBox="1">
            <a:spLocks noGrp="1" noChangeArrowheads="1"/>
          </p:cNvSpPr>
          <p:nvPr/>
        </p:nvSpPr>
        <p:spPr bwMode="auto">
          <a:xfrm>
            <a:off x="3098800" y="9612313"/>
            <a:ext cx="492125" cy="388937"/>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300">
                <a:solidFill>
                  <a:srgbClr val="000000"/>
                </a:solidFill>
                <a:latin typeface="Times New Roman" pitchFamily="18" charset="0"/>
                <a:ea typeface="Arial Unicode MS" pitchFamily="34" charset="-128"/>
                <a:cs typeface="Arial Unicode MS" pitchFamily="34" charset="-128"/>
              </a:rPr>
              <a:t>Page </a:t>
            </a:r>
            <a:fld id="{991A089B-6A82-4325-A094-F2BC1A3B1AD5}" type="slidenum">
              <a:rPr lang="en-US" sz="1300">
                <a:solidFill>
                  <a:srgbClr val="000000"/>
                </a:solidFill>
                <a:latin typeface="Times New Roman" pitchFamily="18" charset="0"/>
                <a:ea typeface="Arial Unicode MS" pitchFamily="34" charset="-128"/>
                <a:cs typeface="Arial Unicode MS" pitchFamily="34" charset="-128"/>
              </a:rPr>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11</a:t>
            </a:fld>
            <a:endParaRPr lang="en-US" sz="1300">
              <a:solidFill>
                <a:srgbClr val="000000"/>
              </a:solidFill>
              <a:latin typeface="Times New Roman" pitchFamily="18" charset="0"/>
              <a:ea typeface="Arial Unicode MS" pitchFamily="34" charset="-128"/>
              <a:cs typeface="Arial Unicode MS" pitchFamily="34" charset="-128"/>
            </a:endParaRPr>
          </a:p>
        </p:txBody>
      </p:sp>
      <p:sp>
        <p:nvSpPr>
          <p:cNvPr id="40966" name="Text Box 1"/>
          <p:cNvSpPr txBox="1">
            <a:spLocks noChangeArrowheads="1"/>
          </p:cNvSpPr>
          <p:nvPr/>
        </p:nvSpPr>
        <p:spPr bwMode="auto">
          <a:xfrm>
            <a:off x="1109663" y="750888"/>
            <a:ext cx="4449762" cy="3709987"/>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40967" name="Rectangle 2"/>
          <p:cNvSpPr>
            <a:spLocks noGrp="1" noChangeArrowheads="1"/>
          </p:cNvSpPr>
          <p:nvPr>
            <p:ph type="body"/>
          </p:nvPr>
        </p:nvSpPr>
        <p:spPr>
          <a:xfrm>
            <a:off x="889000" y="4716463"/>
            <a:ext cx="4891088" cy="4568825"/>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2"/>
          <p:cNvSpPr txBox="1">
            <a:spLocks noGrp="1" noChangeArrowheads="1"/>
          </p:cNvSpPr>
          <p:nvPr/>
        </p:nvSpPr>
        <p:spPr bwMode="auto">
          <a:xfrm>
            <a:off x="5424488" y="103188"/>
            <a:ext cx="615950" cy="227012"/>
          </a:xfrm>
          <a:prstGeom prst="rect">
            <a:avLst/>
          </a:prstGeom>
          <a:noFill/>
          <a:ln w="9525">
            <a:noFill/>
            <a:round/>
            <a:headEnd/>
            <a:tailEnd/>
          </a:ln>
        </p:spPr>
        <p:txBody>
          <a:bodyPr lIns="0" tIns="0" rIns="0" bIns="0" anchor="b"/>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doc.: IEEE 802.11-yy/0339r0</a:t>
            </a:r>
          </a:p>
        </p:txBody>
      </p:sp>
      <p:sp>
        <p:nvSpPr>
          <p:cNvPr id="43011" name="Rectangle 3"/>
          <p:cNvSpPr txBox="1">
            <a:spLocks noGrp="1" noChangeArrowheads="1"/>
          </p:cNvSpPr>
          <p:nvPr/>
        </p:nvSpPr>
        <p:spPr bwMode="auto">
          <a:xfrm>
            <a:off x="628650" y="103188"/>
            <a:ext cx="793750" cy="227012"/>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Month Year</a:t>
            </a:r>
          </a:p>
        </p:txBody>
      </p:sp>
      <p:sp>
        <p:nvSpPr>
          <p:cNvPr id="43012" name="Rectangle 6"/>
          <p:cNvSpPr txBox="1">
            <a:spLocks noGrp="1" noChangeArrowheads="1"/>
          </p:cNvSpPr>
          <p:nvPr/>
        </p:nvSpPr>
        <p:spPr bwMode="auto">
          <a:xfrm>
            <a:off x="5153025" y="9612313"/>
            <a:ext cx="887413" cy="1936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z="1300">
                <a:solidFill>
                  <a:srgbClr val="000000"/>
                </a:solidFill>
                <a:latin typeface="Times New Roman" pitchFamily="18" charset="0"/>
                <a:ea typeface="Arial Unicode MS" pitchFamily="34" charset="-128"/>
                <a:cs typeface="Arial Unicode MS" pitchFamily="34" charset="-128"/>
              </a:rPr>
              <a:t>John Doe, Some Company</a:t>
            </a:r>
          </a:p>
        </p:txBody>
      </p:sp>
      <p:sp>
        <p:nvSpPr>
          <p:cNvPr id="43013" name="Rectangle 7"/>
          <p:cNvSpPr txBox="1">
            <a:spLocks noGrp="1" noChangeArrowheads="1"/>
          </p:cNvSpPr>
          <p:nvPr/>
        </p:nvSpPr>
        <p:spPr bwMode="auto">
          <a:xfrm>
            <a:off x="3098800" y="9612313"/>
            <a:ext cx="492125" cy="388937"/>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300">
                <a:solidFill>
                  <a:srgbClr val="000000"/>
                </a:solidFill>
                <a:latin typeface="Times New Roman" pitchFamily="18" charset="0"/>
                <a:ea typeface="Arial Unicode MS" pitchFamily="34" charset="-128"/>
                <a:cs typeface="Arial Unicode MS" pitchFamily="34" charset="-128"/>
              </a:rPr>
              <a:t>Page </a:t>
            </a:r>
            <a:fld id="{F52E6786-95AF-442E-906C-7701770274A3}" type="slidenum">
              <a:rPr lang="en-US" sz="1300">
                <a:solidFill>
                  <a:srgbClr val="000000"/>
                </a:solidFill>
                <a:latin typeface="Times New Roman" pitchFamily="18" charset="0"/>
                <a:ea typeface="Arial Unicode MS" pitchFamily="34" charset="-128"/>
                <a:cs typeface="Arial Unicode MS" pitchFamily="34" charset="-128"/>
              </a:rPr>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12</a:t>
            </a:fld>
            <a:endParaRPr lang="en-US" sz="1300">
              <a:solidFill>
                <a:srgbClr val="000000"/>
              </a:solidFill>
              <a:latin typeface="Times New Roman" pitchFamily="18" charset="0"/>
              <a:ea typeface="Arial Unicode MS" pitchFamily="34" charset="-128"/>
              <a:cs typeface="Arial Unicode MS" pitchFamily="34" charset="-128"/>
            </a:endParaRPr>
          </a:p>
        </p:txBody>
      </p:sp>
      <p:sp>
        <p:nvSpPr>
          <p:cNvPr id="43014" name="Text Box 1"/>
          <p:cNvSpPr txBox="1">
            <a:spLocks noChangeArrowheads="1"/>
          </p:cNvSpPr>
          <p:nvPr/>
        </p:nvSpPr>
        <p:spPr bwMode="auto">
          <a:xfrm>
            <a:off x="1109663" y="750888"/>
            <a:ext cx="4449762" cy="3709987"/>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43015" name="Rectangle 2"/>
          <p:cNvSpPr>
            <a:spLocks noGrp="1" noChangeArrowheads="1"/>
          </p:cNvSpPr>
          <p:nvPr>
            <p:ph type="body"/>
          </p:nvPr>
        </p:nvSpPr>
        <p:spPr>
          <a:xfrm>
            <a:off x="889000" y="4716463"/>
            <a:ext cx="4891088" cy="4568825"/>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2"/>
          <p:cNvSpPr txBox="1">
            <a:spLocks noGrp="1" noChangeArrowheads="1"/>
          </p:cNvSpPr>
          <p:nvPr/>
        </p:nvSpPr>
        <p:spPr bwMode="auto">
          <a:xfrm>
            <a:off x="5424488" y="103188"/>
            <a:ext cx="615950" cy="227012"/>
          </a:xfrm>
          <a:prstGeom prst="rect">
            <a:avLst/>
          </a:prstGeom>
          <a:noFill/>
          <a:ln w="9525">
            <a:noFill/>
            <a:round/>
            <a:headEnd/>
            <a:tailEnd/>
          </a:ln>
        </p:spPr>
        <p:txBody>
          <a:bodyPr lIns="0" tIns="0" rIns="0" bIns="0" anchor="b"/>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doc.: IEEE 802.11-yy/0339r0</a:t>
            </a:r>
          </a:p>
        </p:txBody>
      </p:sp>
      <p:sp>
        <p:nvSpPr>
          <p:cNvPr id="45059" name="Rectangle 3"/>
          <p:cNvSpPr txBox="1">
            <a:spLocks noGrp="1" noChangeArrowheads="1"/>
          </p:cNvSpPr>
          <p:nvPr/>
        </p:nvSpPr>
        <p:spPr bwMode="auto">
          <a:xfrm>
            <a:off x="628650" y="103188"/>
            <a:ext cx="793750" cy="227012"/>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Month Year</a:t>
            </a:r>
          </a:p>
        </p:txBody>
      </p:sp>
      <p:sp>
        <p:nvSpPr>
          <p:cNvPr id="45060" name="Rectangle 6"/>
          <p:cNvSpPr txBox="1">
            <a:spLocks noGrp="1" noChangeArrowheads="1"/>
          </p:cNvSpPr>
          <p:nvPr/>
        </p:nvSpPr>
        <p:spPr bwMode="auto">
          <a:xfrm>
            <a:off x="5153025" y="9612313"/>
            <a:ext cx="887413" cy="1936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z="1300">
                <a:solidFill>
                  <a:srgbClr val="000000"/>
                </a:solidFill>
                <a:latin typeface="Times New Roman" pitchFamily="18" charset="0"/>
                <a:ea typeface="Arial Unicode MS" pitchFamily="34" charset="-128"/>
                <a:cs typeface="Arial Unicode MS" pitchFamily="34" charset="-128"/>
              </a:rPr>
              <a:t>John Doe, Some Company</a:t>
            </a:r>
          </a:p>
        </p:txBody>
      </p:sp>
      <p:sp>
        <p:nvSpPr>
          <p:cNvPr id="45061" name="Rectangle 7"/>
          <p:cNvSpPr txBox="1">
            <a:spLocks noGrp="1" noChangeArrowheads="1"/>
          </p:cNvSpPr>
          <p:nvPr/>
        </p:nvSpPr>
        <p:spPr bwMode="auto">
          <a:xfrm>
            <a:off x="3098800" y="9612313"/>
            <a:ext cx="492125" cy="388937"/>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300">
                <a:solidFill>
                  <a:srgbClr val="000000"/>
                </a:solidFill>
                <a:latin typeface="Times New Roman" pitchFamily="18" charset="0"/>
                <a:ea typeface="Arial Unicode MS" pitchFamily="34" charset="-128"/>
                <a:cs typeface="Arial Unicode MS" pitchFamily="34" charset="-128"/>
              </a:rPr>
              <a:t>Page </a:t>
            </a:r>
            <a:fld id="{8E97CD90-3845-4EC6-A268-467E2CEC20C4}" type="slidenum">
              <a:rPr lang="en-US" sz="1300">
                <a:solidFill>
                  <a:srgbClr val="000000"/>
                </a:solidFill>
                <a:latin typeface="Times New Roman" pitchFamily="18" charset="0"/>
                <a:ea typeface="Arial Unicode MS" pitchFamily="34" charset="-128"/>
                <a:cs typeface="Arial Unicode MS" pitchFamily="34" charset="-128"/>
              </a:rPr>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13</a:t>
            </a:fld>
            <a:endParaRPr lang="en-US" sz="1300">
              <a:solidFill>
                <a:srgbClr val="000000"/>
              </a:solidFill>
              <a:latin typeface="Times New Roman" pitchFamily="18" charset="0"/>
              <a:ea typeface="Arial Unicode MS" pitchFamily="34" charset="-128"/>
              <a:cs typeface="Arial Unicode MS" pitchFamily="34" charset="-128"/>
            </a:endParaRPr>
          </a:p>
        </p:txBody>
      </p:sp>
      <p:sp>
        <p:nvSpPr>
          <p:cNvPr id="45062" name="Text Box 1"/>
          <p:cNvSpPr txBox="1">
            <a:spLocks noChangeArrowheads="1"/>
          </p:cNvSpPr>
          <p:nvPr/>
        </p:nvSpPr>
        <p:spPr bwMode="auto">
          <a:xfrm>
            <a:off x="1109663" y="750888"/>
            <a:ext cx="4449762" cy="3709987"/>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45063" name="Rectangle 2"/>
          <p:cNvSpPr>
            <a:spLocks noGrp="1" noChangeArrowheads="1"/>
          </p:cNvSpPr>
          <p:nvPr>
            <p:ph type="body"/>
          </p:nvPr>
        </p:nvSpPr>
        <p:spPr>
          <a:xfrm>
            <a:off x="889000" y="4716463"/>
            <a:ext cx="4891088" cy="4568825"/>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2"/>
          <p:cNvSpPr txBox="1">
            <a:spLocks noGrp="1" noChangeArrowheads="1"/>
          </p:cNvSpPr>
          <p:nvPr/>
        </p:nvSpPr>
        <p:spPr bwMode="auto">
          <a:xfrm>
            <a:off x="5424488" y="103188"/>
            <a:ext cx="615950" cy="227012"/>
          </a:xfrm>
          <a:prstGeom prst="rect">
            <a:avLst/>
          </a:prstGeom>
          <a:noFill/>
          <a:ln w="9525">
            <a:noFill/>
            <a:round/>
            <a:headEnd/>
            <a:tailEnd/>
          </a:ln>
        </p:spPr>
        <p:txBody>
          <a:bodyPr lIns="0" tIns="0" rIns="0" bIns="0" anchor="b"/>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doc.: IEEE 802.11-yy/0339r0</a:t>
            </a:r>
          </a:p>
        </p:txBody>
      </p:sp>
      <p:sp>
        <p:nvSpPr>
          <p:cNvPr id="47107" name="Rectangle 3"/>
          <p:cNvSpPr txBox="1">
            <a:spLocks noGrp="1" noChangeArrowheads="1"/>
          </p:cNvSpPr>
          <p:nvPr/>
        </p:nvSpPr>
        <p:spPr bwMode="auto">
          <a:xfrm>
            <a:off x="628650" y="103188"/>
            <a:ext cx="793750" cy="227012"/>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Month Year</a:t>
            </a:r>
          </a:p>
        </p:txBody>
      </p:sp>
      <p:sp>
        <p:nvSpPr>
          <p:cNvPr id="47108" name="Rectangle 6"/>
          <p:cNvSpPr txBox="1">
            <a:spLocks noGrp="1" noChangeArrowheads="1"/>
          </p:cNvSpPr>
          <p:nvPr/>
        </p:nvSpPr>
        <p:spPr bwMode="auto">
          <a:xfrm>
            <a:off x="5153025" y="9612313"/>
            <a:ext cx="887413" cy="1936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z="1300">
                <a:solidFill>
                  <a:srgbClr val="000000"/>
                </a:solidFill>
                <a:latin typeface="Times New Roman" pitchFamily="18" charset="0"/>
                <a:ea typeface="Arial Unicode MS" pitchFamily="34" charset="-128"/>
                <a:cs typeface="Arial Unicode MS" pitchFamily="34" charset="-128"/>
              </a:rPr>
              <a:t>John Doe, Some Company</a:t>
            </a:r>
          </a:p>
        </p:txBody>
      </p:sp>
      <p:sp>
        <p:nvSpPr>
          <p:cNvPr id="47109" name="Rectangle 7"/>
          <p:cNvSpPr txBox="1">
            <a:spLocks noGrp="1" noChangeArrowheads="1"/>
          </p:cNvSpPr>
          <p:nvPr/>
        </p:nvSpPr>
        <p:spPr bwMode="auto">
          <a:xfrm>
            <a:off x="3098800" y="9612313"/>
            <a:ext cx="492125" cy="388937"/>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300">
                <a:solidFill>
                  <a:srgbClr val="000000"/>
                </a:solidFill>
                <a:latin typeface="Times New Roman" pitchFamily="18" charset="0"/>
                <a:ea typeface="Arial Unicode MS" pitchFamily="34" charset="-128"/>
                <a:cs typeface="Arial Unicode MS" pitchFamily="34" charset="-128"/>
              </a:rPr>
              <a:t>Page </a:t>
            </a:r>
            <a:fld id="{23BC9EA4-7F4E-4AEB-8420-16802D7C15CE}" type="slidenum">
              <a:rPr lang="en-US" sz="1300">
                <a:solidFill>
                  <a:srgbClr val="000000"/>
                </a:solidFill>
                <a:latin typeface="Times New Roman" pitchFamily="18" charset="0"/>
                <a:ea typeface="Arial Unicode MS" pitchFamily="34" charset="-128"/>
                <a:cs typeface="Arial Unicode MS" pitchFamily="34" charset="-128"/>
              </a:rPr>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14</a:t>
            </a:fld>
            <a:endParaRPr lang="en-US" sz="1300">
              <a:solidFill>
                <a:srgbClr val="000000"/>
              </a:solidFill>
              <a:latin typeface="Times New Roman" pitchFamily="18" charset="0"/>
              <a:ea typeface="Arial Unicode MS" pitchFamily="34" charset="-128"/>
              <a:cs typeface="Arial Unicode MS" pitchFamily="34" charset="-128"/>
            </a:endParaRPr>
          </a:p>
        </p:txBody>
      </p:sp>
      <p:sp>
        <p:nvSpPr>
          <p:cNvPr id="47110" name="Text Box 1"/>
          <p:cNvSpPr txBox="1">
            <a:spLocks noChangeArrowheads="1"/>
          </p:cNvSpPr>
          <p:nvPr/>
        </p:nvSpPr>
        <p:spPr bwMode="auto">
          <a:xfrm>
            <a:off x="1109663" y="750888"/>
            <a:ext cx="4449762" cy="3709987"/>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47111" name="Rectangle 2"/>
          <p:cNvSpPr>
            <a:spLocks noGrp="1" noChangeArrowheads="1"/>
          </p:cNvSpPr>
          <p:nvPr>
            <p:ph type="body"/>
          </p:nvPr>
        </p:nvSpPr>
        <p:spPr>
          <a:xfrm>
            <a:off x="889000" y="4716463"/>
            <a:ext cx="4891088" cy="4568825"/>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a:noFill/>
        </p:spPr>
        <p:txBody>
          <a:bodyPr/>
          <a:lstStyle/>
          <a:p>
            <a:pPr>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mtClean="0">
                <a:latin typeface="Times New Roman" pitchFamily="18" charset="0"/>
                <a:ea typeface="Arial Unicode MS" pitchFamily="34" charset="-128"/>
                <a:cs typeface="Arial Unicode MS" pitchFamily="34" charset="-128"/>
              </a:rPr>
              <a:t>doc.: IEEE 802.11-yy/0339r0</a:t>
            </a:r>
          </a:p>
        </p:txBody>
      </p:sp>
      <p:sp>
        <p:nvSpPr>
          <p:cNvPr id="19459" name="Rectangle 3"/>
          <p:cNvSpPr>
            <a:spLocks noGrp="1" noChangeArrowheads="1"/>
          </p:cNvSpPr>
          <p:nvPr>
            <p:ph type="dt" sz="quarter"/>
          </p:nvPr>
        </p:nvSpPr>
        <p:spPr>
          <a:noFill/>
        </p:spPr>
        <p:txBody>
          <a:bodyPr/>
          <a:lstStyle/>
          <a:p>
            <a:pPr>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mtClean="0">
                <a:latin typeface="Times New Roman" pitchFamily="18" charset="0"/>
                <a:ea typeface="Arial Unicode MS" pitchFamily="34" charset="-128"/>
                <a:cs typeface="Arial Unicode MS" pitchFamily="34" charset="-128"/>
              </a:rPr>
              <a:t>Month Year</a:t>
            </a:r>
          </a:p>
        </p:txBody>
      </p:sp>
      <p:sp>
        <p:nvSpPr>
          <p:cNvPr id="19460" name="Rectangle 6"/>
          <p:cNvSpPr>
            <a:spLocks noGrp="1" noChangeArrowheads="1"/>
          </p:cNvSpPr>
          <p:nvPr>
            <p:ph type="ftr" sz="quarter"/>
          </p:nvPr>
        </p:nvSpPr>
        <p:spPr>
          <a:noFill/>
        </p:spPr>
        <p:txBody>
          <a:bodyPr/>
          <a:lstStyle/>
          <a:p>
            <a:pPr>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mtClean="0">
                <a:latin typeface="Times New Roman" pitchFamily="18" charset="0"/>
                <a:ea typeface="Arial Unicode MS" pitchFamily="34" charset="-128"/>
                <a:cs typeface="Arial Unicode MS" pitchFamily="34" charset="-128"/>
              </a:rPr>
              <a:t>John Doe, Some Company</a:t>
            </a:r>
          </a:p>
        </p:txBody>
      </p:sp>
      <p:sp>
        <p:nvSpPr>
          <p:cNvPr id="19461" name="Rectangle 7"/>
          <p:cNvSpPr>
            <a:spLocks noGrp="1" noChangeArrowheads="1"/>
          </p:cNvSpPr>
          <p:nvPr>
            <p:ph type="sldNum" sz="quarter"/>
          </p:nvPr>
        </p:nvSpPr>
        <p:spPr>
          <a:noFill/>
        </p:spPr>
        <p:txBody>
          <a:bodyPr/>
          <a:lstStyle/>
          <a:p>
            <a:pPr>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mtClean="0">
                <a:latin typeface="Times New Roman" pitchFamily="18" charset="0"/>
                <a:ea typeface="Arial Unicode MS" pitchFamily="34" charset="-128"/>
                <a:cs typeface="Arial Unicode MS" pitchFamily="34" charset="-128"/>
              </a:rPr>
              <a:t>Page </a:t>
            </a:r>
            <a:fld id="{EC666EEF-DC90-41F9-B537-FF06DBEB10BD}" type="slidenum">
              <a:rPr lang="en-US" smtClean="0">
                <a:latin typeface="Times New Roman" pitchFamily="18" charset="0"/>
                <a:ea typeface="Arial Unicode MS" pitchFamily="34" charset="-128"/>
                <a:cs typeface="Arial Unicode MS" pitchFamily="34" charset="-128"/>
              </a:rPr>
              <a:pPr>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2</a:t>
            </a:fld>
            <a:endParaRPr lang="en-US" smtClean="0">
              <a:latin typeface="Times New Roman" pitchFamily="18" charset="0"/>
              <a:ea typeface="Arial Unicode MS" pitchFamily="34" charset="-128"/>
              <a:cs typeface="Arial Unicode MS" pitchFamily="34" charset="-128"/>
            </a:endParaRPr>
          </a:p>
        </p:txBody>
      </p:sp>
      <p:sp>
        <p:nvSpPr>
          <p:cNvPr id="19462" name="Text Box 1"/>
          <p:cNvSpPr txBox="1">
            <a:spLocks noChangeArrowheads="1"/>
          </p:cNvSpPr>
          <p:nvPr/>
        </p:nvSpPr>
        <p:spPr bwMode="auto">
          <a:xfrm>
            <a:off x="1109663" y="750888"/>
            <a:ext cx="4449762" cy="3709987"/>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19463" name="Rectangle 2"/>
          <p:cNvSpPr>
            <a:spLocks noGrp="1" noChangeArrowheads="1"/>
          </p:cNvSpPr>
          <p:nvPr>
            <p:ph type="body"/>
          </p:nvPr>
        </p:nvSpPr>
        <p:spPr>
          <a:xfrm>
            <a:off x="889000" y="4716463"/>
            <a:ext cx="4891088" cy="4568825"/>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2"/>
          <p:cNvSpPr txBox="1">
            <a:spLocks noGrp="1" noChangeArrowheads="1"/>
          </p:cNvSpPr>
          <p:nvPr/>
        </p:nvSpPr>
        <p:spPr bwMode="auto">
          <a:xfrm>
            <a:off x="5424488" y="103188"/>
            <a:ext cx="615950" cy="227012"/>
          </a:xfrm>
          <a:prstGeom prst="rect">
            <a:avLst/>
          </a:prstGeom>
          <a:noFill/>
          <a:ln w="9525">
            <a:noFill/>
            <a:round/>
            <a:headEnd/>
            <a:tailEnd/>
          </a:ln>
        </p:spPr>
        <p:txBody>
          <a:bodyPr lIns="0" tIns="0" rIns="0" bIns="0" anchor="b"/>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doc.: IEEE 802.11-yy/0339r0</a:t>
            </a:r>
          </a:p>
        </p:txBody>
      </p:sp>
      <p:sp>
        <p:nvSpPr>
          <p:cNvPr id="21507" name="Rectangle 3"/>
          <p:cNvSpPr txBox="1">
            <a:spLocks noGrp="1" noChangeArrowheads="1"/>
          </p:cNvSpPr>
          <p:nvPr/>
        </p:nvSpPr>
        <p:spPr bwMode="auto">
          <a:xfrm>
            <a:off x="628650" y="103188"/>
            <a:ext cx="793750" cy="227012"/>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Month Year</a:t>
            </a:r>
          </a:p>
        </p:txBody>
      </p:sp>
      <p:sp>
        <p:nvSpPr>
          <p:cNvPr id="21508" name="Rectangle 6"/>
          <p:cNvSpPr txBox="1">
            <a:spLocks noGrp="1" noChangeArrowheads="1"/>
          </p:cNvSpPr>
          <p:nvPr/>
        </p:nvSpPr>
        <p:spPr bwMode="auto">
          <a:xfrm>
            <a:off x="5153025" y="9612313"/>
            <a:ext cx="887413" cy="1936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z="1300">
                <a:solidFill>
                  <a:srgbClr val="000000"/>
                </a:solidFill>
                <a:latin typeface="Times New Roman" pitchFamily="18" charset="0"/>
                <a:ea typeface="Arial Unicode MS" pitchFamily="34" charset="-128"/>
                <a:cs typeface="Arial Unicode MS" pitchFamily="34" charset="-128"/>
              </a:rPr>
              <a:t>John Doe, Some Company</a:t>
            </a:r>
          </a:p>
        </p:txBody>
      </p:sp>
      <p:sp>
        <p:nvSpPr>
          <p:cNvPr id="21509" name="Rectangle 7"/>
          <p:cNvSpPr txBox="1">
            <a:spLocks noGrp="1" noChangeArrowheads="1"/>
          </p:cNvSpPr>
          <p:nvPr/>
        </p:nvSpPr>
        <p:spPr bwMode="auto">
          <a:xfrm>
            <a:off x="3098800" y="9612313"/>
            <a:ext cx="492125" cy="388937"/>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300">
                <a:solidFill>
                  <a:srgbClr val="000000"/>
                </a:solidFill>
                <a:latin typeface="Times New Roman" pitchFamily="18" charset="0"/>
                <a:ea typeface="Arial Unicode MS" pitchFamily="34" charset="-128"/>
                <a:cs typeface="Arial Unicode MS" pitchFamily="34" charset="-128"/>
              </a:rPr>
              <a:t>Page </a:t>
            </a:r>
            <a:fld id="{9596C8BD-FE22-4869-957B-6690E140D0A2}" type="slidenum">
              <a:rPr lang="en-US" sz="1300">
                <a:solidFill>
                  <a:srgbClr val="000000"/>
                </a:solidFill>
                <a:latin typeface="Times New Roman" pitchFamily="18" charset="0"/>
                <a:ea typeface="Arial Unicode MS" pitchFamily="34" charset="-128"/>
                <a:cs typeface="Arial Unicode MS" pitchFamily="34" charset="-128"/>
              </a:rPr>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3</a:t>
            </a:fld>
            <a:endParaRPr lang="en-US" sz="1300">
              <a:solidFill>
                <a:srgbClr val="000000"/>
              </a:solidFill>
              <a:latin typeface="Times New Roman" pitchFamily="18" charset="0"/>
              <a:ea typeface="Arial Unicode MS" pitchFamily="34" charset="-128"/>
              <a:cs typeface="Arial Unicode MS" pitchFamily="34" charset="-128"/>
            </a:endParaRPr>
          </a:p>
        </p:txBody>
      </p:sp>
      <p:sp>
        <p:nvSpPr>
          <p:cNvPr id="21510" name="Text Box 1"/>
          <p:cNvSpPr txBox="1">
            <a:spLocks noChangeArrowheads="1"/>
          </p:cNvSpPr>
          <p:nvPr/>
        </p:nvSpPr>
        <p:spPr bwMode="auto">
          <a:xfrm>
            <a:off x="1109663" y="750888"/>
            <a:ext cx="4449762" cy="3709987"/>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21511" name="Rectangle 2"/>
          <p:cNvSpPr>
            <a:spLocks noGrp="1" noChangeArrowheads="1"/>
          </p:cNvSpPr>
          <p:nvPr>
            <p:ph type="body"/>
          </p:nvPr>
        </p:nvSpPr>
        <p:spPr>
          <a:xfrm>
            <a:off x="889000" y="4716463"/>
            <a:ext cx="4891088" cy="4568825"/>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2"/>
          <p:cNvSpPr txBox="1">
            <a:spLocks noGrp="1" noChangeArrowheads="1"/>
          </p:cNvSpPr>
          <p:nvPr/>
        </p:nvSpPr>
        <p:spPr bwMode="auto">
          <a:xfrm>
            <a:off x="5424488" y="103188"/>
            <a:ext cx="615950" cy="227012"/>
          </a:xfrm>
          <a:prstGeom prst="rect">
            <a:avLst/>
          </a:prstGeom>
          <a:noFill/>
          <a:ln w="9525">
            <a:noFill/>
            <a:round/>
            <a:headEnd/>
            <a:tailEnd/>
          </a:ln>
        </p:spPr>
        <p:txBody>
          <a:bodyPr lIns="0" tIns="0" rIns="0" bIns="0" anchor="b"/>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doc.: IEEE 802.11-yy/0339r0</a:t>
            </a:r>
          </a:p>
        </p:txBody>
      </p:sp>
      <p:sp>
        <p:nvSpPr>
          <p:cNvPr id="23555" name="Rectangle 3"/>
          <p:cNvSpPr txBox="1">
            <a:spLocks noGrp="1" noChangeArrowheads="1"/>
          </p:cNvSpPr>
          <p:nvPr/>
        </p:nvSpPr>
        <p:spPr bwMode="auto">
          <a:xfrm>
            <a:off x="628650" y="103188"/>
            <a:ext cx="793750" cy="227012"/>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Month Year</a:t>
            </a:r>
          </a:p>
        </p:txBody>
      </p:sp>
      <p:sp>
        <p:nvSpPr>
          <p:cNvPr id="23556" name="Rectangle 6"/>
          <p:cNvSpPr txBox="1">
            <a:spLocks noGrp="1" noChangeArrowheads="1"/>
          </p:cNvSpPr>
          <p:nvPr/>
        </p:nvSpPr>
        <p:spPr bwMode="auto">
          <a:xfrm>
            <a:off x="5153025" y="9612313"/>
            <a:ext cx="887413" cy="1936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z="1300">
                <a:solidFill>
                  <a:srgbClr val="000000"/>
                </a:solidFill>
                <a:latin typeface="Times New Roman" pitchFamily="18" charset="0"/>
                <a:ea typeface="Arial Unicode MS" pitchFamily="34" charset="-128"/>
                <a:cs typeface="Arial Unicode MS" pitchFamily="34" charset="-128"/>
              </a:rPr>
              <a:t>John Doe, Some Company</a:t>
            </a:r>
          </a:p>
        </p:txBody>
      </p:sp>
      <p:sp>
        <p:nvSpPr>
          <p:cNvPr id="23557" name="Rectangle 7"/>
          <p:cNvSpPr txBox="1">
            <a:spLocks noGrp="1" noChangeArrowheads="1"/>
          </p:cNvSpPr>
          <p:nvPr/>
        </p:nvSpPr>
        <p:spPr bwMode="auto">
          <a:xfrm>
            <a:off x="3098800" y="9612313"/>
            <a:ext cx="492125" cy="388937"/>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300">
                <a:solidFill>
                  <a:srgbClr val="000000"/>
                </a:solidFill>
                <a:latin typeface="Times New Roman" pitchFamily="18" charset="0"/>
                <a:ea typeface="Arial Unicode MS" pitchFamily="34" charset="-128"/>
                <a:cs typeface="Arial Unicode MS" pitchFamily="34" charset="-128"/>
              </a:rPr>
              <a:t>Page </a:t>
            </a:r>
            <a:fld id="{D2358989-A2C5-4A4F-9DD8-45C0001E4E13}" type="slidenum">
              <a:rPr lang="en-US" sz="1300">
                <a:solidFill>
                  <a:srgbClr val="000000"/>
                </a:solidFill>
                <a:latin typeface="Times New Roman" pitchFamily="18" charset="0"/>
                <a:ea typeface="Arial Unicode MS" pitchFamily="34" charset="-128"/>
                <a:cs typeface="Arial Unicode MS" pitchFamily="34" charset="-128"/>
              </a:rPr>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4</a:t>
            </a:fld>
            <a:endParaRPr lang="en-US" sz="1300">
              <a:solidFill>
                <a:srgbClr val="000000"/>
              </a:solidFill>
              <a:latin typeface="Times New Roman" pitchFamily="18" charset="0"/>
              <a:ea typeface="Arial Unicode MS" pitchFamily="34" charset="-128"/>
              <a:cs typeface="Arial Unicode MS" pitchFamily="34" charset="-128"/>
            </a:endParaRPr>
          </a:p>
        </p:txBody>
      </p:sp>
      <p:sp>
        <p:nvSpPr>
          <p:cNvPr id="23558" name="Text Box 1"/>
          <p:cNvSpPr txBox="1">
            <a:spLocks noChangeArrowheads="1"/>
          </p:cNvSpPr>
          <p:nvPr/>
        </p:nvSpPr>
        <p:spPr bwMode="auto">
          <a:xfrm>
            <a:off x="1109663" y="750888"/>
            <a:ext cx="4449762" cy="3709987"/>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23559" name="Rectangle 2"/>
          <p:cNvSpPr>
            <a:spLocks noGrp="1" noChangeArrowheads="1"/>
          </p:cNvSpPr>
          <p:nvPr>
            <p:ph type="body"/>
          </p:nvPr>
        </p:nvSpPr>
        <p:spPr>
          <a:xfrm>
            <a:off x="889000" y="4716463"/>
            <a:ext cx="4891088" cy="4568825"/>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2"/>
          <p:cNvSpPr txBox="1">
            <a:spLocks noGrp="1" noChangeArrowheads="1"/>
          </p:cNvSpPr>
          <p:nvPr/>
        </p:nvSpPr>
        <p:spPr bwMode="auto">
          <a:xfrm>
            <a:off x="5424488" y="103188"/>
            <a:ext cx="615950" cy="227012"/>
          </a:xfrm>
          <a:prstGeom prst="rect">
            <a:avLst/>
          </a:prstGeom>
          <a:noFill/>
          <a:ln w="9525">
            <a:noFill/>
            <a:round/>
            <a:headEnd/>
            <a:tailEnd/>
          </a:ln>
        </p:spPr>
        <p:txBody>
          <a:bodyPr lIns="0" tIns="0" rIns="0" bIns="0" anchor="b"/>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doc.: IEEE 802.11-yy/0339r0</a:t>
            </a:r>
          </a:p>
        </p:txBody>
      </p:sp>
      <p:sp>
        <p:nvSpPr>
          <p:cNvPr id="25603" name="Rectangle 3"/>
          <p:cNvSpPr txBox="1">
            <a:spLocks noGrp="1" noChangeArrowheads="1"/>
          </p:cNvSpPr>
          <p:nvPr/>
        </p:nvSpPr>
        <p:spPr bwMode="auto">
          <a:xfrm>
            <a:off x="628650" y="103188"/>
            <a:ext cx="793750" cy="227012"/>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Month Year</a:t>
            </a:r>
          </a:p>
        </p:txBody>
      </p:sp>
      <p:sp>
        <p:nvSpPr>
          <p:cNvPr id="25604" name="Rectangle 6"/>
          <p:cNvSpPr txBox="1">
            <a:spLocks noGrp="1" noChangeArrowheads="1"/>
          </p:cNvSpPr>
          <p:nvPr/>
        </p:nvSpPr>
        <p:spPr bwMode="auto">
          <a:xfrm>
            <a:off x="5153025" y="9612313"/>
            <a:ext cx="887413" cy="1936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z="1300">
                <a:solidFill>
                  <a:srgbClr val="000000"/>
                </a:solidFill>
                <a:latin typeface="Times New Roman" pitchFamily="18" charset="0"/>
                <a:ea typeface="Arial Unicode MS" pitchFamily="34" charset="-128"/>
                <a:cs typeface="Arial Unicode MS" pitchFamily="34" charset="-128"/>
              </a:rPr>
              <a:t>John Doe, Some Company</a:t>
            </a:r>
          </a:p>
        </p:txBody>
      </p:sp>
      <p:sp>
        <p:nvSpPr>
          <p:cNvPr id="25605" name="Rectangle 7"/>
          <p:cNvSpPr txBox="1">
            <a:spLocks noGrp="1" noChangeArrowheads="1"/>
          </p:cNvSpPr>
          <p:nvPr/>
        </p:nvSpPr>
        <p:spPr bwMode="auto">
          <a:xfrm>
            <a:off x="3098800" y="9612313"/>
            <a:ext cx="492125" cy="388937"/>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300">
                <a:solidFill>
                  <a:srgbClr val="000000"/>
                </a:solidFill>
                <a:latin typeface="Times New Roman" pitchFamily="18" charset="0"/>
                <a:ea typeface="Arial Unicode MS" pitchFamily="34" charset="-128"/>
                <a:cs typeface="Arial Unicode MS" pitchFamily="34" charset="-128"/>
              </a:rPr>
              <a:t>Page </a:t>
            </a:r>
            <a:fld id="{FA067B01-1336-4E3C-9265-E1F4D5FBA389}" type="slidenum">
              <a:rPr lang="en-US" sz="1300">
                <a:solidFill>
                  <a:srgbClr val="000000"/>
                </a:solidFill>
                <a:latin typeface="Times New Roman" pitchFamily="18" charset="0"/>
                <a:ea typeface="Arial Unicode MS" pitchFamily="34" charset="-128"/>
                <a:cs typeface="Arial Unicode MS" pitchFamily="34" charset="-128"/>
              </a:rPr>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5</a:t>
            </a:fld>
            <a:endParaRPr lang="en-US" sz="1300">
              <a:solidFill>
                <a:srgbClr val="000000"/>
              </a:solidFill>
              <a:latin typeface="Times New Roman" pitchFamily="18" charset="0"/>
              <a:ea typeface="Arial Unicode MS" pitchFamily="34" charset="-128"/>
              <a:cs typeface="Arial Unicode MS" pitchFamily="34" charset="-128"/>
            </a:endParaRPr>
          </a:p>
        </p:txBody>
      </p:sp>
      <p:sp>
        <p:nvSpPr>
          <p:cNvPr id="25606" name="Text Box 1"/>
          <p:cNvSpPr txBox="1">
            <a:spLocks noChangeArrowheads="1"/>
          </p:cNvSpPr>
          <p:nvPr/>
        </p:nvSpPr>
        <p:spPr bwMode="auto">
          <a:xfrm>
            <a:off x="1109663" y="750888"/>
            <a:ext cx="4449762" cy="3709987"/>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25607" name="Rectangle 2"/>
          <p:cNvSpPr>
            <a:spLocks noGrp="1" noChangeArrowheads="1"/>
          </p:cNvSpPr>
          <p:nvPr>
            <p:ph type="body"/>
          </p:nvPr>
        </p:nvSpPr>
        <p:spPr>
          <a:xfrm>
            <a:off x="889000" y="4716463"/>
            <a:ext cx="4891088" cy="4568825"/>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2"/>
          <p:cNvSpPr txBox="1">
            <a:spLocks noGrp="1" noChangeArrowheads="1"/>
          </p:cNvSpPr>
          <p:nvPr/>
        </p:nvSpPr>
        <p:spPr bwMode="auto">
          <a:xfrm>
            <a:off x="5424488" y="103188"/>
            <a:ext cx="615950" cy="227012"/>
          </a:xfrm>
          <a:prstGeom prst="rect">
            <a:avLst/>
          </a:prstGeom>
          <a:noFill/>
          <a:ln w="9525">
            <a:noFill/>
            <a:round/>
            <a:headEnd/>
            <a:tailEnd/>
          </a:ln>
        </p:spPr>
        <p:txBody>
          <a:bodyPr lIns="0" tIns="0" rIns="0" bIns="0" anchor="b"/>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doc.: IEEE 802.11-yy/0339r0</a:t>
            </a:r>
          </a:p>
        </p:txBody>
      </p:sp>
      <p:sp>
        <p:nvSpPr>
          <p:cNvPr id="32771" name="Rectangle 3"/>
          <p:cNvSpPr txBox="1">
            <a:spLocks noGrp="1" noChangeArrowheads="1"/>
          </p:cNvSpPr>
          <p:nvPr/>
        </p:nvSpPr>
        <p:spPr bwMode="auto">
          <a:xfrm>
            <a:off x="628650" y="103188"/>
            <a:ext cx="793750" cy="227012"/>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Month Year</a:t>
            </a:r>
          </a:p>
        </p:txBody>
      </p:sp>
      <p:sp>
        <p:nvSpPr>
          <p:cNvPr id="32772" name="Rectangle 6"/>
          <p:cNvSpPr txBox="1">
            <a:spLocks noGrp="1" noChangeArrowheads="1"/>
          </p:cNvSpPr>
          <p:nvPr/>
        </p:nvSpPr>
        <p:spPr bwMode="auto">
          <a:xfrm>
            <a:off x="5153025" y="9612313"/>
            <a:ext cx="887413" cy="1936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z="1300">
                <a:solidFill>
                  <a:srgbClr val="000000"/>
                </a:solidFill>
                <a:latin typeface="Times New Roman" pitchFamily="18" charset="0"/>
                <a:ea typeface="Arial Unicode MS" pitchFamily="34" charset="-128"/>
                <a:cs typeface="Arial Unicode MS" pitchFamily="34" charset="-128"/>
              </a:rPr>
              <a:t>John Doe, Some Company</a:t>
            </a:r>
          </a:p>
        </p:txBody>
      </p:sp>
      <p:sp>
        <p:nvSpPr>
          <p:cNvPr id="32773" name="Rectangle 7"/>
          <p:cNvSpPr txBox="1">
            <a:spLocks noGrp="1" noChangeArrowheads="1"/>
          </p:cNvSpPr>
          <p:nvPr/>
        </p:nvSpPr>
        <p:spPr bwMode="auto">
          <a:xfrm>
            <a:off x="3098800" y="9612313"/>
            <a:ext cx="492125" cy="388937"/>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300">
                <a:solidFill>
                  <a:srgbClr val="000000"/>
                </a:solidFill>
                <a:latin typeface="Times New Roman" pitchFamily="18" charset="0"/>
                <a:ea typeface="Arial Unicode MS" pitchFamily="34" charset="-128"/>
                <a:cs typeface="Arial Unicode MS" pitchFamily="34" charset="-128"/>
              </a:rPr>
              <a:t>Page </a:t>
            </a:r>
            <a:fld id="{6E29B068-C306-4729-807A-53658E8EB3FD}" type="slidenum">
              <a:rPr lang="en-US" sz="1300">
                <a:solidFill>
                  <a:srgbClr val="000000"/>
                </a:solidFill>
                <a:latin typeface="Times New Roman" pitchFamily="18" charset="0"/>
                <a:ea typeface="Arial Unicode MS" pitchFamily="34" charset="-128"/>
                <a:cs typeface="Arial Unicode MS" pitchFamily="34" charset="-128"/>
              </a:rPr>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6</a:t>
            </a:fld>
            <a:endParaRPr lang="en-US" sz="1300">
              <a:solidFill>
                <a:srgbClr val="000000"/>
              </a:solidFill>
              <a:latin typeface="Times New Roman" pitchFamily="18" charset="0"/>
              <a:ea typeface="Arial Unicode MS" pitchFamily="34" charset="-128"/>
              <a:cs typeface="Arial Unicode MS" pitchFamily="34" charset="-128"/>
            </a:endParaRPr>
          </a:p>
        </p:txBody>
      </p:sp>
      <p:sp>
        <p:nvSpPr>
          <p:cNvPr id="32774" name="Text Box 1"/>
          <p:cNvSpPr txBox="1">
            <a:spLocks noChangeArrowheads="1"/>
          </p:cNvSpPr>
          <p:nvPr/>
        </p:nvSpPr>
        <p:spPr bwMode="auto">
          <a:xfrm>
            <a:off x="1109663" y="750888"/>
            <a:ext cx="4449762" cy="3709987"/>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32775" name="Rectangle 2"/>
          <p:cNvSpPr>
            <a:spLocks noGrp="1" noChangeArrowheads="1"/>
          </p:cNvSpPr>
          <p:nvPr>
            <p:ph type="body"/>
          </p:nvPr>
        </p:nvSpPr>
        <p:spPr>
          <a:xfrm>
            <a:off x="889000" y="4716463"/>
            <a:ext cx="4891088" cy="4568825"/>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2"/>
          <p:cNvSpPr txBox="1">
            <a:spLocks noGrp="1" noChangeArrowheads="1"/>
          </p:cNvSpPr>
          <p:nvPr/>
        </p:nvSpPr>
        <p:spPr bwMode="auto">
          <a:xfrm>
            <a:off x="5424488" y="103188"/>
            <a:ext cx="615950" cy="227012"/>
          </a:xfrm>
          <a:prstGeom prst="rect">
            <a:avLst/>
          </a:prstGeom>
          <a:noFill/>
          <a:ln w="9525">
            <a:noFill/>
            <a:round/>
            <a:headEnd/>
            <a:tailEnd/>
          </a:ln>
        </p:spPr>
        <p:txBody>
          <a:bodyPr lIns="0" tIns="0" rIns="0" bIns="0" anchor="b"/>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doc.: IEEE 802.11-yy/0339r0</a:t>
            </a:r>
          </a:p>
        </p:txBody>
      </p:sp>
      <p:sp>
        <p:nvSpPr>
          <p:cNvPr id="49155" name="Rectangle 3"/>
          <p:cNvSpPr txBox="1">
            <a:spLocks noGrp="1" noChangeArrowheads="1"/>
          </p:cNvSpPr>
          <p:nvPr/>
        </p:nvSpPr>
        <p:spPr bwMode="auto">
          <a:xfrm>
            <a:off x="628650" y="103188"/>
            <a:ext cx="793750" cy="227012"/>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Month Year</a:t>
            </a:r>
          </a:p>
        </p:txBody>
      </p:sp>
      <p:sp>
        <p:nvSpPr>
          <p:cNvPr id="49156" name="Rectangle 6"/>
          <p:cNvSpPr txBox="1">
            <a:spLocks noGrp="1" noChangeArrowheads="1"/>
          </p:cNvSpPr>
          <p:nvPr/>
        </p:nvSpPr>
        <p:spPr bwMode="auto">
          <a:xfrm>
            <a:off x="5153025" y="9612313"/>
            <a:ext cx="887413" cy="1936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z="1300">
                <a:solidFill>
                  <a:srgbClr val="000000"/>
                </a:solidFill>
                <a:latin typeface="Times New Roman" pitchFamily="18" charset="0"/>
                <a:ea typeface="Arial Unicode MS" pitchFamily="34" charset="-128"/>
                <a:cs typeface="Arial Unicode MS" pitchFamily="34" charset="-128"/>
              </a:rPr>
              <a:t>John Doe, Some Company</a:t>
            </a:r>
          </a:p>
        </p:txBody>
      </p:sp>
      <p:sp>
        <p:nvSpPr>
          <p:cNvPr id="49157" name="Rectangle 7"/>
          <p:cNvSpPr txBox="1">
            <a:spLocks noGrp="1" noChangeArrowheads="1"/>
          </p:cNvSpPr>
          <p:nvPr/>
        </p:nvSpPr>
        <p:spPr bwMode="auto">
          <a:xfrm>
            <a:off x="3098800" y="9612313"/>
            <a:ext cx="492125" cy="388937"/>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300">
                <a:solidFill>
                  <a:srgbClr val="000000"/>
                </a:solidFill>
                <a:latin typeface="Times New Roman" pitchFamily="18" charset="0"/>
                <a:ea typeface="Arial Unicode MS" pitchFamily="34" charset="-128"/>
                <a:cs typeface="Arial Unicode MS" pitchFamily="34" charset="-128"/>
              </a:rPr>
              <a:t>Page </a:t>
            </a:r>
            <a:fld id="{4AC3B730-BE71-47DA-B931-91CA1251DDC9}" type="slidenum">
              <a:rPr lang="en-US" sz="1300">
                <a:solidFill>
                  <a:srgbClr val="000000"/>
                </a:solidFill>
                <a:latin typeface="Times New Roman" pitchFamily="18" charset="0"/>
                <a:ea typeface="Arial Unicode MS" pitchFamily="34" charset="-128"/>
                <a:cs typeface="Arial Unicode MS" pitchFamily="34" charset="-128"/>
              </a:rPr>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7</a:t>
            </a:fld>
            <a:endParaRPr lang="en-US" sz="1300">
              <a:solidFill>
                <a:srgbClr val="000000"/>
              </a:solidFill>
              <a:latin typeface="Times New Roman" pitchFamily="18" charset="0"/>
              <a:ea typeface="Arial Unicode MS" pitchFamily="34" charset="-128"/>
              <a:cs typeface="Arial Unicode MS" pitchFamily="34" charset="-128"/>
            </a:endParaRPr>
          </a:p>
        </p:txBody>
      </p:sp>
      <p:sp>
        <p:nvSpPr>
          <p:cNvPr id="49158" name="Text Box 1"/>
          <p:cNvSpPr txBox="1">
            <a:spLocks noChangeArrowheads="1"/>
          </p:cNvSpPr>
          <p:nvPr/>
        </p:nvSpPr>
        <p:spPr bwMode="auto">
          <a:xfrm>
            <a:off x="1109663" y="750888"/>
            <a:ext cx="4449762" cy="3709987"/>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49159" name="Rectangle 2"/>
          <p:cNvSpPr>
            <a:spLocks noGrp="1" noChangeArrowheads="1"/>
          </p:cNvSpPr>
          <p:nvPr>
            <p:ph type="body"/>
          </p:nvPr>
        </p:nvSpPr>
        <p:spPr>
          <a:xfrm>
            <a:off x="889000" y="4716463"/>
            <a:ext cx="4891088" cy="4568825"/>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2"/>
          <p:cNvSpPr txBox="1">
            <a:spLocks noGrp="1" noChangeArrowheads="1"/>
          </p:cNvSpPr>
          <p:nvPr/>
        </p:nvSpPr>
        <p:spPr bwMode="auto">
          <a:xfrm>
            <a:off x="5424488" y="103188"/>
            <a:ext cx="615950" cy="227012"/>
          </a:xfrm>
          <a:prstGeom prst="rect">
            <a:avLst/>
          </a:prstGeom>
          <a:noFill/>
          <a:ln w="9525">
            <a:noFill/>
            <a:round/>
            <a:headEnd/>
            <a:tailEnd/>
          </a:ln>
        </p:spPr>
        <p:txBody>
          <a:bodyPr lIns="0" tIns="0" rIns="0" bIns="0" anchor="b"/>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doc.: IEEE 802.11-yy/0339r0</a:t>
            </a:r>
          </a:p>
        </p:txBody>
      </p:sp>
      <p:sp>
        <p:nvSpPr>
          <p:cNvPr id="34819" name="Rectangle 3"/>
          <p:cNvSpPr txBox="1">
            <a:spLocks noGrp="1" noChangeArrowheads="1"/>
          </p:cNvSpPr>
          <p:nvPr/>
        </p:nvSpPr>
        <p:spPr bwMode="auto">
          <a:xfrm>
            <a:off x="628650" y="103188"/>
            <a:ext cx="793750" cy="227012"/>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Month Year</a:t>
            </a:r>
          </a:p>
        </p:txBody>
      </p:sp>
      <p:sp>
        <p:nvSpPr>
          <p:cNvPr id="34820" name="Rectangle 6"/>
          <p:cNvSpPr txBox="1">
            <a:spLocks noGrp="1" noChangeArrowheads="1"/>
          </p:cNvSpPr>
          <p:nvPr/>
        </p:nvSpPr>
        <p:spPr bwMode="auto">
          <a:xfrm>
            <a:off x="5153025" y="9612313"/>
            <a:ext cx="887413" cy="1936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z="1300">
                <a:solidFill>
                  <a:srgbClr val="000000"/>
                </a:solidFill>
                <a:latin typeface="Times New Roman" pitchFamily="18" charset="0"/>
                <a:ea typeface="Arial Unicode MS" pitchFamily="34" charset="-128"/>
                <a:cs typeface="Arial Unicode MS" pitchFamily="34" charset="-128"/>
              </a:rPr>
              <a:t>John Doe, Some Company</a:t>
            </a:r>
          </a:p>
        </p:txBody>
      </p:sp>
      <p:sp>
        <p:nvSpPr>
          <p:cNvPr id="34821" name="Rectangle 7"/>
          <p:cNvSpPr txBox="1">
            <a:spLocks noGrp="1" noChangeArrowheads="1"/>
          </p:cNvSpPr>
          <p:nvPr/>
        </p:nvSpPr>
        <p:spPr bwMode="auto">
          <a:xfrm>
            <a:off x="3098800" y="9612313"/>
            <a:ext cx="492125" cy="388937"/>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300">
                <a:solidFill>
                  <a:srgbClr val="000000"/>
                </a:solidFill>
                <a:latin typeface="Times New Roman" pitchFamily="18" charset="0"/>
                <a:ea typeface="Arial Unicode MS" pitchFamily="34" charset="-128"/>
                <a:cs typeface="Arial Unicode MS" pitchFamily="34" charset="-128"/>
              </a:rPr>
              <a:t>Page </a:t>
            </a:r>
            <a:fld id="{70174FD0-86C2-4D45-A67F-C09CDA722104}" type="slidenum">
              <a:rPr lang="en-US" sz="1300">
                <a:solidFill>
                  <a:srgbClr val="000000"/>
                </a:solidFill>
                <a:latin typeface="Times New Roman" pitchFamily="18" charset="0"/>
                <a:ea typeface="Arial Unicode MS" pitchFamily="34" charset="-128"/>
                <a:cs typeface="Arial Unicode MS" pitchFamily="34" charset="-128"/>
              </a:rPr>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8</a:t>
            </a:fld>
            <a:endParaRPr lang="en-US" sz="1300">
              <a:solidFill>
                <a:srgbClr val="000000"/>
              </a:solidFill>
              <a:latin typeface="Times New Roman" pitchFamily="18" charset="0"/>
              <a:ea typeface="Arial Unicode MS" pitchFamily="34" charset="-128"/>
              <a:cs typeface="Arial Unicode MS" pitchFamily="34" charset="-128"/>
            </a:endParaRPr>
          </a:p>
        </p:txBody>
      </p:sp>
      <p:sp>
        <p:nvSpPr>
          <p:cNvPr id="34822" name="Text Box 1"/>
          <p:cNvSpPr txBox="1">
            <a:spLocks noChangeArrowheads="1"/>
          </p:cNvSpPr>
          <p:nvPr/>
        </p:nvSpPr>
        <p:spPr bwMode="auto">
          <a:xfrm>
            <a:off x="1109663" y="750888"/>
            <a:ext cx="4449762" cy="3709987"/>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34823" name="Rectangle 2"/>
          <p:cNvSpPr>
            <a:spLocks noGrp="1" noChangeArrowheads="1"/>
          </p:cNvSpPr>
          <p:nvPr>
            <p:ph type="body"/>
          </p:nvPr>
        </p:nvSpPr>
        <p:spPr>
          <a:xfrm>
            <a:off x="889000" y="4716463"/>
            <a:ext cx="4891088" cy="4568825"/>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2"/>
          <p:cNvSpPr txBox="1">
            <a:spLocks noGrp="1" noChangeArrowheads="1"/>
          </p:cNvSpPr>
          <p:nvPr/>
        </p:nvSpPr>
        <p:spPr bwMode="auto">
          <a:xfrm>
            <a:off x="5424488" y="103188"/>
            <a:ext cx="615950" cy="227012"/>
          </a:xfrm>
          <a:prstGeom prst="rect">
            <a:avLst/>
          </a:prstGeom>
          <a:noFill/>
          <a:ln w="9525">
            <a:noFill/>
            <a:round/>
            <a:headEnd/>
            <a:tailEnd/>
          </a:ln>
        </p:spPr>
        <p:txBody>
          <a:bodyPr lIns="0" tIns="0" rIns="0" bIns="0" anchor="b"/>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doc.: IEEE 802.11-yy/0339r0</a:t>
            </a:r>
          </a:p>
        </p:txBody>
      </p:sp>
      <p:sp>
        <p:nvSpPr>
          <p:cNvPr id="53251" name="Rectangle 3"/>
          <p:cNvSpPr txBox="1">
            <a:spLocks noGrp="1" noChangeArrowheads="1"/>
          </p:cNvSpPr>
          <p:nvPr/>
        </p:nvSpPr>
        <p:spPr bwMode="auto">
          <a:xfrm>
            <a:off x="628650" y="103188"/>
            <a:ext cx="793750" cy="227012"/>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Month Year</a:t>
            </a:r>
          </a:p>
        </p:txBody>
      </p:sp>
      <p:sp>
        <p:nvSpPr>
          <p:cNvPr id="53252" name="Rectangle 6"/>
          <p:cNvSpPr txBox="1">
            <a:spLocks noGrp="1" noChangeArrowheads="1"/>
          </p:cNvSpPr>
          <p:nvPr/>
        </p:nvSpPr>
        <p:spPr bwMode="auto">
          <a:xfrm>
            <a:off x="5153025" y="9612313"/>
            <a:ext cx="887413" cy="1936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z="1300">
                <a:solidFill>
                  <a:srgbClr val="000000"/>
                </a:solidFill>
                <a:latin typeface="Times New Roman" pitchFamily="18" charset="0"/>
                <a:ea typeface="Arial Unicode MS" pitchFamily="34" charset="-128"/>
                <a:cs typeface="Arial Unicode MS" pitchFamily="34" charset="-128"/>
              </a:rPr>
              <a:t>John Doe, Some Company</a:t>
            </a:r>
          </a:p>
        </p:txBody>
      </p:sp>
      <p:sp>
        <p:nvSpPr>
          <p:cNvPr id="53253" name="Rectangle 7"/>
          <p:cNvSpPr txBox="1">
            <a:spLocks noGrp="1" noChangeArrowheads="1"/>
          </p:cNvSpPr>
          <p:nvPr/>
        </p:nvSpPr>
        <p:spPr bwMode="auto">
          <a:xfrm>
            <a:off x="3098800" y="9612313"/>
            <a:ext cx="492125" cy="388937"/>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300">
                <a:solidFill>
                  <a:srgbClr val="000000"/>
                </a:solidFill>
                <a:latin typeface="Times New Roman" pitchFamily="18" charset="0"/>
                <a:ea typeface="Arial Unicode MS" pitchFamily="34" charset="-128"/>
                <a:cs typeface="Arial Unicode MS" pitchFamily="34" charset="-128"/>
              </a:rPr>
              <a:t>Page </a:t>
            </a:r>
            <a:fld id="{9DC287E2-EE3C-4044-818B-A0FE4ACD9883}" type="slidenum">
              <a:rPr lang="en-US" sz="1300">
                <a:solidFill>
                  <a:srgbClr val="000000"/>
                </a:solidFill>
                <a:latin typeface="Times New Roman" pitchFamily="18" charset="0"/>
                <a:ea typeface="Arial Unicode MS" pitchFamily="34" charset="-128"/>
                <a:cs typeface="Arial Unicode MS" pitchFamily="34" charset="-128"/>
              </a:rPr>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9</a:t>
            </a:fld>
            <a:endParaRPr lang="en-US" sz="1300">
              <a:solidFill>
                <a:srgbClr val="000000"/>
              </a:solidFill>
              <a:latin typeface="Times New Roman" pitchFamily="18" charset="0"/>
              <a:ea typeface="Arial Unicode MS" pitchFamily="34" charset="-128"/>
              <a:cs typeface="Arial Unicode MS" pitchFamily="34" charset="-128"/>
            </a:endParaRPr>
          </a:p>
        </p:txBody>
      </p:sp>
      <p:sp>
        <p:nvSpPr>
          <p:cNvPr id="53254" name="Text Box 1"/>
          <p:cNvSpPr txBox="1">
            <a:spLocks noChangeArrowheads="1"/>
          </p:cNvSpPr>
          <p:nvPr/>
        </p:nvSpPr>
        <p:spPr bwMode="auto">
          <a:xfrm>
            <a:off x="1109663" y="750888"/>
            <a:ext cx="4449762" cy="3709987"/>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53255" name="Rectangle 2"/>
          <p:cNvSpPr>
            <a:spLocks noGrp="1" noChangeArrowheads="1"/>
          </p:cNvSpPr>
          <p:nvPr>
            <p:ph type="body"/>
          </p:nvPr>
        </p:nvSpPr>
        <p:spPr>
          <a:xfrm>
            <a:off x="889000" y="4716463"/>
            <a:ext cx="4891088" cy="4568825"/>
          </a:xfrm>
          <a:noFill/>
          <a:ln/>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idx="10"/>
          </p:nvPr>
        </p:nvSpPr>
        <p:spPr/>
        <p:txBody>
          <a:bodyPr/>
          <a:lstStyle>
            <a:lvl1pPr>
              <a:defRPr/>
            </a:lvl1pPr>
          </a:lstStyle>
          <a:p>
            <a:pPr>
              <a:defRPr/>
            </a:pPr>
            <a:r>
              <a:rPr lang="en-US"/>
              <a:t> __     </a:t>
            </a:r>
            <a:endParaRPr lang="en-GB"/>
          </a:p>
        </p:txBody>
      </p:sp>
      <p:sp>
        <p:nvSpPr>
          <p:cNvPr id="5" name="Rectangle 3"/>
          <p:cNvSpPr>
            <a:spLocks noGrp="1" noChangeArrowheads="1"/>
          </p:cNvSpPr>
          <p:nvPr>
            <p:ph type="dt" idx="11"/>
          </p:nvPr>
        </p:nvSpPr>
        <p:spPr>
          <a:ln/>
        </p:spPr>
        <p:txBody>
          <a:bodyPr/>
          <a:lstStyle>
            <a:lvl1pPr>
              <a:defRPr/>
            </a:lvl1pPr>
          </a:lstStyle>
          <a:p>
            <a:pPr>
              <a:defRPr/>
            </a:pPr>
            <a:r>
              <a:rPr lang="en-US"/>
              <a:t> __     </a:t>
            </a:r>
            <a:endParaRPr lang="en-GB"/>
          </a:p>
        </p:txBody>
      </p:sp>
      <p:sp>
        <p:nvSpPr>
          <p:cNvPr id="6" name="Rectangle 3"/>
          <p:cNvSpPr>
            <a:spLocks noGrp="1" noChangeArrowheads="1"/>
          </p:cNvSpPr>
          <p:nvPr>
            <p:ph type="dt" idx="12"/>
          </p:nvPr>
        </p:nvSpPr>
        <p:spPr>
          <a:ln/>
        </p:spPr>
        <p:txBody>
          <a:bodyPr/>
          <a:lstStyle>
            <a:lvl1pPr>
              <a:defRPr/>
            </a:lvl1pPr>
          </a:lstStyle>
          <a:p>
            <a:pPr>
              <a:defRPr/>
            </a:pPr>
            <a:r>
              <a:rPr lang="en-US"/>
              <a:t> __     </a:t>
            </a:r>
            <a:endParaRPr lang="en-GB"/>
          </a:p>
        </p:txBody>
      </p:sp>
      <p:sp>
        <p:nvSpPr>
          <p:cNvPr id="7" name="Rectangle 3"/>
          <p:cNvSpPr>
            <a:spLocks noGrp="1" noChangeArrowheads="1"/>
          </p:cNvSpPr>
          <p:nvPr>
            <p:ph type="dt" idx="13"/>
          </p:nvPr>
        </p:nvSpPr>
        <p:spPr>
          <a:ln/>
        </p:spPr>
        <p:txBody>
          <a:bodyPr/>
          <a:lstStyle>
            <a:lvl1pPr>
              <a:defRPr/>
            </a:lvl1pPr>
          </a:lstStyle>
          <a:p>
            <a:pPr>
              <a:defRPr/>
            </a:pPr>
            <a:r>
              <a:rPr lang="en-US"/>
              <a:t>Nov 2014</a:t>
            </a:r>
            <a:endParaRPr lang="en-GB"/>
          </a:p>
        </p:txBody>
      </p:sp>
      <p:sp>
        <p:nvSpPr>
          <p:cNvPr id="8" name="Rectangle 5"/>
          <p:cNvSpPr>
            <a:spLocks noGrp="1" noChangeArrowheads="1"/>
          </p:cNvSpPr>
          <p:nvPr>
            <p:ph type="sldNum" idx="14"/>
          </p:nvPr>
        </p:nvSpPr>
        <p:spPr>
          <a:ln/>
        </p:spPr>
        <p:txBody>
          <a:bodyPr/>
          <a:lstStyle>
            <a:lvl1pPr>
              <a:defRPr/>
            </a:lvl1pPr>
          </a:lstStyle>
          <a:p>
            <a:pPr>
              <a:defRPr/>
            </a:pPr>
            <a:r>
              <a:rPr lang="en-GB"/>
              <a:t>Slide </a:t>
            </a:r>
            <a:fld id="{70C6A7CF-81BE-4A52-B24B-D8AE2C6D9BEB}"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idx="10"/>
          </p:nvPr>
        </p:nvSpPr>
        <p:spPr/>
        <p:txBody>
          <a:bodyPr/>
          <a:lstStyle>
            <a:lvl1pPr>
              <a:defRPr/>
            </a:lvl1pPr>
          </a:lstStyle>
          <a:p>
            <a:pPr>
              <a:defRPr/>
            </a:pPr>
            <a:r>
              <a:rPr lang="en-US"/>
              <a:t> __     </a:t>
            </a:r>
            <a:endParaRPr lang="en-GB"/>
          </a:p>
        </p:txBody>
      </p:sp>
      <p:sp>
        <p:nvSpPr>
          <p:cNvPr id="5" name="Rectangle 3"/>
          <p:cNvSpPr>
            <a:spLocks noGrp="1" noChangeArrowheads="1"/>
          </p:cNvSpPr>
          <p:nvPr>
            <p:ph type="dt" idx="11"/>
          </p:nvPr>
        </p:nvSpPr>
        <p:spPr>
          <a:ln/>
        </p:spPr>
        <p:txBody>
          <a:bodyPr/>
          <a:lstStyle>
            <a:lvl1pPr>
              <a:defRPr/>
            </a:lvl1pPr>
          </a:lstStyle>
          <a:p>
            <a:pPr>
              <a:defRPr/>
            </a:pPr>
            <a:r>
              <a:rPr lang="en-US"/>
              <a:t> __     </a:t>
            </a:r>
            <a:endParaRPr lang="en-GB"/>
          </a:p>
        </p:txBody>
      </p:sp>
      <p:sp>
        <p:nvSpPr>
          <p:cNvPr id="6" name="Rectangle 3"/>
          <p:cNvSpPr>
            <a:spLocks noGrp="1" noChangeArrowheads="1"/>
          </p:cNvSpPr>
          <p:nvPr>
            <p:ph type="dt" idx="12"/>
          </p:nvPr>
        </p:nvSpPr>
        <p:spPr>
          <a:ln/>
        </p:spPr>
        <p:txBody>
          <a:bodyPr/>
          <a:lstStyle>
            <a:lvl1pPr>
              <a:defRPr/>
            </a:lvl1pPr>
          </a:lstStyle>
          <a:p>
            <a:pPr>
              <a:defRPr/>
            </a:pPr>
            <a:r>
              <a:rPr lang="en-US"/>
              <a:t> __     </a:t>
            </a:r>
            <a:endParaRPr lang="en-GB"/>
          </a:p>
        </p:txBody>
      </p:sp>
      <p:sp>
        <p:nvSpPr>
          <p:cNvPr id="7" name="Rectangle 3"/>
          <p:cNvSpPr>
            <a:spLocks noGrp="1" noChangeArrowheads="1"/>
          </p:cNvSpPr>
          <p:nvPr>
            <p:ph type="dt" idx="13"/>
          </p:nvPr>
        </p:nvSpPr>
        <p:spPr>
          <a:ln/>
        </p:spPr>
        <p:txBody>
          <a:bodyPr/>
          <a:lstStyle>
            <a:lvl1pPr>
              <a:defRPr/>
            </a:lvl1pPr>
          </a:lstStyle>
          <a:p>
            <a:pPr>
              <a:defRPr/>
            </a:pPr>
            <a:r>
              <a:rPr lang="en-US"/>
              <a:t>Nov 2014</a:t>
            </a:r>
            <a:endParaRPr lang="en-GB"/>
          </a:p>
        </p:txBody>
      </p:sp>
      <p:sp>
        <p:nvSpPr>
          <p:cNvPr id="8" name="Rectangle 5"/>
          <p:cNvSpPr>
            <a:spLocks noGrp="1" noChangeArrowheads="1"/>
          </p:cNvSpPr>
          <p:nvPr>
            <p:ph type="sldNum" idx="14"/>
          </p:nvPr>
        </p:nvSpPr>
        <p:spPr>
          <a:ln/>
        </p:spPr>
        <p:txBody>
          <a:bodyPr/>
          <a:lstStyle>
            <a:lvl1pPr>
              <a:defRPr/>
            </a:lvl1pPr>
          </a:lstStyle>
          <a:p>
            <a:pPr>
              <a:defRPr/>
            </a:pPr>
            <a:r>
              <a:rPr lang="en-GB"/>
              <a:t>Slide </a:t>
            </a:r>
            <a:fld id="{0B8F4CB0-70CA-4DC8-AB20-018845E4F615}"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idx="10"/>
          </p:nvPr>
        </p:nvSpPr>
        <p:spPr/>
        <p:txBody>
          <a:bodyPr/>
          <a:lstStyle>
            <a:lvl1pPr>
              <a:defRPr/>
            </a:lvl1pPr>
          </a:lstStyle>
          <a:p>
            <a:pPr>
              <a:defRPr/>
            </a:pPr>
            <a:r>
              <a:rPr lang="en-US"/>
              <a:t> __     </a:t>
            </a:r>
            <a:endParaRPr lang="en-GB"/>
          </a:p>
        </p:txBody>
      </p:sp>
      <p:sp>
        <p:nvSpPr>
          <p:cNvPr id="5" name="Rectangle 3"/>
          <p:cNvSpPr>
            <a:spLocks noGrp="1" noChangeArrowheads="1"/>
          </p:cNvSpPr>
          <p:nvPr>
            <p:ph type="dt" idx="11"/>
          </p:nvPr>
        </p:nvSpPr>
        <p:spPr>
          <a:ln/>
        </p:spPr>
        <p:txBody>
          <a:bodyPr/>
          <a:lstStyle>
            <a:lvl1pPr>
              <a:defRPr/>
            </a:lvl1pPr>
          </a:lstStyle>
          <a:p>
            <a:pPr>
              <a:defRPr/>
            </a:pPr>
            <a:r>
              <a:rPr lang="en-US"/>
              <a:t> __     </a:t>
            </a:r>
            <a:endParaRPr lang="en-GB"/>
          </a:p>
        </p:txBody>
      </p:sp>
      <p:sp>
        <p:nvSpPr>
          <p:cNvPr id="6" name="Rectangle 3"/>
          <p:cNvSpPr>
            <a:spLocks noGrp="1" noChangeArrowheads="1"/>
          </p:cNvSpPr>
          <p:nvPr>
            <p:ph type="dt" idx="12"/>
          </p:nvPr>
        </p:nvSpPr>
        <p:spPr>
          <a:ln/>
        </p:spPr>
        <p:txBody>
          <a:bodyPr/>
          <a:lstStyle>
            <a:lvl1pPr>
              <a:defRPr/>
            </a:lvl1pPr>
          </a:lstStyle>
          <a:p>
            <a:pPr>
              <a:defRPr/>
            </a:pPr>
            <a:r>
              <a:rPr lang="en-US"/>
              <a:t> __     </a:t>
            </a:r>
            <a:endParaRPr lang="en-GB"/>
          </a:p>
        </p:txBody>
      </p:sp>
      <p:sp>
        <p:nvSpPr>
          <p:cNvPr id="7" name="Rectangle 3"/>
          <p:cNvSpPr>
            <a:spLocks noGrp="1" noChangeArrowheads="1"/>
          </p:cNvSpPr>
          <p:nvPr>
            <p:ph type="dt" idx="13"/>
          </p:nvPr>
        </p:nvSpPr>
        <p:spPr>
          <a:ln/>
        </p:spPr>
        <p:txBody>
          <a:bodyPr/>
          <a:lstStyle>
            <a:lvl1pPr>
              <a:defRPr/>
            </a:lvl1pPr>
          </a:lstStyle>
          <a:p>
            <a:pPr>
              <a:defRPr/>
            </a:pPr>
            <a:r>
              <a:rPr lang="en-US"/>
              <a:t>Nov 2014</a:t>
            </a:r>
            <a:endParaRPr lang="en-GB"/>
          </a:p>
        </p:txBody>
      </p:sp>
      <p:sp>
        <p:nvSpPr>
          <p:cNvPr id="8" name="Rectangle 5"/>
          <p:cNvSpPr>
            <a:spLocks noGrp="1" noChangeArrowheads="1"/>
          </p:cNvSpPr>
          <p:nvPr>
            <p:ph type="sldNum" idx="14"/>
          </p:nvPr>
        </p:nvSpPr>
        <p:spPr>
          <a:ln/>
        </p:spPr>
        <p:txBody>
          <a:bodyPr/>
          <a:lstStyle>
            <a:lvl1pPr>
              <a:defRPr/>
            </a:lvl1pPr>
          </a:lstStyle>
          <a:p>
            <a:pPr>
              <a:defRPr/>
            </a:pPr>
            <a:r>
              <a:rPr lang="en-GB"/>
              <a:t>Slide </a:t>
            </a:r>
            <a:fld id="{5FC7E414-61F3-48B5-97FB-E3CB83D92988}"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idx="10"/>
          </p:nvPr>
        </p:nvSpPr>
        <p:spPr/>
        <p:txBody>
          <a:bodyPr/>
          <a:lstStyle>
            <a:lvl1pPr>
              <a:defRPr/>
            </a:lvl1pPr>
          </a:lstStyle>
          <a:p>
            <a:pPr>
              <a:defRPr/>
            </a:pPr>
            <a:r>
              <a:rPr lang="en-US"/>
              <a:t> __     </a:t>
            </a:r>
            <a:endParaRPr lang="en-GB"/>
          </a:p>
        </p:txBody>
      </p:sp>
      <p:sp>
        <p:nvSpPr>
          <p:cNvPr id="5" name="Rectangle 3"/>
          <p:cNvSpPr>
            <a:spLocks noGrp="1" noChangeArrowheads="1"/>
          </p:cNvSpPr>
          <p:nvPr>
            <p:ph type="dt" idx="11"/>
          </p:nvPr>
        </p:nvSpPr>
        <p:spPr>
          <a:ln/>
        </p:spPr>
        <p:txBody>
          <a:bodyPr/>
          <a:lstStyle>
            <a:lvl1pPr>
              <a:defRPr/>
            </a:lvl1pPr>
          </a:lstStyle>
          <a:p>
            <a:pPr>
              <a:defRPr/>
            </a:pPr>
            <a:r>
              <a:rPr lang="en-US"/>
              <a:t> __     </a:t>
            </a:r>
            <a:endParaRPr lang="en-GB"/>
          </a:p>
        </p:txBody>
      </p:sp>
      <p:sp>
        <p:nvSpPr>
          <p:cNvPr id="6" name="Rectangle 3"/>
          <p:cNvSpPr>
            <a:spLocks noGrp="1" noChangeArrowheads="1"/>
          </p:cNvSpPr>
          <p:nvPr>
            <p:ph type="dt" idx="12"/>
          </p:nvPr>
        </p:nvSpPr>
        <p:spPr>
          <a:ln/>
        </p:spPr>
        <p:txBody>
          <a:bodyPr/>
          <a:lstStyle>
            <a:lvl1pPr>
              <a:defRPr/>
            </a:lvl1pPr>
          </a:lstStyle>
          <a:p>
            <a:pPr>
              <a:defRPr/>
            </a:pPr>
            <a:r>
              <a:rPr lang="en-US"/>
              <a:t> __     </a:t>
            </a:r>
            <a:endParaRPr lang="en-GB"/>
          </a:p>
        </p:txBody>
      </p:sp>
      <p:sp>
        <p:nvSpPr>
          <p:cNvPr id="7" name="Rectangle 3"/>
          <p:cNvSpPr>
            <a:spLocks noGrp="1" noChangeArrowheads="1"/>
          </p:cNvSpPr>
          <p:nvPr>
            <p:ph type="dt" idx="13"/>
          </p:nvPr>
        </p:nvSpPr>
        <p:spPr>
          <a:ln/>
        </p:spPr>
        <p:txBody>
          <a:bodyPr/>
          <a:lstStyle>
            <a:lvl1pPr>
              <a:defRPr/>
            </a:lvl1pPr>
          </a:lstStyle>
          <a:p>
            <a:pPr>
              <a:defRPr/>
            </a:pPr>
            <a:r>
              <a:rPr lang="en-US"/>
              <a:t>Nov 2014</a:t>
            </a:r>
            <a:endParaRPr lang="en-GB"/>
          </a:p>
        </p:txBody>
      </p:sp>
      <p:sp>
        <p:nvSpPr>
          <p:cNvPr id="8" name="Rectangle 5"/>
          <p:cNvSpPr>
            <a:spLocks noGrp="1" noChangeArrowheads="1"/>
          </p:cNvSpPr>
          <p:nvPr>
            <p:ph type="sldNum" idx="14"/>
          </p:nvPr>
        </p:nvSpPr>
        <p:spPr>
          <a:ln/>
        </p:spPr>
        <p:txBody>
          <a:bodyPr/>
          <a:lstStyle>
            <a:lvl1pPr>
              <a:defRPr/>
            </a:lvl1pPr>
          </a:lstStyle>
          <a:p>
            <a:pPr>
              <a:defRPr/>
            </a:pPr>
            <a:r>
              <a:rPr lang="en-GB"/>
              <a:t>Slide </a:t>
            </a:r>
            <a:fld id="{791E7E35-A8A2-4D80-973A-D30EA0C683A7}"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pPr>
              <a:defRPr/>
            </a:pPr>
            <a:r>
              <a:rPr lang="en-US"/>
              <a:t> __     </a:t>
            </a:r>
            <a:endParaRPr lang="en-GB"/>
          </a:p>
        </p:txBody>
      </p:sp>
      <p:sp>
        <p:nvSpPr>
          <p:cNvPr id="5" name="Rectangle 3"/>
          <p:cNvSpPr>
            <a:spLocks noGrp="1" noChangeArrowheads="1"/>
          </p:cNvSpPr>
          <p:nvPr>
            <p:ph type="dt" idx="11"/>
          </p:nvPr>
        </p:nvSpPr>
        <p:spPr>
          <a:ln/>
        </p:spPr>
        <p:txBody>
          <a:bodyPr/>
          <a:lstStyle>
            <a:lvl1pPr>
              <a:defRPr/>
            </a:lvl1pPr>
          </a:lstStyle>
          <a:p>
            <a:pPr>
              <a:defRPr/>
            </a:pPr>
            <a:r>
              <a:rPr lang="en-US"/>
              <a:t> __     </a:t>
            </a:r>
            <a:endParaRPr lang="en-GB"/>
          </a:p>
        </p:txBody>
      </p:sp>
      <p:sp>
        <p:nvSpPr>
          <p:cNvPr id="6" name="Rectangle 3"/>
          <p:cNvSpPr>
            <a:spLocks noGrp="1" noChangeArrowheads="1"/>
          </p:cNvSpPr>
          <p:nvPr>
            <p:ph type="dt" idx="12"/>
          </p:nvPr>
        </p:nvSpPr>
        <p:spPr>
          <a:ln/>
        </p:spPr>
        <p:txBody>
          <a:bodyPr/>
          <a:lstStyle>
            <a:lvl1pPr>
              <a:defRPr/>
            </a:lvl1pPr>
          </a:lstStyle>
          <a:p>
            <a:pPr>
              <a:defRPr/>
            </a:pPr>
            <a:r>
              <a:rPr lang="en-US"/>
              <a:t> __     </a:t>
            </a:r>
            <a:endParaRPr lang="en-GB"/>
          </a:p>
        </p:txBody>
      </p:sp>
      <p:sp>
        <p:nvSpPr>
          <p:cNvPr id="7" name="Rectangle 3"/>
          <p:cNvSpPr>
            <a:spLocks noGrp="1" noChangeArrowheads="1"/>
          </p:cNvSpPr>
          <p:nvPr>
            <p:ph type="dt" idx="13"/>
          </p:nvPr>
        </p:nvSpPr>
        <p:spPr>
          <a:ln/>
        </p:spPr>
        <p:txBody>
          <a:bodyPr/>
          <a:lstStyle>
            <a:lvl1pPr>
              <a:defRPr/>
            </a:lvl1pPr>
          </a:lstStyle>
          <a:p>
            <a:pPr>
              <a:defRPr/>
            </a:pPr>
            <a:r>
              <a:rPr lang="en-US"/>
              <a:t>Nov 2014</a:t>
            </a:r>
            <a:endParaRPr lang="en-GB"/>
          </a:p>
        </p:txBody>
      </p:sp>
      <p:sp>
        <p:nvSpPr>
          <p:cNvPr id="8" name="Rectangle 5"/>
          <p:cNvSpPr>
            <a:spLocks noGrp="1" noChangeArrowheads="1"/>
          </p:cNvSpPr>
          <p:nvPr>
            <p:ph type="sldNum" idx="14"/>
          </p:nvPr>
        </p:nvSpPr>
        <p:spPr>
          <a:ln/>
        </p:spPr>
        <p:txBody>
          <a:bodyPr/>
          <a:lstStyle>
            <a:lvl1pPr>
              <a:defRPr/>
            </a:lvl1pPr>
          </a:lstStyle>
          <a:p>
            <a:pPr>
              <a:defRPr/>
            </a:pPr>
            <a:r>
              <a:rPr lang="en-GB"/>
              <a:t>Slide </a:t>
            </a:r>
            <a:fld id="{AA443046-7E3F-47DC-AC3A-828BE60E0771}"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idx="10"/>
          </p:nvPr>
        </p:nvSpPr>
        <p:spPr/>
        <p:txBody>
          <a:bodyPr/>
          <a:lstStyle>
            <a:lvl1pPr>
              <a:defRPr/>
            </a:lvl1pPr>
          </a:lstStyle>
          <a:p>
            <a:pPr>
              <a:defRPr/>
            </a:pPr>
            <a:r>
              <a:rPr lang="en-US"/>
              <a:t> __     </a:t>
            </a:r>
            <a:endParaRPr lang="en-GB"/>
          </a:p>
        </p:txBody>
      </p:sp>
      <p:sp>
        <p:nvSpPr>
          <p:cNvPr id="6" name="Rectangle 3"/>
          <p:cNvSpPr>
            <a:spLocks noGrp="1" noChangeArrowheads="1"/>
          </p:cNvSpPr>
          <p:nvPr>
            <p:ph type="dt" idx="11"/>
          </p:nvPr>
        </p:nvSpPr>
        <p:spPr>
          <a:ln/>
        </p:spPr>
        <p:txBody>
          <a:bodyPr/>
          <a:lstStyle>
            <a:lvl1pPr>
              <a:defRPr/>
            </a:lvl1pPr>
          </a:lstStyle>
          <a:p>
            <a:pPr>
              <a:defRPr/>
            </a:pPr>
            <a:r>
              <a:rPr lang="en-US"/>
              <a:t> __     </a:t>
            </a:r>
            <a:endParaRPr lang="en-GB"/>
          </a:p>
        </p:txBody>
      </p:sp>
      <p:sp>
        <p:nvSpPr>
          <p:cNvPr id="7" name="Rectangle 3"/>
          <p:cNvSpPr>
            <a:spLocks noGrp="1" noChangeArrowheads="1"/>
          </p:cNvSpPr>
          <p:nvPr>
            <p:ph type="dt" idx="12"/>
          </p:nvPr>
        </p:nvSpPr>
        <p:spPr>
          <a:ln/>
        </p:spPr>
        <p:txBody>
          <a:bodyPr/>
          <a:lstStyle>
            <a:lvl1pPr>
              <a:defRPr/>
            </a:lvl1pPr>
          </a:lstStyle>
          <a:p>
            <a:pPr>
              <a:defRPr/>
            </a:pPr>
            <a:r>
              <a:rPr lang="en-US"/>
              <a:t> __     </a:t>
            </a:r>
            <a:endParaRPr lang="en-GB"/>
          </a:p>
        </p:txBody>
      </p:sp>
      <p:sp>
        <p:nvSpPr>
          <p:cNvPr id="8" name="Rectangle 3"/>
          <p:cNvSpPr>
            <a:spLocks noGrp="1" noChangeArrowheads="1"/>
          </p:cNvSpPr>
          <p:nvPr>
            <p:ph type="dt" idx="13"/>
          </p:nvPr>
        </p:nvSpPr>
        <p:spPr>
          <a:ln/>
        </p:spPr>
        <p:txBody>
          <a:bodyPr/>
          <a:lstStyle>
            <a:lvl1pPr>
              <a:defRPr/>
            </a:lvl1pPr>
          </a:lstStyle>
          <a:p>
            <a:pPr>
              <a:defRPr/>
            </a:pPr>
            <a:r>
              <a:rPr lang="en-US"/>
              <a:t>Nov 2014</a:t>
            </a:r>
            <a:endParaRPr lang="en-GB"/>
          </a:p>
        </p:txBody>
      </p:sp>
      <p:sp>
        <p:nvSpPr>
          <p:cNvPr id="9" name="Rectangle 5"/>
          <p:cNvSpPr>
            <a:spLocks noGrp="1" noChangeArrowheads="1"/>
          </p:cNvSpPr>
          <p:nvPr>
            <p:ph type="sldNum" idx="14"/>
          </p:nvPr>
        </p:nvSpPr>
        <p:spPr>
          <a:ln/>
        </p:spPr>
        <p:txBody>
          <a:bodyPr/>
          <a:lstStyle>
            <a:lvl1pPr>
              <a:defRPr/>
            </a:lvl1pPr>
          </a:lstStyle>
          <a:p>
            <a:pPr>
              <a:defRPr/>
            </a:pPr>
            <a:r>
              <a:rPr lang="en-GB"/>
              <a:t>Slide </a:t>
            </a:r>
            <a:fld id="{11273D60-EB5A-4604-920F-6614817CA553}"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idx="10"/>
          </p:nvPr>
        </p:nvSpPr>
        <p:spPr/>
        <p:txBody>
          <a:bodyPr/>
          <a:lstStyle>
            <a:lvl1pPr>
              <a:defRPr/>
            </a:lvl1pPr>
          </a:lstStyle>
          <a:p>
            <a:pPr>
              <a:defRPr/>
            </a:pPr>
            <a:r>
              <a:rPr lang="en-US"/>
              <a:t> __     </a:t>
            </a:r>
            <a:endParaRPr lang="en-GB"/>
          </a:p>
        </p:txBody>
      </p:sp>
      <p:sp>
        <p:nvSpPr>
          <p:cNvPr id="8" name="Rectangle 3"/>
          <p:cNvSpPr>
            <a:spLocks noGrp="1" noChangeArrowheads="1"/>
          </p:cNvSpPr>
          <p:nvPr>
            <p:ph type="dt" idx="11"/>
          </p:nvPr>
        </p:nvSpPr>
        <p:spPr>
          <a:ln/>
        </p:spPr>
        <p:txBody>
          <a:bodyPr/>
          <a:lstStyle>
            <a:lvl1pPr>
              <a:defRPr/>
            </a:lvl1pPr>
          </a:lstStyle>
          <a:p>
            <a:pPr>
              <a:defRPr/>
            </a:pPr>
            <a:r>
              <a:rPr lang="en-US"/>
              <a:t> __     </a:t>
            </a:r>
            <a:endParaRPr lang="en-GB"/>
          </a:p>
        </p:txBody>
      </p:sp>
      <p:sp>
        <p:nvSpPr>
          <p:cNvPr id="9" name="Rectangle 3"/>
          <p:cNvSpPr>
            <a:spLocks noGrp="1" noChangeArrowheads="1"/>
          </p:cNvSpPr>
          <p:nvPr>
            <p:ph type="dt" idx="12"/>
          </p:nvPr>
        </p:nvSpPr>
        <p:spPr>
          <a:ln/>
        </p:spPr>
        <p:txBody>
          <a:bodyPr/>
          <a:lstStyle>
            <a:lvl1pPr>
              <a:defRPr/>
            </a:lvl1pPr>
          </a:lstStyle>
          <a:p>
            <a:pPr>
              <a:defRPr/>
            </a:pPr>
            <a:r>
              <a:rPr lang="en-US"/>
              <a:t> __     </a:t>
            </a:r>
            <a:endParaRPr lang="en-GB"/>
          </a:p>
        </p:txBody>
      </p:sp>
      <p:sp>
        <p:nvSpPr>
          <p:cNvPr id="10" name="Rectangle 3"/>
          <p:cNvSpPr>
            <a:spLocks noGrp="1" noChangeArrowheads="1"/>
          </p:cNvSpPr>
          <p:nvPr>
            <p:ph type="dt" idx="13"/>
          </p:nvPr>
        </p:nvSpPr>
        <p:spPr>
          <a:ln/>
        </p:spPr>
        <p:txBody>
          <a:bodyPr/>
          <a:lstStyle>
            <a:lvl1pPr>
              <a:defRPr/>
            </a:lvl1pPr>
          </a:lstStyle>
          <a:p>
            <a:pPr>
              <a:defRPr/>
            </a:pPr>
            <a:r>
              <a:rPr lang="en-US"/>
              <a:t>Nov 2014</a:t>
            </a:r>
            <a:endParaRPr lang="en-GB"/>
          </a:p>
        </p:txBody>
      </p:sp>
      <p:sp>
        <p:nvSpPr>
          <p:cNvPr id="11" name="Rectangle 5"/>
          <p:cNvSpPr>
            <a:spLocks noGrp="1" noChangeArrowheads="1"/>
          </p:cNvSpPr>
          <p:nvPr>
            <p:ph type="sldNum" idx="14"/>
          </p:nvPr>
        </p:nvSpPr>
        <p:spPr>
          <a:ln/>
        </p:spPr>
        <p:txBody>
          <a:bodyPr/>
          <a:lstStyle>
            <a:lvl1pPr>
              <a:defRPr/>
            </a:lvl1pPr>
          </a:lstStyle>
          <a:p>
            <a:pPr>
              <a:defRPr/>
            </a:pPr>
            <a:r>
              <a:rPr lang="en-GB"/>
              <a:t>Slide </a:t>
            </a:r>
            <a:fld id="{912D7578-3BBE-41D6-B146-56341D07E0A7}"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idx="10"/>
          </p:nvPr>
        </p:nvSpPr>
        <p:spPr/>
        <p:txBody>
          <a:bodyPr/>
          <a:lstStyle>
            <a:lvl1pPr>
              <a:defRPr/>
            </a:lvl1pPr>
          </a:lstStyle>
          <a:p>
            <a:pPr>
              <a:defRPr/>
            </a:pPr>
            <a:r>
              <a:rPr lang="en-US"/>
              <a:t> __     </a:t>
            </a:r>
            <a:endParaRPr lang="en-GB"/>
          </a:p>
        </p:txBody>
      </p:sp>
      <p:sp>
        <p:nvSpPr>
          <p:cNvPr id="4" name="Rectangle 3"/>
          <p:cNvSpPr>
            <a:spLocks noGrp="1" noChangeArrowheads="1"/>
          </p:cNvSpPr>
          <p:nvPr>
            <p:ph type="dt" idx="11"/>
          </p:nvPr>
        </p:nvSpPr>
        <p:spPr>
          <a:ln/>
        </p:spPr>
        <p:txBody>
          <a:bodyPr/>
          <a:lstStyle>
            <a:lvl1pPr>
              <a:defRPr/>
            </a:lvl1pPr>
          </a:lstStyle>
          <a:p>
            <a:pPr>
              <a:defRPr/>
            </a:pPr>
            <a:r>
              <a:rPr lang="en-US"/>
              <a:t> __     </a:t>
            </a:r>
            <a:endParaRPr lang="en-GB"/>
          </a:p>
        </p:txBody>
      </p:sp>
      <p:sp>
        <p:nvSpPr>
          <p:cNvPr id="5" name="Rectangle 3"/>
          <p:cNvSpPr>
            <a:spLocks noGrp="1" noChangeArrowheads="1"/>
          </p:cNvSpPr>
          <p:nvPr>
            <p:ph type="dt" idx="12"/>
          </p:nvPr>
        </p:nvSpPr>
        <p:spPr>
          <a:ln/>
        </p:spPr>
        <p:txBody>
          <a:bodyPr/>
          <a:lstStyle>
            <a:lvl1pPr>
              <a:defRPr/>
            </a:lvl1pPr>
          </a:lstStyle>
          <a:p>
            <a:pPr>
              <a:defRPr/>
            </a:pPr>
            <a:r>
              <a:rPr lang="en-US"/>
              <a:t> __     </a:t>
            </a:r>
            <a:endParaRPr lang="en-GB"/>
          </a:p>
        </p:txBody>
      </p:sp>
      <p:sp>
        <p:nvSpPr>
          <p:cNvPr id="6" name="Rectangle 3"/>
          <p:cNvSpPr>
            <a:spLocks noGrp="1" noChangeArrowheads="1"/>
          </p:cNvSpPr>
          <p:nvPr>
            <p:ph type="dt" idx="13"/>
          </p:nvPr>
        </p:nvSpPr>
        <p:spPr>
          <a:ln/>
        </p:spPr>
        <p:txBody>
          <a:bodyPr/>
          <a:lstStyle>
            <a:lvl1pPr>
              <a:defRPr/>
            </a:lvl1pPr>
          </a:lstStyle>
          <a:p>
            <a:pPr>
              <a:defRPr/>
            </a:pPr>
            <a:r>
              <a:rPr lang="en-US"/>
              <a:t>Nov 2014</a:t>
            </a:r>
            <a:endParaRPr lang="en-GB"/>
          </a:p>
        </p:txBody>
      </p:sp>
      <p:sp>
        <p:nvSpPr>
          <p:cNvPr id="7" name="Rectangle 5"/>
          <p:cNvSpPr>
            <a:spLocks noGrp="1" noChangeArrowheads="1"/>
          </p:cNvSpPr>
          <p:nvPr>
            <p:ph type="sldNum" idx="14"/>
          </p:nvPr>
        </p:nvSpPr>
        <p:spPr>
          <a:ln/>
        </p:spPr>
        <p:txBody>
          <a:bodyPr/>
          <a:lstStyle>
            <a:lvl1pPr>
              <a:defRPr/>
            </a:lvl1pPr>
          </a:lstStyle>
          <a:p>
            <a:pPr>
              <a:defRPr/>
            </a:pPr>
            <a:r>
              <a:rPr lang="en-GB"/>
              <a:t>Slide </a:t>
            </a:r>
            <a:fld id="{EBD48DC5-3A26-4B20-AB34-3533008B68F8}"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pPr>
              <a:defRPr/>
            </a:pPr>
            <a:r>
              <a:rPr lang="en-US"/>
              <a:t> __     </a:t>
            </a:r>
            <a:endParaRPr lang="en-GB"/>
          </a:p>
        </p:txBody>
      </p:sp>
      <p:sp>
        <p:nvSpPr>
          <p:cNvPr id="3" name="Rectangle 3"/>
          <p:cNvSpPr>
            <a:spLocks noGrp="1" noChangeArrowheads="1"/>
          </p:cNvSpPr>
          <p:nvPr>
            <p:ph type="dt" idx="11"/>
          </p:nvPr>
        </p:nvSpPr>
        <p:spPr>
          <a:ln/>
        </p:spPr>
        <p:txBody>
          <a:bodyPr/>
          <a:lstStyle>
            <a:lvl1pPr>
              <a:defRPr/>
            </a:lvl1pPr>
          </a:lstStyle>
          <a:p>
            <a:pPr>
              <a:defRPr/>
            </a:pPr>
            <a:r>
              <a:rPr lang="en-US"/>
              <a:t> __     </a:t>
            </a:r>
            <a:endParaRPr lang="en-GB"/>
          </a:p>
        </p:txBody>
      </p:sp>
      <p:sp>
        <p:nvSpPr>
          <p:cNvPr id="4" name="Rectangle 3"/>
          <p:cNvSpPr>
            <a:spLocks noGrp="1" noChangeArrowheads="1"/>
          </p:cNvSpPr>
          <p:nvPr>
            <p:ph type="dt" idx="12"/>
          </p:nvPr>
        </p:nvSpPr>
        <p:spPr>
          <a:ln/>
        </p:spPr>
        <p:txBody>
          <a:bodyPr/>
          <a:lstStyle>
            <a:lvl1pPr>
              <a:defRPr/>
            </a:lvl1pPr>
          </a:lstStyle>
          <a:p>
            <a:pPr>
              <a:defRPr/>
            </a:pPr>
            <a:r>
              <a:rPr lang="en-US"/>
              <a:t> __     </a:t>
            </a:r>
            <a:endParaRPr lang="en-GB"/>
          </a:p>
        </p:txBody>
      </p:sp>
      <p:sp>
        <p:nvSpPr>
          <p:cNvPr id="5" name="Rectangle 3"/>
          <p:cNvSpPr>
            <a:spLocks noGrp="1" noChangeArrowheads="1"/>
          </p:cNvSpPr>
          <p:nvPr>
            <p:ph type="dt" idx="13"/>
          </p:nvPr>
        </p:nvSpPr>
        <p:spPr>
          <a:ln/>
        </p:spPr>
        <p:txBody>
          <a:bodyPr/>
          <a:lstStyle>
            <a:lvl1pPr>
              <a:defRPr/>
            </a:lvl1pPr>
          </a:lstStyle>
          <a:p>
            <a:pPr>
              <a:defRPr/>
            </a:pPr>
            <a:r>
              <a:rPr lang="en-US"/>
              <a:t>Nov 2014</a:t>
            </a:r>
            <a:endParaRPr lang="en-GB"/>
          </a:p>
        </p:txBody>
      </p:sp>
      <p:sp>
        <p:nvSpPr>
          <p:cNvPr id="6" name="Rectangle 5"/>
          <p:cNvSpPr>
            <a:spLocks noGrp="1" noChangeArrowheads="1"/>
          </p:cNvSpPr>
          <p:nvPr>
            <p:ph type="sldNum" idx="14"/>
          </p:nvPr>
        </p:nvSpPr>
        <p:spPr>
          <a:ln/>
        </p:spPr>
        <p:txBody>
          <a:bodyPr/>
          <a:lstStyle>
            <a:lvl1pPr>
              <a:defRPr/>
            </a:lvl1pPr>
          </a:lstStyle>
          <a:p>
            <a:pPr>
              <a:defRPr/>
            </a:pPr>
            <a:r>
              <a:rPr lang="en-GB"/>
              <a:t>Slide </a:t>
            </a:r>
            <a:fld id="{1BD8116B-E418-462C-B00A-976D7AE4875F}"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idx="10"/>
          </p:nvPr>
        </p:nvSpPr>
        <p:spPr/>
        <p:txBody>
          <a:bodyPr/>
          <a:lstStyle>
            <a:lvl1pPr>
              <a:defRPr/>
            </a:lvl1pPr>
          </a:lstStyle>
          <a:p>
            <a:pPr>
              <a:defRPr/>
            </a:pPr>
            <a:r>
              <a:rPr lang="en-US"/>
              <a:t> __     </a:t>
            </a:r>
            <a:endParaRPr lang="en-GB"/>
          </a:p>
        </p:txBody>
      </p:sp>
      <p:sp>
        <p:nvSpPr>
          <p:cNvPr id="6" name="Rectangle 3"/>
          <p:cNvSpPr>
            <a:spLocks noGrp="1" noChangeArrowheads="1"/>
          </p:cNvSpPr>
          <p:nvPr>
            <p:ph type="dt" idx="11"/>
          </p:nvPr>
        </p:nvSpPr>
        <p:spPr>
          <a:ln/>
        </p:spPr>
        <p:txBody>
          <a:bodyPr/>
          <a:lstStyle>
            <a:lvl1pPr>
              <a:defRPr/>
            </a:lvl1pPr>
          </a:lstStyle>
          <a:p>
            <a:pPr>
              <a:defRPr/>
            </a:pPr>
            <a:r>
              <a:rPr lang="en-US"/>
              <a:t> __     </a:t>
            </a:r>
            <a:endParaRPr lang="en-GB"/>
          </a:p>
        </p:txBody>
      </p:sp>
      <p:sp>
        <p:nvSpPr>
          <p:cNvPr id="7" name="Rectangle 3"/>
          <p:cNvSpPr>
            <a:spLocks noGrp="1" noChangeArrowheads="1"/>
          </p:cNvSpPr>
          <p:nvPr>
            <p:ph type="dt" idx="12"/>
          </p:nvPr>
        </p:nvSpPr>
        <p:spPr>
          <a:ln/>
        </p:spPr>
        <p:txBody>
          <a:bodyPr/>
          <a:lstStyle>
            <a:lvl1pPr>
              <a:defRPr/>
            </a:lvl1pPr>
          </a:lstStyle>
          <a:p>
            <a:pPr>
              <a:defRPr/>
            </a:pPr>
            <a:r>
              <a:rPr lang="en-US"/>
              <a:t> __     </a:t>
            </a:r>
            <a:endParaRPr lang="en-GB"/>
          </a:p>
        </p:txBody>
      </p:sp>
      <p:sp>
        <p:nvSpPr>
          <p:cNvPr id="8" name="Rectangle 3"/>
          <p:cNvSpPr>
            <a:spLocks noGrp="1" noChangeArrowheads="1"/>
          </p:cNvSpPr>
          <p:nvPr>
            <p:ph type="dt" idx="13"/>
          </p:nvPr>
        </p:nvSpPr>
        <p:spPr>
          <a:ln/>
        </p:spPr>
        <p:txBody>
          <a:bodyPr/>
          <a:lstStyle>
            <a:lvl1pPr>
              <a:defRPr/>
            </a:lvl1pPr>
          </a:lstStyle>
          <a:p>
            <a:pPr>
              <a:defRPr/>
            </a:pPr>
            <a:r>
              <a:rPr lang="en-US"/>
              <a:t>Nov 2014</a:t>
            </a:r>
            <a:endParaRPr lang="en-GB"/>
          </a:p>
        </p:txBody>
      </p:sp>
      <p:sp>
        <p:nvSpPr>
          <p:cNvPr id="9" name="Rectangle 5"/>
          <p:cNvSpPr>
            <a:spLocks noGrp="1" noChangeArrowheads="1"/>
          </p:cNvSpPr>
          <p:nvPr>
            <p:ph type="sldNum" idx="14"/>
          </p:nvPr>
        </p:nvSpPr>
        <p:spPr>
          <a:ln/>
        </p:spPr>
        <p:txBody>
          <a:bodyPr/>
          <a:lstStyle>
            <a:lvl1pPr>
              <a:defRPr/>
            </a:lvl1pPr>
          </a:lstStyle>
          <a:p>
            <a:pPr>
              <a:defRPr/>
            </a:pPr>
            <a:r>
              <a:rPr lang="en-GB"/>
              <a:t>Slide </a:t>
            </a:r>
            <a:fld id="{C19A1378-FAC9-4FB5-AF91-90D430C5D178}"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idx="10"/>
          </p:nvPr>
        </p:nvSpPr>
        <p:spPr/>
        <p:txBody>
          <a:bodyPr/>
          <a:lstStyle>
            <a:lvl1pPr>
              <a:defRPr/>
            </a:lvl1pPr>
          </a:lstStyle>
          <a:p>
            <a:pPr>
              <a:defRPr/>
            </a:pPr>
            <a:r>
              <a:rPr lang="en-US"/>
              <a:t> __     </a:t>
            </a:r>
            <a:endParaRPr lang="en-GB"/>
          </a:p>
        </p:txBody>
      </p:sp>
      <p:sp>
        <p:nvSpPr>
          <p:cNvPr id="6" name="Rectangle 3"/>
          <p:cNvSpPr>
            <a:spLocks noGrp="1" noChangeArrowheads="1"/>
          </p:cNvSpPr>
          <p:nvPr>
            <p:ph type="dt" idx="11"/>
          </p:nvPr>
        </p:nvSpPr>
        <p:spPr>
          <a:ln/>
        </p:spPr>
        <p:txBody>
          <a:bodyPr/>
          <a:lstStyle>
            <a:lvl1pPr>
              <a:defRPr/>
            </a:lvl1pPr>
          </a:lstStyle>
          <a:p>
            <a:pPr>
              <a:defRPr/>
            </a:pPr>
            <a:r>
              <a:rPr lang="en-US"/>
              <a:t> __     </a:t>
            </a:r>
            <a:endParaRPr lang="en-GB"/>
          </a:p>
        </p:txBody>
      </p:sp>
      <p:sp>
        <p:nvSpPr>
          <p:cNvPr id="7" name="Rectangle 3"/>
          <p:cNvSpPr>
            <a:spLocks noGrp="1" noChangeArrowheads="1"/>
          </p:cNvSpPr>
          <p:nvPr>
            <p:ph type="dt" idx="12"/>
          </p:nvPr>
        </p:nvSpPr>
        <p:spPr>
          <a:ln/>
        </p:spPr>
        <p:txBody>
          <a:bodyPr/>
          <a:lstStyle>
            <a:lvl1pPr>
              <a:defRPr/>
            </a:lvl1pPr>
          </a:lstStyle>
          <a:p>
            <a:pPr>
              <a:defRPr/>
            </a:pPr>
            <a:r>
              <a:rPr lang="en-US"/>
              <a:t> __     </a:t>
            </a:r>
            <a:endParaRPr lang="en-GB"/>
          </a:p>
        </p:txBody>
      </p:sp>
      <p:sp>
        <p:nvSpPr>
          <p:cNvPr id="8" name="Rectangle 3"/>
          <p:cNvSpPr>
            <a:spLocks noGrp="1" noChangeArrowheads="1"/>
          </p:cNvSpPr>
          <p:nvPr>
            <p:ph type="dt" idx="13"/>
          </p:nvPr>
        </p:nvSpPr>
        <p:spPr>
          <a:ln/>
        </p:spPr>
        <p:txBody>
          <a:bodyPr/>
          <a:lstStyle>
            <a:lvl1pPr>
              <a:defRPr/>
            </a:lvl1pPr>
          </a:lstStyle>
          <a:p>
            <a:pPr>
              <a:defRPr/>
            </a:pPr>
            <a:r>
              <a:rPr lang="en-US"/>
              <a:t>Nov 2014</a:t>
            </a:r>
            <a:endParaRPr lang="en-GB"/>
          </a:p>
        </p:txBody>
      </p:sp>
      <p:sp>
        <p:nvSpPr>
          <p:cNvPr id="9" name="Rectangle 5"/>
          <p:cNvSpPr>
            <a:spLocks noGrp="1" noChangeArrowheads="1"/>
          </p:cNvSpPr>
          <p:nvPr>
            <p:ph type="sldNum" idx="14"/>
          </p:nvPr>
        </p:nvSpPr>
        <p:spPr>
          <a:ln/>
        </p:spPr>
        <p:txBody>
          <a:bodyPr/>
          <a:lstStyle>
            <a:lvl1pPr>
              <a:defRPr/>
            </a:lvl1pPr>
          </a:lstStyle>
          <a:p>
            <a:pPr>
              <a:defRPr/>
            </a:pPr>
            <a:r>
              <a:rPr lang="en-GB"/>
              <a:t>Slide </a:t>
            </a:r>
            <a:fld id="{3ACA90CC-2F09-42AA-8F07-05B8463E109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2400">
              <a:solidFill>
                <a:schemeClr val="bg1"/>
              </a:solidFill>
              <a:latin typeface="Times New Roman" pitchFamily="16" charset="0"/>
              <a:ea typeface="MS Gothic" charset="-128"/>
              <a:cs typeface="+mn-cs"/>
            </a:endParaRPr>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Submission</a:t>
            </a:r>
          </a:p>
        </p:txBody>
      </p:sp>
      <p:sp>
        <p:nvSpPr>
          <p:cNvPr id="1032" name="Line 8"/>
          <p:cNvSpPr>
            <a:spLocks noChangeShapeType="1"/>
          </p:cNvSpPr>
          <p:nvPr/>
        </p:nvSpPr>
        <p:spPr bwMode="auto">
          <a:xfrm>
            <a:off x="685800" y="64008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2400">
              <a:solidFill>
                <a:schemeClr val="bg1"/>
              </a:solidFill>
              <a:latin typeface="Times New Roman" pitchFamily="16" charset="0"/>
              <a:ea typeface="MS Gothic" charset="-128"/>
              <a:cs typeface="+mn-cs"/>
            </a:endParaRPr>
          </a:p>
        </p:txBody>
      </p:sp>
      <p:sp>
        <p:nvSpPr>
          <p:cNvPr id="10" name="Date Placeholder 3"/>
          <p:cNvSpPr txBox="1">
            <a:spLocks/>
          </p:cNvSpPr>
          <p:nvPr/>
        </p:nvSpPr>
        <p:spPr bwMode="auto">
          <a:xfrm>
            <a:off x="5000625" y="357188"/>
            <a:ext cx="3500438" cy="273050"/>
          </a:xfrm>
          <a:prstGeom prst="rect">
            <a:avLst/>
          </a:prstGeom>
          <a:noFill/>
          <a:ln w="9525">
            <a:noFill/>
            <a:round/>
            <a:headEnd/>
            <a:tailEnd/>
          </a:ln>
          <a:effectLst/>
        </p:spPr>
        <p:txBody>
          <a:bodyPr lIns="0" tIns="0" rIns="0" bIns="0" anchor="b"/>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a:solidFill>
                  <a:srgbClr val="000000"/>
                </a:solidFill>
                <a:latin typeface="Times New Roman" pitchFamily="18" charset="0"/>
                <a:ea typeface="Arial Unicode MS" pitchFamily="34" charset="-128"/>
                <a:cs typeface="Arial Unicode MS" pitchFamily="34" charset="-128"/>
              </a:rPr>
              <a:t>doc.: IEEE 11-14/1521r1</a:t>
            </a:r>
          </a:p>
        </p:txBody>
      </p:sp>
      <p:sp>
        <p:nvSpPr>
          <p:cNvPr id="2"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3"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1" name="Rectangle 3"/>
          <p:cNvSpPr>
            <a:spLocks noGrp="1" noChangeArrowheads="1"/>
          </p:cNvSpPr>
          <p:nvPr>
            <p:ph type="dt" idx="2"/>
          </p:nvPr>
        </p:nvSpPr>
        <p:spPr bwMode="auto">
          <a:xfrm>
            <a:off x="696913" y="333375"/>
            <a:ext cx="1874837" cy="273050"/>
          </a:xfrm>
          <a:prstGeom prst="rect">
            <a:avLst/>
          </a:prstGeom>
          <a:ln>
            <a:round/>
            <a:headEnd/>
            <a:tailEnd/>
          </a:ln>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rgbClr val="000000"/>
                </a:solidFill>
                <a:latin typeface="+mn-lt"/>
                <a:ea typeface="+mn-ea"/>
                <a:cs typeface="Arial Unicode MS" charset="0"/>
              </a:defRPr>
            </a:lvl1pPr>
          </a:lstStyle>
          <a:p>
            <a:pPr>
              <a:defRPr/>
            </a:pPr>
            <a:r>
              <a:rPr lang="en-US"/>
              <a:t> __     </a:t>
            </a:r>
            <a:endParaRPr lang="en-GB"/>
          </a:p>
        </p:txBody>
      </p:sp>
      <p:sp>
        <p:nvSpPr>
          <p:cNvPr id="12" name="Rectangle 3"/>
          <p:cNvSpPr>
            <a:spLocks noGrp="1" noChangeArrowheads="1"/>
          </p:cNvSpPr>
          <p:nvPr>
            <p:ph type="dt" idx="2"/>
          </p:nvPr>
        </p:nvSpPr>
        <p:spPr bwMode="auto">
          <a:xfrm>
            <a:off x="696913" y="333375"/>
            <a:ext cx="1874837" cy="273050"/>
          </a:xfrm>
          <a:prstGeom prst="rect">
            <a:avLst/>
          </a:prstGeom>
          <a:ln>
            <a:round/>
            <a:headEnd/>
            <a:tailEnd/>
          </a:ln>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rgbClr val="000000"/>
                </a:solidFill>
                <a:latin typeface="+mn-lt"/>
                <a:ea typeface="+mn-ea"/>
                <a:cs typeface="Arial Unicode MS" charset="0"/>
              </a:defRPr>
            </a:lvl1pPr>
          </a:lstStyle>
          <a:p>
            <a:pPr>
              <a:defRPr/>
            </a:pPr>
            <a:r>
              <a:rPr lang="en-US"/>
              <a:t>Nov 2014</a:t>
            </a:r>
            <a:endParaRPr lang="en-GB"/>
          </a:p>
        </p:txBody>
      </p:sp>
      <p:sp>
        <p:nvSpPr>
          <p:cNvPr id="13" name="Rectangle 5"/>
          <p:cNvSpPr>
            <a:spLocks noGrp="1" noChangeArrowheads="1"/>
          </p:cNvSpPr>
          <p:nvPr>
            <p:ph type="sldNum" idx="4"/>
          </p:nvPr>
        </p:nvSpPr>
        <p:spPr bwMode="auto">
          <a:xfrm>
            <a:off x="4344988" y="6475413"/>
            <a:ext cx="528637" cy="363537"/>
          </a:xfrm>
          <a:prstGeom prst="rect">
            <a:avLst/>
          </a:prstGeom>
          <a:ln>
            <a:round/>
            <a:headEnd/>
            <a:tailEnd/>
          </a:ln>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mn-lt"/>
                <a:ea typeface="+mn-ea"/>
                <a:cs typeface="Arial Unicode MS" charset="0"/>
              </a:defRPr>
            </a:lvl1pPr>
          </a:lstStyle>
          <a:p>
            <a:pPr>
              <a:defRPr/>
            </a:pPr>
            <a:r>
              <a:rPr lang="en-GB"/>
              <a:t>Slide </a:t>
            </a:r>
            <a:fld id="{FADC7C41-3E72-4CC7-8938-0EA16888927B}" type="slidenum">
              <a:rPr lang="en-GB"/>
              <a:pPr>
                <a:defRPr/>
              </a:pPr>
              <a:t>‹#›</a:t>
            </a:fld>
            <a:endParaRPr lang="en-GB"/>
          </a:p>
        </p:txBody>
      </p:sp>
      <p:sp>
        <p:nvSpPr>
          <p:cNvPr id="64523" name="Text Box 11"/>
          <p:cNvSpPr txBox="1">
            <a:spLocks noChangeArrowheads="1"/>
          </p:cNvSpPr>
          <p:nvPr userDrawn="1"/>
        </p:nvSpPr>
        <p:spPr bwMode="auto">
          <a:xfrm>
            <a:off x="7423150" y="6432550"/>
            <a:ext cx="1208088" cy="274638"/>
          </a:xfrm>
          <a:prstGeom prst="rect">
            <a:avLst/>
          </a:prstGeom>
          <a:noFill/>
          <a:ln w="9525">
            <a:noFill/>
            <a:miter lim="800000"/>
            <a:headEnd/>
            <a:tailEnd/>
          </a:ln>
          <a:effectLst/>
        </p:spPr>
        <p:txBody>
          <a:bodyPr wrap="none">
            <a:spAutoFit/>
          </a:bodyPr>
          <a:lstStyle/>
          <a:p>
            <a:pPr defTabSz="914400">
              <a:defRPr/>
            </a:pPr>
            <a:r>
              <a:rPr lang="en-US" sz="1200">
                <a:latin typeface="Times New Roman" pitchFamily="18" charset="0"/>
              </a:rPr>
              <a:t>Dick</a:t>
            </a:r>
            <a:r>
              <a:rPr lang="en-US" sz="1200">
                <a:solidFill>
                  <a:schemeClr val="bg1"/>
                </a:solidFill>
                <a:latin typeface="Times New Roman" pitchFamily="18" charset="0"/>
              </a:rPr>
              <a:t> </a:t>
            </a:r>
            <a:r>
              <a:rPr lang="en-US" sz="1200">
                <a:latin typeface="Times New Roman" pitchFamily="18" charset="0"/>
              </a:rPr>
              <a:t>Roy (SRA)</a:t>
            </a: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hf hdr="0"/>
  <p:txStyles>
    <p:titleStyle>
      <a:lvl1pPr algn="ctr" defTabSz="449263" rtl="0" eaLnBrk="0" fontAlgn="base" hangingPunct="0">
        <a:spcBef>
          <a:spcPct val="0"/>
        </a:spcBef>
        <a:spcAft>
          <a:spcPct val="0"/>
        </a:spcAft>
        <a:buClr>
          <a:srgbClr val="000000"/>
        </a:buClr>
        <a:buSzPct val="100000"/>
        <a:buFont typeface="Times New Roman" pitchFamily="18" charset="0"/>
        <a:defRPr sz="2800" b="1">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8" charset="0"/>
        <a:defRPr sz="2800" b="1">
          <a:solidFill>
            <a:srgbClr val="000000"/>
          </a:solidFill>
          <a:latin typeface="Times New Roman" pitchFamily="18" charset="0"/>
          <a:ea typeface="MS Gothic" pitchFamily="49" charset="-128"/>
        </a:defRPr>
      </a:lvl2pPr>
      <a:lvl3pPr algn="ctr" defTabSz="449263" rtl="0" eaLnBrk="0" fontAlgn="base" hangingPunct="0">
        <a:spcBef>
          <a:spcPct val="0"/>
        </a:spcBef>
        <a:spcAft>
          <a:spcPct val="0"/>
        </a:spcAft>
        <a:buClr>
          <a:srgbClr val="000000"/>
        </a:buClr>
        <a:buSzPct val="100000"/>
        <a:buFont typeface="Times New Roman" pitchFamily="18" charset="0"/>
        <a:defRPr sz="2800" b="1">
          <a:solidFill>
            <a:srgbClr val="000000"/>
          </a:solidFill>
          <a:latin typeface="Times New Roman" pitchFamily="18" charset="0"/>
          <a:ea typeface="MS Gothic" pitchFamily="49" charset="-128"/>
        </a:defRPr>
      </a:lvl3pPr>
      <a:lvl4pPr algn="ctr" defTabSz="449263" rtl="0" eaLnBrk="0" fontAlgn="base" hangingPunct="0">
        <a:spcBef>
          <a:spcPct val="0"/>
        </a:spcBef>
        <a:spcAft>
          <a:spcPct val="0"/>
        </a:spcAft>
        <a:buClr>
          <a:srgbClr val="000000"/>
        </a:buClr>
        <a:buSzPct val="100000"/>
        <a:buFont typeface="Times New Roman" pitchFamily="18" charset="0"/>
        <a:defRPr sz="2800" b="1">
          <a:solidFill>
            <a:srgbClr val="000000"/>
          </a:solidFill>
          <a:latin typeface="Times New Roman" pitchFamily="18" charset="0"/>
          <a:ea typeface="MS Gothic" pitchFamily="49" charset="-128"/>
        </a:defRPr>
      </a:lvl4pPr>
      <a:lvl5pPr algn="ctr" defTabSz="449263" rtl="0" eaLnBrk="0" fontAlgn="base" hangingPunct="0">
        <a:spcBef>
          <a:spcPct val="0"/>
        </a:spcBef>
        <a:spcAft>
          <a:spcPct val="0"/>
        </a:spcAft>
        <a:buClr>
          <a:srgbClr val="000000"/>
        </a:buClr>
        <a:buSzPct val="100000"/>
        <a:buFont typeface="Times New Roman" pitchFamily="18" charset="0"/>
        <a:defRPr sz="2800" b="1">
          <a:solidFill>
            <a:srgbClr val="000000"/>
          </a:solidFill>
          <a:latin typeface="Times New Roman" pitchFamily="18" charset="0"/>
          <a:ea typeface="MS Gothic" pitchFamily="49" charset="-128"/>
        </a:defRPr>
      </a:lvl5pPr>
      <a:lvl6pPr marL="457200" algn="ctr" defTabSz="449263" rtl="0" eaLnBrk="0" fontAlgn="base" hangingPunct="0">
        <a:spcBef>
          <a:spcPct val="0"/>
        </a:spcBef>
        <a:spcAft>
          <a:spcPct val="0"/>
        </a:spcAft>
        <a:buClr>
          <a:srgbClr val="000000"/>
        </a:buClr>
        <a:buSzPct val="100000"/>
        <a:buFont typeface="Times New Roman" pitchFamily="18" charset="0"/>
        <a:defRPr sz="2800" b="1">
          <a:solidFill>
            <a:srgbClr val="000000"/>
          </a:solidFill>
          <a:latin typeface="Times New Roman" pitchFamily="18" charset="0"/>
          <a:ea typeface="MS Gothic" pitchFamily="49" charset="-128"/>
        </a:defRPr>
      </a:lvl6pPr>
      <a:lvl7pPr marL="914400" algn="ctr" defTabSz="449263" rtl="0" eaLnBrk="0" fontAlgn="base" hangingPunct="0">
        <a:spcBef>
          <a:spcPct val="0"/>
        </a:spcBef>
        <a:spcAft>
          <a:spcPct val="0"/>
        </a:spcAft>
        <a:buClr>
          <a:srgbClr val="000000"/>
        </a:buClr>
        <a:buSzPct val="100000"/>
        <a:buFont typeface="Times New Roman" pitchFamily="18" charset="0"/>
        <a:defRPr sz="2800" b="1">
          <a:solidFill>
            <a:srgbClr val="000000"/>
          </a:solidFill>
          <a:latin typeface="Times New Roman" pitchFamily="18" charset="0"/>
          <a:ea typeface="MS Gothic" pitchFamily="49" charset="-128"/>
        </a:defRPr>
      </a:lvl7pPr>
      <a:lvl8pPr marL="1371600" algn="ctr" defTabSz="449263" rtl="0" eaLnBrk="0" fontAlgn="base" hangingPunct="0">
        <a:spcBef>
          <a:spcPct val="0"/>
        </a:spcBef>
        <a:spcAft>
          <a:spcPct val="0"/>
        </a:spcAft>
        <a:buClr>
          <a:srgbClr val="000000"/>
        </a:buClr>
        <a:buSzPct val="100000"/>
        <a:buFont typeface="Times New Roman" pitchFamily="18" charset="0"/>
        <a:defRPr sz="2800" b="1">
          <a:solidFill>
            <a:srgbClr val="000000"/>
          </a:solidFill>
          <a:latin typeface="Times New Roman" pitchFamily="18" charset="0"/>
          <a:ea typeface="MS Gothic" pitchFamily="49" charset="-128"/>
        </a:defRPr>
      </a:lvl8pPr>
      <a:lvl9pPr marL="1828800" algn="ctr" defTabSz="449263" rtl="0" eaLnBrk="0" fontAlgn="base" hangingPunct="0">
        <a:spcBef>
          <a:spcPct val="0"/>
        </a:spcBef>
        <a:spcAft>
          <a:spcPct val="0"/>
        </a:spcAft>
        <a:buClr>
          <a:srgbClr val="000000"/>
        </a:buClr>
        <a:buSzPct val="100000"/>
        <a:buFont typeface="Times New Roman" pitchFamily="18" charset="0"/>
        <a:defRPr sz="2800" b="1">
          <a:solidFill>
            <a:srgbClr val="000000"/>
          </a:solidFill>
          <a:latin typeface="Times New Roman" pitchFamily="18" charset="0"/>
          <a:ea typeface="MS Gothic" pitchFamily="49" charset="-128"/>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8" charset="0"/>
        <a:defRPr sz="2400" b="1">
          <a:solidFill>
            <a:srgbClr val="000000"/>
          </a:solidFill>
          <a:latin typeface="+mn-lt"/>
          <a:ea typeface="+mn-ea"/>
          <a:cs typeface="+mn-cs"/>
        </a:defRPr>
      </a:lvl1pPr>
      <a:lvl2pPr marL="742950" indent="-28575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2pPr>
      <a:lvl3pPr marL="1143000" indent="-228600" algn="l" defTabSz="449263" rtl="0" eaLnBrk="0" fontAlgn="base" hangingPunct="0">
        <a:spcBef>
          <a:spcPts val="450"/>
        </a:spcBef>
        <a:spcAft>
          <a:spcPct val="0"/>
        </a:spcAft>
        <a:buClr>
          <a:srgbClr val="000000"/>
        </a:buClr>
        <a:buSzPct val="100000"/>
        <a:buFont typeface="Times New Roman" pitchFamily="18" charset="0"/>
        <a:defRPr>
          <a:solidFill>
            <a:srgbClr val="000000"/>
          </a:solidFill>
          <a:latin typeface="+mn-lt"/>
          <a:ea typeface="+mn-ea"/>
        </a:defRPr>
      </a:lvl3pPr>
      <a:lvl4pPr marL="16002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defRPr>
      </a:lvl4pPr>
      <a:lvl5pPr marL="20574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defRPr>
      </a:lvl5pPr>
      <a:lvl6pPr marL="25146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defRPr>
      </a:lvl6pPr>
      <a:lvl7pPr marL="29718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defRPr>
      </a:lvl7pPr>
      <a:lvl8pPr marL="34290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defRPr>
      </a:lvl8pPr>
      <a:lvl9pPr marL="38862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1" name="Date Placeholder 3"/>
          <p:cNvSpPr>
            <a:spLocks noGrp="1"/>
          </p:cNvSpPr>
          <p:nvPr>
            <p:ph type="dt" sz="quarter" idx="10"/>
          </p:nvPr>
        </p:nvSpPr>
        <p:spPr>
          <a:xfrm>
            <a:off x="696913" y="333375"/>
            <a:ext cx="2303462" cy="273050"/>
          </a:xfrm>
        </p:spPr>
        <p:txBody>
          <a:bodyPr/>
          <a:lstStyle/>
          <a:p>
            <a:pPr>
              <a:buFont typeface="Times New Roman" pitchFamily="18" charset="0"/>
              <a:buNone/>
              <a:defRPr/>
            </a:pPr>
            <a:r>
              <a:rPr lang="en-US" smtClean="0">
                <a:ea typeface="Arial Unicode MS" pitchFamily="34" charset="-128"/>
                <a:cs typeface="Arial Unicode MS" pitchFamily="34" charset="-128"/>
              </a:rPr>
              <a:t>Nov 2014</a:t>
            </a:r>
            <a:endParaRPr lang="en-GB" smtClean="0">
              <a:ea typeface="Arial Unicode MS" pitchFamily="34" charset="-128"/>
              <a:cs typeface="Arial Unicode MS" pitchFamily="34" charset="-128"/>
            </a:endParaRPr>
          </a:p>
        </p:txBody>
      </p:sp>
      <p:sp>
        <p:nvSpPr>
          <p:cNvPr id="3342" name="Footer Placeholder 4"/>
          <p:cNvSpPr>
            <a:spLocks noGrp="1"/>
          </p:cNvSpPr>
          <p:nvPr>
            <p:ph type="ftr" sz="quarter" idx="4294967295"/>
          </p:nvPr>
        </p:nvSpPr>
        <p:spPr bwMode="auto">
          <a:xfrm>
            <a:off x="5500688" y="6475413"/>
            <a:ext cx="3041650" cy="180975"/>
          </a:xfrm>
          <a:prstGeom prst="rect">
            <a:avLst/>
          </a:prstGeom>
          <a:noFill/>
          <a:ln>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sp>
        <p:nvSpPr>
          <p:cNvPr id="3343" name="Slide Number Placeholder 5"/>
          <p:cNvSpPr>
            <a:spLocks noGrp="1"/>
          </p:cNvSpPr>
          <p:nvPr>
            <p:ph type="sldNum" sz="quarter" idx="14"/>
          </p:nvPr>
        </p:nvSpPr>
        <p:spPr/>
        <p:txBody>
          <a:bodyPr/>
          <a:lstStyle/>
          <a:p>
            <a:pPr>
              <a:buFont typeface="Times New Roman" pitchFamily="18" charset="0"/>
              <a:buNone/>
              <a:defRPr/>
            </a:pPr>
            <a:r>
              <a:rPr lang="en-GB" smtClean="0">
                <a:ea typeface="Arial Unicode MS" pitchFamily="34" charset="-128"/>
                <a:cs typeface="Arial Unicode MS" pitchFamily="34" charset="-128"/>
              </a:rPr>
              <a:t>Slide </a:t>
            </a:r>
            <a:fld id="{3A433453-EFA7-43BA-82FA-E6C9E4906942}" type="slidenum">
              <a:rPr lang="en-GB" smtClean="0">
                <a:ea typeface="Arial Unicode MS" pitchFamily="34" charset="-128"/>
                <a:cs typeface="Arial Unicode MS" pitchFamily="34" charset="-128"/>
              </a:rPr>
              <a:pPr>
                <a:buFont typeface="Times New Roman" pitchFamily="18" charset="0"/>
                <a:buNone/>
                <a:defRPr/>
              </a:pPr>
              <a:t>1</a:t>
            </a:fld>
            <a:endParaRPr lang="en-GB" smtClean="0">
              <a:ea typeface="Arial Unicode MS" pitchFamily="34" charset="-128"/>
              <a:cs typeface="Arial Unicode MS" pitchFamily="34" charset="-128"/>
            </a:endParaRPr>
          </a:p>
        </p:txBody>
      </p:sp>
      <p:sp>
        <p:nvSpPr>
          <p:cNvPr id="3344" name="Rectangle 1"/>
          <p:cNvSpPr>
            <a:spLocks noGrp="1" noChangeArrowheads="1"/>
          </p:cNvSpPr>
          <p:nvPr>
            <p:ph type="title" idx="4294967295"/>
          </p:nvPr>
        </p:nvSpPr>
        <p:spPr>
          <a:xfrm>
            <a:off x="685800" y="838200"/>
            <a:ext cx="7772400" cy="1066800"/>
          </a:xfrm>
        </p:spPr>
        <p:txBody>
          <a:bodyPr/>
          <a:lstStyle/>
          <a:p>
            <a:pPr eaLnBrk="1" hangingPunct="1"/>
            <a:r>
              <a:rPr lang="en-US" altLang="zh-TW" smtClean="0">
                <a:ea typeface="ＭＳ Ｐゴシック" pitchFamily="34" charset="-128"/>
              </a:rPr>
              <a:t>EPD for IEEE 802.11 5.9GHz Operations</a:t>
            </a:r>
          </a:p>
        </p:txBody>
      </p:sp>
      <p:sp>
        <p:nvSpPr>
          <p:cNvPr id="3345" name="Rectangle 2"/>
          <p:cNvSpPr>
            <a:spLocks noGrp="1" noChangeArrowheads="1"/>
          </p:cNvSpPr>
          <p:nvPr>
            <p:ph type="body" idx="4294967295"/>
          </p:nvPr>
        </p:nvSpPr>
        <p:spPr>
          <a:xfrm>
            <a:off x="685800" y="1812925"/>
            <a:ext cx="7772400" cy="396875"/>
          </a:xfrm>
        </p:spPr>
        <p:txBody>
          <a:bodyPr/>
          <a:lstStyle/>
          <a:p>
            <a:pPr algn="ctr" eaLnBrk="1" hangingPunct="1">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smtClean="0"/>
              <a:t>Date:</a:t>
            </a:r>
            <a:r>
              <a:rPr lang="en-GB" sz="2000" b="0" smtClean="0"/>
              <a:t> 2014-11-5</a:t>
            </a:r>
          </a:p>
        </p:txBody>
      </p:sp>
      <p:graphicFrame>
        <p:nvGraphicFramePr>
          <p:cNvPr id="3340" name="Object 268"/>
          <p:cNvGraphicFramePr>
            <a:graphicFrameLocks noChangeAspect="1"/>
          </p:cNvGraphicFramePr>
          <p:nvPr/>
        </p:nvGraphicFramePr>
        <p:xfrm>
          <a:off x="519113" y="2500313"/>
          <a:ext cx="8008937" cy="2514600"/>
        </p:xfrm>
        <a:graphic>
          <a:graphicData uri="http://schemas.openxmlformats.org/presentationml/2006/ole">
            <p:oleObj spid="_x0000_s3340" name="Document" r:id="rId4" imgW="8242393" imgH="2582599" progId="Word.Document.8">
              <p:embed/>
            </p:oleObj>
          </a:graphicData>
        </a:graphic>
      </p:graphicFrame>
      <p:sp>
        <p:nvSpPr>
          <p:cNvPr id="3346" name="Rectangle 4"/>
          <p:cNvSpPr>
            <a:spLocks noChangeArrowheads="1"/>
          </p:cNvSpPr>
          <p:nvPr/>
        </p:nvSpPr>
        <p:spPr bwMode="auto">
          <a:xfrm>
            <a:off x="533400" y="1939925"/>
            <a:ext cx="1447800" cy="381000"/>
          </a:xfrm>
          <a:prstGeom prst="rect">
            <a:avLst/>
          </a:prstGeom>
          <a:noFill/>
          <a:ln w="9525">
            <a:noFill/>
            <a:round/>
            <a:headEnd/>
            <a:tailEnd/>
          </a:ln>
        </p:spPr>
        <p:txBody>
          <a:bodyPr lIns="92160" tIns="46080" rIns="92160" bIns="46080"/>
          <a:lstStyle/>
          <a:p>
            <a:pPr eaLnBrk="0" hangingPunct="0">
              <a:spcBef>
                <a:spcPts val="500"/>
              </a:spcBef>
              <a:buClr>
                <a:srgbClr val="000000"/>
              </a:buClr>
              <a:buSzPct val="100000"/>
              <a:buFont typeface="Times New Roman" pitchFamily="18" charset="0"/>
              <a:buNone/>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latin typeface="Times New Roman" pitchFamily="18" charset="0"/>
              </a:rPr>
              <a:t>Authors:</a:t>
            </a:r>
          </a:p>
        </p:txBody>
      </p:sp>
      <p:sp>
        <p:nvSpPr>
          <p:cNvPr id="3347" name="Date Placeholder 3"/>
          <p:cNvSpPr txBox="1">
            <a:spLocks noGrp="1"/>
          </p:cNvSpPr>
          <p:nvPr/>
        </p:nvSpPr>
        <p:spPr bwMode="auto">
          <a:xfrm>
            <a:off x="696913" y="333375"/>
            <a:ext cx="2303462" cy="273050"/>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Times New Roman" pitchFamily="18" charset="0"/>
                <a:ea typeface="Arial Unicode MS" pitchFamily="34" charset="-128"/>
                <a:cs typeface="Arial Unicode MS" pitchFamily="34" charset="-128"/>
              </a:rPr>
              <a:t>Nov 2014</a:t>
            </a:r>
            <a:endParaRPr lang="en-GB" b="1">
              <a:solidFill>
                <a:srgbClr val="000000"/>
              </a:solidFill>
              <a:latin typeface="Times New Roman" pitchFamily="18" charset="0"/>
              <a:ea typeface="Arial Unicode MS" pitchFamily="34" charset="-128"/>
              <a:cs typeface="Arial Unicode MS" pitchFamily="34" charset="-128"/>
            </a:endParaRPr>
          </a:p>
        </p:txBody>
      </p:sp>
      <p:sp>
        <p:nvSpPr>
          <p:cNvPr id="3348" name="Rectangle 2"/>
          <p:cNvSpPr>
            <a:spLocks noChangeArrowheads="1"/>
          </p:cNvSpPr>
          <p:nvPr/>
        </p:nvSpPr>
        <p:spPr bwMode="auto">
          <a:xfrm>
            <a:off x="685800" y="1812925"/>
            <a:ext cx="7772400" cy="396875"/>
          </a:xfrm>
          <a:prstGeom prst="rect">
            <a:avLst/>
          </a:prstGeom>
          <a:noFill/>
          <a:ln w="9525">
            <a:noFill/>
            <a:round/>
            <a:headEnd/>
            <a:tailEnd/>
          </a:ln>
        </p:spPr>
        <p:txBody>
          <a:bodyPr lIns="92160" tIns="46080" rIns="92160" bIns="46080"/>
          <a:lstStyle/>
          <a:p>
            <a:pPr marL="342900" indent="-342900" algn="ctr">
              <a:spcBef>
                <a:spcPts val="500"/>
              </a:spcBef>
              <a:buClr>
                <a:srgbClr val="000000"/>
              </a:buClr>
              <a:buSzPct val="100000"/>
              <a:buFont typeface="Times New Roman" pitchFamily="18" charset="0"/>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b="1">
                <a:solidFill>
                  <a:srgbClr val="000000"/>
                </a:solidFill>
                <a:latin typeface="Times New Roman" pitchFamily="18" charset="0"/>
              </a:rPr>
              <a:t>Date:</a:t>
            </a:r>
            <a:r>
              <a:rPr lang="en-GB" sz="2000">
                <a:solidFill>
                  <a:srgbClr val="000000"/>
                </a:solidFill>
                <a:latin typeface="Times New Roman" pitchFamily="18" charset="0"/>
              </a:rPr>
              <a:t> 2014-11-5</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Current Implementations</a:t>
            </a:r>
          </a:p>
        </p:txBody>
      </p:sp>
      <p:sp>
        <p:nvSpPr>
          <p:cNvPr id="37890" name="Rectangle 2"/>
          <p:cNvSpPr>
            <a:spLocks noGrp="1" noChangeArrowheads="1"/>
          </p:cNvSpPr>
          <p:nvPr>
            <p:ph idx="4294967295"/>
          </p:nvPr>
        </p:nvSpPr>
        <p:spPr>
          <a:xfrm>
            <a:off x="722313" y="1741488"/>
            <a:ext cx="7770812" cy="4113212"/>
          </a:xfrm>
        </p:spPr>
        <p:txBody>
          <a:bodyPr/>
          <a:lstStyle/>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4 vendors of 5.9 GHz (11p) radio units have made and successfully tested the change (&lt; 2 man-hours of effort) </a:t>
            </a:r>
          </a:p>
          <a:p>
            <a:pPr lvl="1"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mtClean="0"/>
              <a:t>Q-Free</a:t>
            </a:r>
          </a:p>
          <a:p>
            <a:pPr lvl="1"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mtClean="0"/>
              <a:t>Commsignia</a:t>
            </a:r>
          </a:p>
          <a:p>
            <a:pPr lvl="1"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mtClean="0"/>
              <a:t>Savari Networks</a:t>
            </a:r>
          </a:p>
          <a:p>
            <a:pPr lvl="1"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mtClean="0"/>
              <a:t>Arada Systems</a:t>
            </a:r>
          </a:p>
          <a:p>
            <a:pPr lvl="1"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p:txBody>
      </p:sp>
      <p:sp>
        <p:nvSpPr>
          <p:cNvPr id="37891"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latin typeface="Times New Roman" pitchFamily="18" charset="0"/>
                <a:ea typeface="Arial Unicode MS" pitchFamily="34" charset="-128"/>
                <a:cs typeface="Arial Unicode MS" pitchFamily="34" charset="-128"/>
              </a:rPr>
              <a:t>Slide </a:t>
            </a:r>
            <a:fld id="{2F29978F-6698-4695-B7F7-221FCF7610FE}" type="slidenum">
              <a:rPr lang="en-GB" sz="1200">
                <a:solidFill>
                  <a:srgbClr val="000000"/>
                </a:solidFill>
                <a:latin typeface="Times New Roman" pitchFamily="18" charset="0"/>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10</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37892" name="Footer Placeholder 4"/>
          <p:cNvSpPr txBox="1">
            <a:spLocks noGrp="1"/>
          </p:cNvSpPr>
          <p:nvPr/>
        </p:nvSpPr>
        <p:spPr bwMode="auto">
          <a:xfrm>
            <a:off x="5357813" y="6475413"/>
            <a:ext cx="3184525"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sp>
        <p:nvSpPr>
          <p:cNvPr id="37893" name="Date Placeholder 3"/>
          <p:cNvSpPr txBox="1">
            <a:spLocks noGrp="1"/>
          </p:cNvSpPr>
          <p:nvPr/>
        </p:nvSpPr>
        <p:spPr bwMode="auto">
          <a:xfrm>
            <a:off x="696913" y="333375"/>
            <a:ext cx="2303462" cy="273050"/>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Times New Roman" pitchFamily="18" charset="0"/>
                <a:ea typeface="Arial Unicode MS" pitchFamily="34" charset="-128"/>
                <a:cs typeface="Arial Unicode MS" pitchFamily="34" charset="-128"/>
              </a:rPr>
              <a:t>Nov 2014</a:t>
            </a:r>
            <a:endParaRPr lang="en-GB" b="1">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685800" y="685800"/>
            <a:ext cx="7770813" cy="561975"/>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Current Implementations - LPD (before)</a:t>
            </a:r>
          </a:p>
        </p:txBody>
      </p:sp>
      <p:sp>
        <p:nvSpPr>
          <p:cNvPr id="39938"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latin typeface="Times New Roman" pitchFamily="18" charset="0"/>
                <a:ea typeface="Arial Unicode MS" pitchFamily="34" charset="-128"/>
                <a:cs typeface="Arial Unicode MS" pitchFamily="34" charset="-128"/>
              </a:rPr>
              <a:t>Slide </a:t>
            </a:r>
            <a:fld id="{C5235DEB-2969-4006-BC01-F5F6B04868CD}" type="slidenum">
              <a:rPr lang="en-GB" sz="1200">
                <a:solidFill>
                  <a:srgbClr val="000000"/>
                </a:solidFill>
                <a:latin typeface="Times New Roman" pitchFamily="18" charset="0"/>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11</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39939" name="Footer Placeholder 4"/>
          <p:cNvSpPr txBox="1">
            <a:spLocks noGrp="1"/>
          </p:cNvSpPr>
          <p:nvPr/>
        </p:nvSpPr>
        <p:spPr bwMode="auto">
          <a:xfrm>
            <a:off x="5357813" y="6475413"/>
            <a:ext cx="3184525"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pic>
        <p:nvPicPr>
          <p:cNvPr id="39940" name="Picture 7"/>
          <p:cNvPicPr>
            <a:picLocks noChangeAspect="1" noChangeArrowheads="1"/>
          </p:cNvPicPr>
          <p:nvPr>
            <p:ph idx="4294967295"/>
          </p:nvPr>
        </p:nvPicPr>
        <p:blipFill>
          <a:blip r:embed="rId3"/>
          <a:srcRect/>
          <a:stretch>
            <a:fillRect/>
          </a:stretch>
        </p:blipFill>
        <p:spPr>
          <a:xfrm>
            <a:off x="476250" y="1331913"/>
            <a:ext cx="8247063" cy="4832350"/>
          </a:xfrm>
          <a:solidFill>
            <a:srgbClr val="FFFFFF"/>
          </a:solidFill>
        </p:spPr>
      </p:pic>
      <p:sp>
        <p:nvSpPr>
          <p:cNvPr id="39941" name="Date Placeholder 3"/>
          <p:cNvSpPr txBox="1">
            <a:spLocks noGrp="1"/>
          </p:cNvSpPr>
          <p:nvPr/>
        </p:nvSpPr>
        <p:spPr bwMode="auto">
          <a:xfrm>
            <a:off x="696913" y="333375"/>
            <a:ext cx="2303462" cy="273050"/>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Times New Roman" pitchFamily="18" charset="0"/>
                <a:ea typeface="Arial Unicode MS" pitchFamily="34" charset="-128"/>
                <a:cs typeface="Arial Unicode MS" pitchFamily="34" charset="-128"/>
              </a:rPr>
              <a:t>Nov 2014</a:t>
            </a:r>
            <a:endParaRPr lang="en-GB" b="1">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Grp="1" noChangeArrowheads="1"/>
          </p:cNvSpPr>
          <p:nvPr>
            <p:ph type="title" idx="4294967295"/>
          </p:nvPr>
        </p:nvSpPr>
        <p:spPr>
          <a:xfrm>
            <a:off x="685800" y="685800"/>
            <a:ext cx="7770813" cy="523875"/>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Current Implementations - EPD (after)</a:t>
            </a:r>
          </a:p>
        </p:txBody>
      </p:sp>
      <p:sp>
        <p:nvSpPr>
          <p:cNvPr id="41986"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latin typeface="Times New Roman" pitchFamily="18" charset="0"/>
                <a:ea typeface="Arial Unicode MS" pitchFamily="34" charset="-128"/>
                <a:cs typeface="Arial Unicode MS" pitchFamily="34" charset="-128"/>
              </a:rPr>
              <a:t>Slide </a:t>
            </a:r>
            <a:fld id="{EA9F775F-F6AF-4C46-906D-0E3ECCD1EC4C}" type="slidenum">
              <a:rPr lang="en-GB" sz="1200">
                <a:solidFill>
                  <a:srgbClr val="000000"/>
                </a:solidFill>
                <a:latin typeface="Times New Roman" pitchFamily="18" charset="0"/>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12</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41987" name="Footer Placeholder 4"/>
          <p:cNvSpPr txBox="1">
            <a:spLocks noGrp="1"/>
          </p:cNvSpPr>
          <p:nvPr/>
        </p:nvSpPr>
        <p:spPr bwMode="auto">
          <a:xfrm>
            <a:off x="5357813" y="6475413"/>
            <a:ext cx="3184525"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pic>
        <p:nvPicPr>
          <p:cNvPr id="41988" name="Picture 7"/>
          <p:cNvPicPr>
            <a:picLocks noChangeAspect="1" noChangeArrowheads="1"/>
          </p:cNvPicPr>
          <p:nvPr/>
        </p:nvPicPr>
        <p:blipFill>
          <a:blip r:embed="rId3"/>
          <a:srcRect/>
          <a:stretch>
            <a:fillRect/>
          </a:stretch>
        </p:blipFill>
        <p:spPr bwMode="auto">
          <a:xfrm>
            <a:off x="390525" y="1220788"/>
            <a:ext cx="8375650" cy="5105400"/>
          </a:xfrm>
          <a:prstGeom prst="rect">
            <a:avLst/>
          </a:prstGeom>
          <a:solidFill>
            <a:srgbClr val="FFFFFF"/>
          </a:solidFill>
          <a:ln w="9525">
            <a:noFill/>
            <a:miter lim="800000"/>
            <a:headEnd/>
            <a:tailEnd/>
          </a:ln>
        </p:spPr>
      </p:pic>
      <p:sp>
        <p:nvSpPr>
          <p:cNvPr id="41989" name="Date Placeholder 3"/>
          <p:cNvSpPr txBox="1">
            <a:spLocks noGrp="1"/>
          </p:cNvSpPr>
          <p:nvPr/>
        </p:nvSpPr>
        <p:spPr bwMode="auto">
          <a:xfrm>
            <a:off x="696913" y="333375"/>
            <a:ext cx="2303462" cy="273050"/>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Times New Roman" pitchFamily="18" charset="0"/>
                <a:ea typeface="Arial Unicode MS" pitchFamily="34" charset="-128"/>
                <a:cs typeface="Arial Unicode MS" pitchFamily="34" charset="-128"/>
              </a:rPr>
              <a:t>Nov 2014</a:t>
            </a:r>
            <a:endParaRPr lang="en-GB" b="1">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Current Support</a:t>
            </a:r>
          </a:p>
        </p:txBody>
      </p:sp>
      <p:sp>
        <p:nvSpPr>
          <p:cNvPr id="44034" name="Rectangle 2"/>
          <p:cNvSpPr>
            <a:spLocks noGrp="1" noChangeArrowheads="1"/>
          </p:cNvSpPr>
          <p:nvPr>
            <p:ph idx="4294967295"/>
          </p:nvPr>
        </p:nvSpPr>
        <p:spPr>
          <a:xfrm>
            <a:off x="722313" y="1984375"/>
            <a:ext cx="7770812" cy="4383088"/>
          </a:xfrm>
        </p:spPr>
        <p:txBody>
          <a:bodyPr/>
          <a:lstStyle/>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Several other vendors have indicated support for the change</a:t>
            </a:r>
          </a:p>
          <a:p>
            <a:pPr>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mtClean="0"/>
              <a:t>In October 2014, TC 204 passed the following resolution:</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mtClean="0"/>
              <a:t>	“</a:t>
            </a:r>
            <a:r>
              <a:rPr lang="en-GB" altLang="ja-JP" i="1" smtClean="0"/>
              <a:t>Resolution 1072:</a:t>
            </a:r>
            <a:endParaRPr lang="en-GB" altLang="ja-JP" b="0" smtClean="0"/>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ja-JP" b="0" smtClean="0"/>
              <a:t>		ISO/</a:t>
            </a:r>
            <a:r>
              <a:rPr lang="en-US" altLang="ja-JP" b="0" smtClean="0"/>
              <a:t>TC 204 resolves to support a change from LPD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altLang="ja-JP" b="0" smtClean="0"/>
              <a:t>		to EPD in the 802.11 specifications for 5.9 GHz 	frequency bands.</a:t>
            </a:r>
            <a:endParaRPr lang="en-GB" altLang="ja-JP" smtClean="0"/>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ja-JP" smtClean="0"/>
              <a:t>	APPROVED”</a:t>
            </a:r>
            <a:endParaRPr lang="en-GB" smtClean="0"/>
          </a:p>
        </p:txBody>
      </p:sp>
      <p:sp>
        <p:nvSpPr>
          <p:cNvPr id="44035"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latin typeface="Times New Roman" pitchFamily="18" charset="0"/>
                <a:ea typeface="Arial Unicode MS" pitchFamily="34" charset="-128"/>
                <a:cs typeface="Arial Unicode MS" pitchFamily="34" charset="-128"/>
              </a:rPr>
              <a:t>Slide </a:t>
            </a:r>
            <a:fld id="{CB9F782C-F2C8-4938-9A3C-5CB36C47B1C0}" type="slidenum">
              <a:rPr lang="en-GB" sz="1200">
                <a:solidFill>
                  <a:srgbClr val="000000"/>
                </a:solidFill>
                <a:latin typeface="Times New Roman" pitchFamily="18" charset="0"/>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13</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44036" name="Footer Placeholder 4"/>
          <p:cNvSpPr txBox="1">
            <a:spLocks noGrp="1"/>
          </p:cNvSpPr>
          <p:nvPr/>
        </p:nvSpPr>
        <p:spPr bwMode="auto">
          <a:xfrm>
            <a:off x="5357813" y="6475413"/>
            <a:ext cx="3184525"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sp>
        <p:nvSpPr>
          <p:cNvPr id="44037" name="Date Placeholder 3"/>
          <p:cNvSpPr txBox="1">
            <a:spLocks noGrp="1"/>
          </p:cNvSpPr>
          <p:nvPr/>
        </p:nvSpPr>
        <p:spPr bwMode="auto">
          <a:xfrm>
            <a:off x="696913" y="333375"/>
            <a:ext cx="2303462" cy="273050"/>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Times New Roman" pitchFamily="18" charset="0"/>
                <a:ea typeface="Arial Unicode MS" pitchFamily="34" charset="-128"/>
                <a:cs typeface="Arial Unicode MS" pitchFamily="34" charset="-128"/>
              </a:rPr>
              <a:t>Nov 2014</a:t>
            </a:r>
            <a:endParaRPr lang="en-GB" b="1">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Straw Poll</a:t>
            </a:r>
          </a:p>
        </p:txBody>
      </p:sp>
      <p:sp>
        <p:nvSpPr>
          <p:cNvPr id="46083" name="Rectangle 2"/>
          <p:cNvSpPr>
            <a:spLocks noGrp="1" noChangeArrowheads="1"/>
          </p:cNvSpPr>
          <p:nvPr>
            <p:ph idx="4294967295"/>
          </p:nvPr>
        </p:nvSpPr>
        <p:spPr>
          <a:xfrm>
            <a:off x="722313" y="1984375"/>
            <a:ext cx="7770812" cy="4383088"/>
          </a:xfrm>
        </p:spPr>
        <p:txBody>
          <a:bodyPr/>
          <a:lstStyle/>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smtClean="0"/>
              <a:t>Do you support a change from LPD to EPD for ITS communications in the IEEE 802.11 5.9GHz (“11p”) frequency bands?</a:t>
            </a:r>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2800" smtClean="0"/>
          </a:p>
          <a:p>
            <a:pPr lvl="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400" smtClean="0"/>
              <a:t>YES: </a:t>
            </a:r>
          </a:p>
          <a:p>
            <a:pPr lvl="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400" smtClean="0"/>
              <a:t>NO:</a:t>
            </a:r>
          </a:p>
          <a:p>
            <a:pPr lvl="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400" smtClean="0"/>
              <a:t>NEED MORE INFORMATION:</a:t>
            </a:r>
          </a:p>
          <a:p>
            <a:pPr lvl="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400" smtClean="0"/>
              <a:t>ABSTAIN:</a:t>
            </a:r>
          </a:p>
          <a:p>
            <a:pPr>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800" smtClean="0"/>
          </a:p>
        </p:txBody>
      </p:sp>
      <p:sp>
        <p:nvSpPr>
          <p:cNvPr id="46084"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latin typeface="Times New Roman" pitchFamily="18" charset="0"/>
                <a:ea typeface="Arial Unicode MS" pitchFamily="34" charset="-128"/>
                <a:cs typeface="Arial Unicode MS" pitchFamily="34" charset="-128"/>
              </a:rPr>
              <a:t>Slide </a:t>
            </a:r>
            <a:fld id="{1A15507C-BAAA-4EAC-A813-51300DFA4198}" type="slidenum">
              <a:rPr lang="en-GB" sz="1200">
                <a:solidFill>
                  <a:srgbClr val="000000"/>
                </a:solidFill>
                <a:latin typeface="Times New Roman" pitchFamily="18" charset="0"/>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14</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46085" name="Footer Placeholder 4"/>
          <p:cNvSpPr txBox="1">
            <a:spLocks noGrp="1"/>
          </p:cNvSpPr>
          <p:nvPr/>
        </p:nvSpPr>
        <p:spPr bwMode="auto">
          <a:xfrm>
            <a:off x="5357813" y="6475413"/>
            <a:ext cx="3184525"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sp>
        <p:nvSpPr>
          <p:cNvPr id="46086" name="Date Placeholder 3"/>
          <p:cNvSpPr txBox="1">
            <a:spLocks noGrp="1"/>
          </p:cNvSpPr>
          <p:nvPr/>
        </p:nvSpPr>
        <p:spPr bwMode="auto">
          <a:xfrm>
            <a:off x="696913" y="333375"/>
            <a:ext cx="2303462" cy="273050"/>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Times New Roman" pitchFamily="18" charset="0"/>
                <a:ea typeface="Arial Unicode MS" pitchFamily="34" charset="-128"/>
                <a:cs typeface="Arial Unicode MS" pitchFamily="34" charset="-128"/>
              </a:rPr>
              <a:t>Nov 2014</a:t>
            </a:r>
            <a:endParaRPr lang="en-GB" b="1">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Abstract</a:t>
            </a:r>
          </a:p>
        </p:txBody>
      </p:sp>
      <p:sp>
        <p:nvSpPr>
          <p:cNvPr id="18434" name="Rectangle 2"/>
          <p:cNvSpPr>
            <a:spLocks noGrp="1" noChangeArrowheads="1"/>
          </p:cNvSpPr>
          <p:nvPr>
            <p:ph idx="4294967295"/>
          </p:nvPr>
        </p:nvSpPr>
        <p:spPr/>
        <p:txBody>
          <a:bodyPr/>
          <a:lstStyle/>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mtClean="0"/>
              <a:t>Background</a:t>
            </a:r>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mtClean="0"/>
              <a:t>Rationale for switching from LLC Protocol Discrimination (LPD) to EtherType Protocol Discrimination (EPD) in the IEEE 802.11 5.9 GHz bands</a:t>
            </a:r>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mtClean="0"/>
              <a:t>Current status of implementations and support</a:t>
            </a:r>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p:txBody>
      </p:sp>
      <p:sp>
        <p:nvSpPr>
          <p:cNvPr id="18435" name="Slide Number Placeholder 5"/>
          <p:cNvSpPr>
            <a:spLocks noGrp="1"/>
          </p:cNvSpPr>
          <p:nvPr>
            <p:ph type="sldNum" sz="quarter" idx="14"/>
          </p:nvPr>
        </p:nvSpPr>
        <p:spPr/>
        <p:txBody>
          <a:bodyPr/>
          <a:lstStyle/>
          <a:p>
            <a:pPr>
              <a:buFont typeface="Times New Roman" pitchFamily="18" charset="0"/>
              <a:buNone/>
              <a:defRPr/>
            </a:pPr>
            <a:r>
              <a:rPr lang="en-GB" smtClean="0">
                <a:ea typeface="Arial Unicode MS" pitchFamily="34" charset="-128"/>
                <a:cs typeface="Arial Unicode MS" pitchFamily="34" charset="-128"/>
              </a:rPr>
              <a:t>Slide </a:t>
            </a:r>
            <a:fld id="{10468BA0-023E-4552-8977-E5893C8C777E}" type="slidenum">
              <a:rPr lang="en-GB" smtClean="0">
                <a:ea typeface="Arial Unicode MS" pitchFamily="34" charset="-128"/>
                <a:cs typeface="Arial Unicode MS" pitchFamily="34" charset="-128"/>
              </a:rPr>
              <a:pPr>
                <a:buFont typeface="Times New Roman" pitchFamily="18" charset="0"/>
                <a:buNone/>
                <a:defRPr/>
              </a:pPr>
              <a:t>2</a:t>
            </a:fld>
            <a:endParaRPr lang="en-GB" smtClean="0">
              <a:ea typeface="Arial Unicode MS" pitchFamily="34" charset="-128"/>
              <a:cs typeface="Arial Unicode MS" pitchFamily="34" charset="-128"/>
            </a:endParaRPr>
          </a:p>
        </p:txBody>
      </p:sp>
      <p:sp>
        <p:nvSpPr>
          <p:cNvPr id="18436" name="Footer Placeholder 4"/>
          <p:cNvSpPr>
            <a:spLocks noGrp="1"/>
          </p:cNvSpPr>
          <p:nvPr>
            <p:ph type="ftr" sz="quarter" idx="4294967295"/>
          </p:nvPr>
        </p:nvSpPr>
        <p:spPr bwMode="auto">
          <a:xfrm>
            <a:off x="5357813" y="6475413"/>
            <a:ext cx="3184525" cy="180975"/>
          </a:xfrm>
          <a:prstGeom prst="rect">
            <a:avLst/>
          </a:prstGeom>
          <a:noFill/>
          <a:ln>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sp>
        <p:nvSpPr>
          <p:cNvPr id="18437" name="Date Placeholder 3"/>
          <p:cNvSpPr txBox="1">
            <a:spLocks noGrp="1"/>
          </p:cNvSpPr>
          <p:nvPr/>
        </p:nvSpPr>
        <p:spPr bwMode="auto">
          <a:xfrm>
            <a:off x="696913" y="333375"/>
            <a:ext cx="2303462" cy="273050"/>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Times New Roman" pitchFamily="18" charset="0"/>
                <a:ea typeface="Arial Unicode MS" pitchFamily="34" charset="-128"/>
                <a:cs typeface="Arial Unicode MS" pitchFamily="34" charset="-128"/>
              </a:rPr>
              <a:t>Nov 2014</a:t>
            </a:r>
            <a:endParaRPr lang="en-GB" b="1">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Background</a:t>
            </a:r>
          </a:p>
        </p:txBody>
      </p:sp>
      <p:sp>
        <p:nvSpPr>
          <p:cNvPr id="20482" name="Rectangle 2"/>
          <p:cNvSpPr>
            <a:spLocks noGrp="1" noChangeArrowheads="1"/>
          </p:cNvSpPr>
          <p:nvPr>
            <p:ph idx="4294967295"/>
          </p:nvPr>
        </p:nvSpPr>
        <p:spPr/>
        <p:txBody>
          <a:bodyPr/>
          <a:lstStyle/>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From their inception, 802.2 (LLC) and 802.3 (L/T aka Ethernet) have been and continue to be incompatible layer-2 (LLC-sublayer) protocols.</a:t>
            </a:r>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Somewhere between 1999 and 2007, IEEE 802.11 specifically designated LLC (as defined in 802.2) as the Logical Link Control sublayer protocol to be used in all 802.11 STAs.  </a:t>
            </a:r>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Ethernet now dominates the LAN market (FDDI and Token Ring are disappearing)</a:t>
            </a:r>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p:txBody>
      </p:sp>
      <p:sp>
        <p:nvSpPr>
          <p:cNvPr id="20483"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latin typeface="Times New Roman" pitchFamily="18" charset="0"/>
                <a:ea typeface="Arial Unicode MS" pitchFamily="34" charset="-128"/>
                <a:cs typeface="Arial Unicode MS" pitchFamily="34" charset="-128"/>
              </a:rPr>
              <a:t>Slide </a:t>
            </a:r>
            <a:fld id="{3A74B58B-B638-4D7F-BA14-D6BBE0300532}" type="slidenum">
              <a:rPr lang="en-GB" sz="1200">
                <a:solidFill>
                  <a:srgbClr val="000000"/>
                </a:solidFill>
                <a:latin typeface="Times New Roman" pitchFamily="18" charset="0"/>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20484" name="Footer Placeholder 4"/>
          <p:cNvSpPr txBox="1">
            <a:spLocks noGrp="1"/>
          </p:cNvSpPr>
          <p:nvPr/>
        </p:nvSpPr>
        <p:spPr bwMode="auto">
          <a:xfrm>
            <a:off x="5357813" y="6475413"/>
            <a:ext cx="3184525"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sp>
        <p:nvSpPr>
          <p:cNvPr id="20485" name="Date Placeholder 3"/>
          <p:cNvSpPr txBox="1">
            <a:spLocks noGrp="1"/>
          </p:cNvSpPr>
          <p:nvPr/>
        </p:nvSpPr>
        <p:spPr bwMode="auto">
          <a:xfrm>
            <a:off x="696913" y="333375"/>
            <a:ext cx="2303462" cy="273050"/>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Times New Roman" pitchFamily="18" charset="0"/>
                <a:ea typeface="Arial Unicode MS" pitchFamily="34" charset="-128"/>
                <a:cs typeface="Arial Unicode MS" pitchFamily="34" charset="-128"/>
              </a:rPr>
              <a:t>Nov 2014</a:t>
            </a:r>
            <a:endParaRPr lang="en-GB" b="1">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Background</a:t>
            </a:r>
          </a:p>
        </p:txBody>
      </p:sp>
      <p:sp>
        <p:nvSpPr>
          <p:cNvPr id="22530" name="Rectangle 2"/>
          <p:cNvSpPr>
            <a:spLocks noGrp="1" noChangeArrowheads="1"/>
          </p:cNvSpPr>
          <p:nvPr>
            <p:ph idx="4294967295"/>
          </p:nvPr>
        </p:nvSpPr>
        <p:spPr/>
        <p:txBody>
          <a:bodyPr/>
          <a:lstStyle/>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IEEE 802.2 was withdrawn in 2011 and is no longer supported by IEEE (ISO maintains a “stabilized” version in ISO/IEC 8802-2:1998)</a:t>
            </a:r>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IEEE 802-2014 Overview and Architecture explicitly discourages the use of 802.2 LLC in the future.</a:t>
            </a:r>
          </a:p>
          <a:p>
            <a:pPr lvl="1"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400" b="1" i="1" smtClean="0">
                <a:solidFill>
                  <a:srgbClr val="FF0000"/>
                </a:solidFill>
              </a:rPr>
              <a:t>“New IEEE 802 standards shall support protocol discrimination in the LLC sublayer using EPD.”</a:t>
            </a:r>
          </a:p>
          <a:p>
            <a:pPr lvl="1"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2400" b="1" smtClean="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p:txBody>
      </p:sp>
      <p:sp>
        <p:nvSpPr>
          <p:cNvPr id="22531"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latin typeface="Times New Roman" pitchFamily="18" charset="0"/>
                <a:ea typeface="Arial Unicode MS" pitchFamily="34" charset="-128"/>
                <a:cs typeface="Arial Unicode MS" pitchFamily="34" charset="-128"/>
              </a:rPr>
              <a:t>Slide </a:t>
            </a:r>
            <a:fld id="{F263AE74-A8B8-4A11-BE40-122D0CAC3BEE}" type="slidenum">
              <a:rPr lang="en-GB" sz="1200">
                <a:solidFill>
                  <a:srgbClr val="000000"/>
                </a:solidFill>
                <a:latin typeface="Times New Roman" pitchFamily="18" charset="0"/>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4</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22532" name="Footer Placeholder 4"/>
          <p:cNvSpPr txBox="1">
            <a:spLocks noGrp="1"/>
          </p:cNvSpPr>
          <p:nvPr/>
        </p:nvSpPr>
        <p:spPr bwMode="auto">
          <a:xfrm>
            <a:off x="5357813" y="6475413"/>
            <a:ext cx="3184525"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sp>
        <p:nvSpPr>
          <p:cNvPr id="22533" name="Date Placeholder 3"/>
          <p:cNvSpPr txBox="1">
            <a:spLocks noGrp="1"/>
          </p:cNvSpPr>
          <p:nvPr/>
        </p:nvSpPr>
        <p:spPr bwMode="auto">
          <a:xfrm>
            <a:off x="696913" y="333375"/>
            <a:ext cx="2303462" cy="273050"/>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Times New Roman" pitchFamily="18" charset="0"/>
                <a:ea typeface="Arial Unicode MS" pitchFamily="34" charset="-128"/>
                <a:cs typeface="Arial Unicode MS" pitchFamily="34" charset="-128"/>
              </a:rPr>
              <a:t>Nov 2014</a:t>
            </a:r>
            <a:endParaRPr lang="en-GB" b="1">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Background</a:t>
            </a:r>
          </a:p>
        </p:txBody>
      </p:sp>
      <p:sp>
        <p:nvSpPr>
          <p:cNvPr id="24578" name="Rectangle 2"/>
          <p:cNvSpPr>
            <a:spLocks noGrp="1" noChangeArrowheads="1"/>
          </p:cNvSpPr>
          <p:nvPr>
            <p:ph idx="4294967295"/>
          </p:nvPr>
        </p:nvSpPr>
        <p:spPr/>
        <p:txBody>
          <a:bodyPr/>
          <a:lstStyle/>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The use of EtherTypes instead of DSAP/SSAP addresses as network layer protocol identifiers means LLC SNAP/RFC1042 has to be used (cf. IEEE 802.11)</a:t>
            </a:r>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As a consequence, six (6) octets of fixed content (and therefore useless) are transmitted in every over-the-air stream.</a:t>
            </a:r>
            <a:endParaRPr lang="en-US" sz="2800" b="0" smtClean="0"/>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p:txBody>
      </p:sp>
      <p:sp>
        <p:nvSpPr>
          <p:cNvPr id="24579"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latin typeface="Times New Roman" pitchFamily="18" charset="0"/>
                <a:ea typeface="Arial Unicode MS" pitchFamily="34" charset="-128"/>
                <a:cs typeface="Arial Unicode MS" pitchFamily="34" charset="-128"/>
              </a:rPr>
              <a:t>Slide </a:t>
            </a:r>
            <a:fld id="{69E799B7-A174-4428-A244-B60CECADB183}" type="slidenum">
              <a:rPr lang="en-GB" sz="1200">
                <a:solidFill>
                  <a:srgbClr val="000000"/>
                </a:solidFill>
                <a:latin typeface="Times New Roman" pitchFamily="18" charset="0"/>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5</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24580" name="Footer Placeholder 4"/>
          <p:cNvSpPr txBox="1">
            <a:spLocks noGrp="1"/>
          </p:cNvSpPr>
          <p:nvPr/>
        </p:nvSpPr>
        <p:spPr bwMode="auto">
          <a:xfrm>
            <a:off x="5357813" y="6475413"/>
            <a:ext cx="3184525"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sp>
        <p:nvSpPr>
          <p:cNvPr id="24581" name="Date Placeholder 3"/>
          <p:cNvSpPr txBox="1">
            <a:spLocks noGrp="1"/>
          </p:cNvSpPr>
          <p:nvPr/>
        </p:nvSpPr>
        <p:spPr bwMode="auto">
          <a:xfrm>
            <a:off x="696913" y="333375"/>
            <a:ext cx="2303462" cy="273050"/>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Times New Roman" pitchFamily="18" charset="0"/>
                <a:ea typeface="Arial Unicode MS" pitchFamily="34" charset="-128"/>
                <a:cs typeface="Arial Unicode MS" pitchFamily="34" charset="-128"/>
              </a:rPr>
              <a:t>Nov 2014</a:t>
            </a:r>
            <a:endParaRPr lang="en-GB" b="1">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7" name="Rectangle 1"/>
          <p:cNvSpPr>
            <a:spLocks noGrp="1" noChangeArrowheads="1"/>
          </p:cNvSpPr>
          <p:nvPr>
            <p:ph type="title" idx="4294967295"/>
          </p:nvPr>
        </p:nvSpPr>
        <p:spPr>
          <a:xfrm>
            <a:off x="722313" y="685800"/>
            <a:ext cx="7770812" cy="1065213"/>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Background</a:t>
            </a:r>
          </a:p>
        </p:txBody>
      </p:sp>
      <p:sp>
        <p:nvSpPr>
          <p:cNvPr id="31758"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latin typeface="Times New Roman" pitchFamily="18" charset="0"/>
                <a:ea typeface="Arial Unicode MS" pitchFamily="34" charset="-128"/>
                <a:cs typeface="Arial Unicode MS" pitchFamily="34" charset="-128"/>
              </a:rPr>
              <a:t>Slide </a:t>
            </a:r>
            <a:fld id="{1E6EF02A-2079-499E-BC17-3A25ED7C9D73}" type="slidenum">
              <a:rPr lang="en-GB" sz="1200">
                <a:solidFill>
                  <a:srgbClr val="000000"/>
                </a:solidFill>
                <a:latin typeface="Times New Roman" pitchFamily="18" charset="0"/>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6</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31759" name="Footer Placeholder 4"/>
          <p:cNvSpPr txBox="1">
            <a:spLocks noGrp="1"/>
          </p:cNvSpPr>
          <p:nvPr/>
        </p:nvSpPr>
        <p:spPr bwMode="auto">
          <a:xfrm>
            <a:off x="5357813" y="6475413"/>
            <a:ext cx="3184525"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sp>
        <p:nvSpPr>
          <p:cNvPr id="31760" name="Rectangle 10"/>
          <p:cNvSpPr>
            <a:spLocks noGrp="1" noChangeArrowheads="1"/>
          </p:cNvSpPr>
          <p:nvPr>
            <p:ph idx="4294967295"/>
          </p:nvPr>
        </p:nvSpPr>
        <p:spPr>
          <a:xfrm>
            <a:off x="685800" y="1495425"/>
            <a:ext cx="7770813" cy="4598988"/>
          </a:xfrm>
        </p:spPr>
        <p:txBody>
          <a:bodyPr/>
          <a:lstStyle/>
          <a:p>
            <a:pPr eaLnBrk="1" hangingPunct="1">
              <a:buFont typeface="Times New Roman" pitchFamily="18" charset="0"/>
              <a:buChar char="•"/>
            </a:pPr>
            <a:r>
              <a:rPr lang="en-US" smtClean="0"/>
              <a:t>LLC-sublayer 802.2 (LPD) header format (LLC SNAP RFC1042)</a:t>
            </a:r>
          </a:p>
          <a:p>
            <a:pPr eaLnBrk="1" hangingPunct="1">
              <a:buFont typeface="Times New Roman" pitchFamily="18" charset="0"/>
              <a:buChar char="•"/>
            </a:pPr>
            <a:endParaRPr lang="en-US" smtClean="0"/>
          </a:p>
          <a:p>
            <a:pPr eaLnBrk="1" hangingPunct="1">
              <a:buFont typeface="Times New Roman" pitchFamily="18" charset="0"/>
              <a:buChar char="•"/>
            </a:pPr>
            <a:endParaRPr lang="en-US" smtClean="0"/>
          </a:p>
          <a:p>
            <a:pPr eaLnBrk="1" hangingPunct="1">
              <a:buFont typeface="Times New Roman" pitchFamily="18" charset="0"/>
              <a:buChar char="•"/>
            </a:pPr>
            <a:endParaRPr lang="en-US" smtClean="0"/>
          </a:p>
          <a:p>
            <a:pPr eaLnBrk="1" hangingPunct="1">
              <a:buFont typeface="Times New Roman" pitchFamily="18" charset="0"/>
              <a:buChar char="•"/>
            </a:pPr>
            <a:endParaRPr lang="en-US" smtClean="0"/>
          </a:p>
          <a:p>
            <a:pPr eaLnBrk="1" hangingPunct="1">
              <a:buFont typeface="Times New Roman" pitchFamily="18" charset="0"/>
              <a:buChar char="•"/>
            </a:pPr>
            <a:r>
              <a:rPr lang="en-US" smtClean="0"/>
              <a:t>Length/Type encoding (EPD) header format</a:t>
            </a:r>
          </a:p>
          <a:p>
            <a:pPr eaLnBrk="1" hangingPunct="1"/>
            <a:endParaRPr lang="en-US" sz="2000" smtClean="0"/>
          </a:p>
        </p:txBody>
      </p:sp>
      <p:graphicFrame>
        <p:nvGraphicFramePr>
          <p:cNvPr id="31755" name="Object 11"/>
          <p:cNvGraphicFramePr>
            <a:graphicFrameLocks noChangeAspect="1"/>
          </p:cNvGraphicFramePr>
          <p:nvPr/>
        </p:nvGraphicFramePr>
        <p:xfrm>
          <a:off x="2581275" y="2057400"/>
          <a:ext cx="4851400" cy="1981200"/>
        </p:xfrm>
        <a:graphic>
          <a:graphicData uri="http://schemas.openxmlformats.org/presentationml/2006/ole">
            <p:oleObj spid="_x0000_s31755" name="Visio" r:id="rId4" imgW="3518428" imgH="1437048" progId="Visio.Drawing.11">
              <p:embed/>
            </p:oleObj>
          </a:graphicData>
        </a:graphic>
      </p:graphicFrame>
      <p:graphicFrame>
        <p:nvGraphicFramePr>
          <p:cNvPr id="31756" name="Object 12"/>
          <p:cNvGraphicFramePr>
            <a:graphicFrameLocks noChangeAspect="1"/>
          </p:cNvGraphicFramePr>
          <p:nvPr/>
        </p:nvGraphicFramePr>
        <p:xfrm>
          <a:off x="5921375" y="4391025"/>
          <a:ext cx="1628775" cy="1966913"/>
        </p:xfrm>
        <a:graphic>
          <a:graphicData uri="http://schemas.openxmlformats.org/presentationml/2006/ole">
            <p:oleObj spid="_x0000_s31756" name="Visio" r:id="rId5" imgW="1171513" imgH="1414152" progId="Visio.Drawing.11">
              <p:embed/>
            </p:oleObj>
          </a:graphicData>
        </a:graphic>
      </p:graphicFrame>
      <p:sp>
        <p:nvSpPr>
          <p:cNvPr id="31761" name="Text Box 13"/>
          <p:cNvSpPr txBox="1">
            <a:spLocks noChangeArrowheads="1"/>
          </p:cNvSpPr>
          <p:nvPr/>
        </p:nvSpPr>
        <p:spPr bwMode="auto">
          <a:xfrm>
            <a:off x="2286000" y="4724400"/>
            <a:ext cx="2921000" cy="641350"/>
          </a:xfrm>
          <a:prstGeom prst="rect">
            <a:avLst/>
          </a:prstGeom>
          <a:noFill/>
          <a:ln w="9525">
            <a:noFill/>
            <a:miter lim="800000"/>
            <a:headEnd/>
            <a:tailEnd/>
          </a:ln>
        </p:spPr>
        <p:txBody>
          <a:bodyPr wrap="none">
            <a:spAutoFit/>
          </a:bodyPr>
          <a:lstStyle/>
          <a:p>
            <a:r>
              <a:rPr lang="en-US"/>
              <a:t>Length     &lt; 1503 (0x05DF)</a:t>
            </a:r>
          </a:p>
          <a:p>
            <a:r>
              <a:rPr lang="en-US"/>
              <a:t>Ethertype &gt; 1535 (0x05FF)</a:t>
            </a:r>
          </a:p>
        </p:txBody>
      </p:sp>
      <p:sp>
        <p:nvSpPr>
          <p:cNvPr id="31762" name="Date Placeholder 3"/>
          <p:cNvSpPr txBox="1">
            <a:spLocks noGrp="1"/>
          </p:cNvSpPr>
          <p:nvPr/>
        </p:nvSpPr>
        <p:spPr bwMode="auto">
          <a:xfrm>
            <a:off x="696913" y="333375"/>
            <a:ext cx="2303462" cy="273050"/>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Times New Roman" pitchFamily="18" charset="0"/>
                <a:ea typeface="Arial Unicode MS" pitchFamily="34" charset="-128"/>
                <a:cs typeface="Arial Unicode MS" pitchFamily="34" charset="-128"/>
              </a:rPr>
              <a:t>Nov 2014</a:t>
            </a:r>
            <a:endParaRPr lang="en-GB" b="1">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Background</a:t>
            </a:r>
          </a:p>
        </p:txBody>
      </p:sp>
      <p:sp>
        <p:nvSpPr>
          <p:cNvPr id="48131" name="Rectangle 2"/>
          <p:cNvSpPr>
            <a:spLocks noGrp="1" noChangeArrowheads="1"/>
          </p:cNvSpPr>
          <p:nvPr>
            <p:ph idx="4294967295"/>
          </p:nvPr>
        </p:nvSpPr>
        <p:spPr>
          <a:xfrm>
            <a:off x="722313" y="1741488"/>
            <a:ext cx="7770812" cy="4113212"/>
          </a:xfrm>
        </p:spPr>
        <p:txBody>
          <a:bodyPr/>
          <a:lstStyle/>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IEEE 802.11 TGp created the amendment to IEEE 802.11 for operations in the 5.850-5.925 GHz frequency bands currently allocated by the FCC to Intelligent Transport Systems (ITS) operations</a:t>
            </a:r>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Operations in these bands are “outside the context of a BSS” (dot11OCBActivated is true in 5.9 GHz bands in the US and Europe (see IEEE Std 802.11 Annex E))</a:t>
            </a:r>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mtClean="0"/>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mtClean="0"/>
          </a:p>
          <a:p>
            <a:pPr lvl="1"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p:txBody>
      </p:sp>
      <p:sp>
        <p:nvSpPr>
          <p:cNvPr id="48132"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latin typeface="Times New Roman" pitchFamily="18" charset="0"/>
                <a:ea typeface="Arial Unicode MS" pitchFamily="34" charset="-128"/>
                <a:cs typeface="Arial Unicode MS" pitchFamily="34" charset="-128"/>
              </a:rPr>
              <a:t>Slide </a:t>
            </a:r>
            <a:fld id="{5802421D-36CE-4149-9388-C1767CE3B13F}" type="slidenum">
              <a:rPr lang="en-GB" sz="1200">
                <a:solidFill>
                  <a:srgbClr val="000000"/>
                </a:solidFill>
                <a:latin typeface="Times New Roman" pitchFamily="18" charset="0"/>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7</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48133" name="Footer Placeholder 4"/>
          <p:cNvSpPr txBox="1">
            <a:spLocks noGrp="1"/>
          </p:cNvSpPr>
          <p:nvPr/>
        </p:nvSpPr>
        <p:spPr bwMode="auto">
          <a:xfrm>
            <a:off x="5357813" y="6475413"/>
            <a:ext cx="3184525"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sp>
        <p:nvSpPr>
          <p:cNvPr id="48134" name="Date Placeholder 3"/>
          <p:cNvSpPr txBox="1">
            <a:spLocks noGrp="1"/>
          </p:cNvSpPr>
          <p:nvPr/>
        </p:nvSpPr>
        <p:spPr bwMode="auto">
          <a:xfrm>
            <a:off x="696913" y="361950"/>
            <a:ext cx="2303462" cy="273050"/>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Times New Roman" pitchFamily="18" charset="0"/>
                <a:ea typeface="Arial Unicode MS" pitchFamily="34" charset="-128"/>
                <a:cs typeface="Arial Unicode MS" pitchFamily="34" charset="-128"/>
              </a:rPr>
              <a:t>Nov 2014</a:t>
            </a:r>
            <a:endParaRPr lang="en-GB" b="1">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Rationale</a:t>
            </a:r>
          </a:p>
        </p:txBody>
      </p:sp>
      <p:sp>
        <p:nvSpPr>
          <p:cNvPr id="33794" name="Rectangle 2"/>
          <p:cNvSpPr>
            <a:spLocks noGrp="1" noChangeArrowheads="1"/>
          </p:cNvSpPr>
          <p:nvPr>
            <p:ph idx="4294967295"/>
          </p:nvPr>
        </p:nvSpPr>
        <p:spPr>
          <a:xfrm>
            <a:off x="722313" y="1741488"/>
            <a:ext cx="7770812" cy="4113212"/>
          </a:xfrm>
        </p:spPr>
        <p:txBody>
          <a:bodyPr/>
          <a:lstStyle/>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There are currently no commercial deployments of IEEE 802.11 5.9 GHz units/systems (only prototype units in trials); hence the 5.9 GHz MAC/PHY can be considered to be “new”.</a:t>
            </a:r>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Therefore, EPD should be used because it is:</a:t>
            </a:r>
          </a:p>
          <a:p>
            <a:pPr lvl="1"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more efficient (6 bytes saved in every data frame)</a:t>
            </a:r>
          </a:p>
          <a:p>
            <a:pPr lvl="1"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“compatible” with 802.3 ethernet LANs and 802.1Q bridges</a:t>
            </a:r>
          </a:p>
          <a:p>
            <a:pPr lvl="1"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compatible with GLK (EPD) operation (when standardization is complete)</a:t>
            </a:r>
          </a:p>
          <a:p>
            <a:pPr lvl="1"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IEEE 802-2014 mandates it!</a:t>
            </a:r>
          </a:p>
          <a:p>
            <a:pPr lvl="1"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p:txBody>
      </p:sp>
      <p:sp>
        <p:nvSpPr>
          <p:cNvPr id="33795"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latin typeface="Times New Roman" pitchFamily="18" charset="0"/>
                <a:ea typeface="Arial Unicode MS" pitchFamily="34" charset="-128"/>
                <a:cs typeface="Arial Unicode MS" pitchFamily="34" charset="-128"/>
              </a:rPr>
              <a:t>Slide </a:t>
            </a:r>
            <a:fld id="{14964CC4-C934-43F8-B961-93DCCC6EB98C}" type="slidenum">
              <a:rPr lang="en-GB" sz="1200">
                <a:solidFill>
                  <a:srgbClr val="000000"/>
                </a:solidFill>
                <a:latin typeface="Times New Roman" pitchFamily="18" charset="0"/>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8</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33796" name="Footer Placeholder 4"/>
          <p:cNvSpPr txBox="1">
            <a:spLocks noGrp="1"/>
          </p:cNvSpPr>
          <p:nvPr/>
        </p:nvSpPr>
        <p:spPr bwMode="auto">
          <a:xfrm>
            <a:off x="5357813" y="6475413"/>
            <a:ext cx="3184525"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sp>
        <p:nvSpPr>
          <p:cNvPr id="33797" name="Date Placeholder 3"/>
          <p:cNvSpPr txBox="1">
            <a:spLocks noGrp="1"/>
          </p:cNvSpPr>
          <p:nvPr/>
        </p:nvSpPr>
        <p:spPr bwMode="auto">
          <a:xfrm>
            <a:off x="696913" y="361950"/>
            <a:ext cx="2303462" cy="273050"/>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Times New Roman" pitchFamily="18" charset="0"/>
                <a:ea typeface="Arial Unicode MS" pitchFamily="34" charset="-128"/>
                <a:cs typeface="Arial Unicode MS" pitchFamily="34" charset="-128"/>
              </a:rPr>
              <a:t>Nov 2014</a:t>
            </a:r>
            <a:endParaRPr lang="en-GB" b="1">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Rationale</a:t>
            </a:r>
          </a:p>
        </p:txBody>
      </p:sp>
      <p:sp>
        <p:nvSpPr>
          <p:cNvPr id="52227" name="Rectangle 2"/>
          <p:cNvSpPr>
            <a:spLocks noGrp="1" noChangeArrowheads="1"/>
          </p:cNvSpPr>
          <p:nvPr>
            <p:ph idx="4294967295"/>
          </p:nvPr>
        </p:nvSpPr>
        <p:spPr>
          <a:xfrm>
            <a:off x="722313" y="1741488"/>
            <a:ext cx="7770812" cy="4113212"/>
          </a:xfrm>
        </p:spPr>
        <p:txBody>
          <a:bodyPr/>
          <a:lstStyle/>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There are ongoing discussions on and investigations into possible sharing of some part of the ITS 5.9 GHz frequency bands (cf. UNII-4 in FCC NPRM 13-22) </a:t>
            </a:r>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Changing from LPD to EPD for ITS communications in the ITS bands would neither impact nor be impacted by possible sharing with other IEEE 802.11 devices should such sharing eventually be allowed</a:t>
            </a:r>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mtClean="0"/>
              <a:t>The ONLY change is to the contents of the LLC sublayer Protocol Data Unit (LPDU … aka MSDU)</a:t>
            </a:r>
          </a:p>
          <a:p>
            <a:pPr lvl="1"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mtClean="0"/>
          </a:p>
        </p:txBody>
      </p:sp>
      <p:sp>
        <p:nvSpPr>
          <p:cNvPr id="52228"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latin typeface="Times New Roman" pitchFamily="18" charset="0"/>
                <a:ea typeface="Arial Unicode MS" pitchFamily="34" charset="-128"/>
                <a:cs typeface="Arial Unicode MS" pitchFamily="34" charset="-128"/>
              </a:rPr>
              <a:t>Slide </a:t>
            </a:r>
            <a:fld id="{86D33F1E-7AD3-4016-8D71-C3A041813797}" type="slidenum">
              <a:rPr lang="en-GB" sz="1200">
                <a:solidFill>
                  <a:srgbClr val="000000"/>
                </a:solidFill>
                <a:latin typeface="Times New Roman" pitchFamily="18" charset="0"/>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9</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52229" name="Footer Placeholder 4"/>
          <p:cNvSpPr txBox="1">
            <a:spLocks noGrp="1"/>
          </p:cNvSpPr>
          <p:nvPr/>
        </p:nvSpPr>
        <p:spPr bwMode="auto">
          <a:xfrm>
            <a:off x="5357813" y="6475413"/>
            <a:ext cx="3184525"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sp>
        <p:nvSpPr>
          <p:cNvPr id="52230" name="Date Placeholder 3"/>
          <p:cNvSpPr txBox="1">
            <a:spLocks noGrp="1"/>
          </p:cNvSpPr>
          <p:nvPr/>
        </p:nvSpPr>
        <p:spPr bwMode="auto">
          <a:xfrm>
            <a:off x="696913" y="361950"/>
            <a:ext cx="2303462" cy="273050"/>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Times New Roman" pitchFamily="18" charset="0"/>
                <a:ea typeface="Arial Unicode MS" pitchFamily="34" charset="-128"/>
                <a:cs typeface="Arial Unicode MS" pitchFamily="34" charset="-128"/>
              </a:rPr>
              <a:t>Nov 2014</a:t>
            </a:r>
            <a:endParaRPr lang="en-GB" b="1">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802-11-Submission">
  <a:themeElements>
    <a:clrScheme name="1_802-11-Submiss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802-11-Submission">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ea typeface="MS Gothic" pitchFamily="4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ea typeface="MS Gothic" pitchFamily="49" charset="-128"/>
          </a:defRPr>
        </a:defPPr>
      </a:lstStyle>
    </a:lnDef>
  </a:objectDefaults>
  <a:extraClrSchemeLst>
    <a:extraClrScheme>
      <a:clrScheme name="1_802-11-Submiss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802-11-Submiss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802-11-Submiss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802-11-Submiss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802-11-Submiss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802-11-Submiss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13567</TotalTime>
  <Words>733</Words>
  <Application>Microsoft Office PowerPoint</Application>
  <PresentationFormat>On-screen Show (4:3)</PresentationFormat>
  <Paragraphs>153</Paragraphs>
  <Slides>14</Slides>
  <Notes>14</Notes>
  <HiddenSlides>0</HiddenSlides>
  <MMClips>0</MMClips>
  <ScaleCrop>false</ScaleCrop>
  <HeadingPairs>
    <vt:vector size="8" baseType="variant">
      <vt:variant>
        <vt:lpstr>Fonts Used</vt:lpstr>
      </vt:variant>
      <vt:variant>
        <vt:i4>5</vt:i4>
      </vt:variant>
      <vt:variant>
        <vt:lpstr>Design Template</vt:lpstr>
      </vt:variant>
      <vt:variant>
        <vt:i4>1</vt:i4>
      </vt:variant>
      <vt:variant>
        <vt:lpstr>Embedded OLE Servers</vt:lpstr>
      </vt:variant>
      <vt:variant>
        <vt:i4>2</vt:i4>
      </vt:variant>
      <vt:variant>
        <vt:lpstr>Slide Titles</vt:lpstr>
      </vt:variant>
      <vt:variant>
        <vt:i4>14</vt:i4>
      </vt:variant>
    </vt:vector>
  </HeadingPairs>
  <TitlesOfParts>
    <vt:vector size="22" baseType="lpstr">
      <vt:lpstr>Arial</vt:lpstr>
      <vt:lpstr>MS Gothic</vt:lpstr>
      <vt:lpstr>Times New Roman</vt:lpstr>
      <vt:lpstr>Arial Unicode MS</vt:lpstr>
      <vt:lpstr>ＭＳ Ｐゴシック</vt:lpstr>
      <vt:lpstr>1_802-11-Submission</vt:lpstr>
      <vt:lpstr>Document</vt:lpstr>
      <vt:lpstr>Visio</vt:lpstr>
      <vt:lpstr>EPD for IEEE 802.11 5.9GHz Operations</vt:lpstr>
      <vt:lpstr>Abstract</vt:lpstr>
      <vt:lpstr>Background</vt:lpstr>
      <vt:lpstr>Background</vt:lpstr>
      <vt:lpstr>Background</vt:lpstr>
      <vt:lpstr>Background</vt:lpstr>
      <vt:lpstr>Background</vt:lpstr>
      <vt:lpstr>Rationale</vt:lpstr>
      <vt:lpstr>Rationale</vt:lpstr>
      <vt:lpstr>Current Implementations</vt:lpstr>
      <vt:lpstr>Current Implementations - LPD (before)</vt:lpstr>
      <vt:lpstr>Current Implementations - EPD (after)</vt:lpstr>
      <vt:lpstr>Current Support</vt:lpstr>
      <vt:lpstr>Straw Poll</vt:lpstr>
    </vt:vector>
  </TitlesOfParts>
  <Company>SRA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EPD for IEEE 802.11 5.9GHz Operations</dc:title>
  <dc:creator>Dick Roy</dc:creator>
  <cp:lastModifiedBy>dick</cp:lastModifiedBy>
  <cp:revision>293</cp:revision>
  <cp:lastPrinted>2013-02-04T02:23:21Z</cp:lastPrinted>
  <dcterms:created xsi:type="dcterms:W3CDTF">2012-10-15T16:10:16Z</dcterms:created>
  <dcterms:modified xsi:type="dcterms:W3CDTF">2014-11-07T15:21:40Z</dcterms:modified>
</cp:coreProperties>
</file>