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>
        <p:scale>
          <a:sx n="90" d="100"/>
          <a:sy n="90" d="100"/>
        </p:scale>
        <p:origin x="-15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Edward Au (Marvell Semiconductor))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</a:t>
            </a:r>
            <a:r>
              <a:rPr lang="en-US" sz="1800" b="1" dirty="0" smtClean="0"/>
              <a:t>14/</a:t>
            </a:r>
            <a:r>
              <a:rPr lang="en-US" sz="1800" b="1" dirty="0" smtClean="0"/>
              <a:t>1514r0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SG November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23058"/>
              </p:ext>
            </p:extLst>
          </p:nvPr>
        </p:nvGraphicFramePr>
        <p:xfrm>
          <a:off x="709613" y="2743200"/>
          <a:ext cx="82819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597900" imgH="990600" progId="Word.Document.8">
                  <p:embed/>
                </p:oleObj>
              </mc:Choice>
              <mc:Fallback>
                <p:oleObj name="Document" r:id="rId4" imgW="8597900" imgH="990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743200"/>
                        <a:ext cx="8281987" cy="884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NG60 SG for the November 2014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6 submissions were covered during the meeting covering areas related to: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Use cases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Channel model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Technical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Draft PAR and CSD </a:t>
            </a:r>
            <a:r>
              <a:rPr lang="en-US" dirty="0" smtClean="0"/>
              <a:t>proposals</a:t>
            </a:r>
            <a:endParaRPr lang="en-US" dirty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Reviewed the Study Group timeline. </a:t>
            </a:r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A</a:t>
            </a:r>
            <a:r>
              <a:rPr lang="en-US" dirty="0" smtClean="0"/>
              <a:t>pproved </a:t>
            </a:r>
            <a:r>
              <a:rPr lang="en-US" dirty="0" smtClean="0"/>
              <a:t>a motion for Study Group extension.</a:t>
            </a:r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2015 Goals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Review presentations that inform the SG in its effort to develop PAR &amp; CSD, such as: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Use cases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Problems statements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Scope and purpose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Draft PAR </a:t>
            </a:r>
            <a:r>
              <a:rPr lang="en-US" dirty="0">
                <a:latin typeface="Times New Roman" charset="0"/>
                <a:ea typeface="MS PGothic" charset="0"/>
              </a:rPr>
              <a:t>and CSD proposals</a:t>
            </a:r>
          </a:p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December </a:t>
            </a:r>
            <a:r>
              <a:rPr lang="en-US" dirty="0" smtClean="0"/>
              <a:t>16, 2014 </a:t>
            </a:r>
            <a:r>
              <a:rPr lang="en-US" dirty="0"/>
              <a:t>(Tuesday), 7am PT – 8am PT</a:t>
            </a:r>
          </a:p>
          <a:p>
            <a:pPr algn="just"/>
            <a:r>
              <a:rPr lang="en-US" dirty="0"/>
              <a:t>January </a:t>
            </a:r>
            <a:r>
              <a:rPr lang="en-US" dirty="0" smtClean="0"/>
              <a:t>6, 2015 </a:t>
            </a:r>
            <a:r>
              <a:rPr lang="en-US" dirty="0"/>
              <a:t>(Tuesday), 7am PT – 8am PT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Edward Au (Marvell Semiconductor)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1391</TotalTime>
  <Words>281</Words>
  <Application>Microsoft Macintosh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NG60 SG November 2014 Closing Report</vt:lpstr>
      <vt:lpstr>Abstract</vt:lpstr>
      <vt:lpstr>Work Completed</vt:lpstr>
      <vt:lpstr>January 2015 Goals</vt:lpstr>
      <vt:lpstr>Conference Call Times</vt:lpstr>
    </vt:vector>
  </TitlesOfParts>
  <Manager/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keywords/>
  <dc:description/>
  <cp:lastModifiedBy>Edward</cp:lastModifiedBy>
  <cp:revision>224</cp:revision>
  <cp:lastPrinted>1998-02-10T13:28:06Z</cp:lastPrinted>
  <dcterms:created xsi:type="dcterms:W3CDTF">2008-11-13T20:03:38Z</dcterms:created>
  <dcterms:modified xsi:type="dcterms:W3CDTF">2014-11-05T18:50:11Z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