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5"/>
  </p:notesMasterIdLst>
  <p:handoutMasterIdLst>
    <p:handoutMasterId r:id="rId26"/>
  </p:handoutMasterIdLst>
  <p:sldIdLst>
    <p:sldId id="295" r:id="rId2"/>
    <p:sldId id="321" r:id="rId3"/>
    <p:sldId id="287" r:id="rId4"/>
    <p:sldId id="302" r:id="rId5"/>
    <p:sldId id="303" r:id="rId6"/>
    <p:sldId id="322" r:id="rId7"/>
    <p:sldId id="304" r:id="rId8"/>
    <p:sldId id="306" r:id="rId9"/>
    <p:sldId id="314" r:id="rId10"/>
    <p:sldId id="311" r:id="rId11"/>
    <p:sldId id="317" r:id="rId12"/>
    <p:sldId id="351" r:id="rId13"/>
    <p:sldId id="358" r:id="rId14"/>
    <p:sldId id="352" r:id="rId15"/>
    <p:sldId id="310" r:id="rId16"/>
    <p:sldId id="355" r:id="rId17"/>
    <p:sldId id="360" r:id="rId18"/>
    <p:sldId id="362" r:id="rId19"/>
    <p:sldId id="332" r:id="rId20"/>
    <p:sldId id="335" r:id="rId21"/>
    <p:sldId id="356" r:id="rId22"/>
    <p:sldId id="357" r:id="rId23"/>
    <p:sldId id="33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385" autoAdjust="0"/>
    <p:restoredTop sz="94676" autoAdjust="0"/>
  </p:normalViewPr>
  <p:slideViewPr>
    <p:cSldViewPr>
      <p:cViewPr varScale="1">
        <p:scale>
          <a:sx n="86" d="100"/>
          <a:sy n="86" d="100"/>
        </p:scale>
        <p:origin x="-1404" y="-84"/>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Sept 2014</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Sept 2014</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Sept 2014</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Sept 2014</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Sept 2014</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14</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Sept 2014</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15</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16</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Sept 2014</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Sept 2014</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Sept 2014</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Sept 2014</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Sept 2014</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Sept 2014</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Sept 2014</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Nov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Nov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Nov 2014</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Nov 2014</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2014</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802.11-14/1462r0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ddrgal@gmail.com" TargetMode="External"/><Relationship Id="rId18" Type="http://schemas.openxmlformats.org/officeDocument/2006/relationships/hyperlink" Target="mailto:pecclesi@cisco.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henry@LOGOUT.COM" TargetMode="External"/><Relationship Id="rId2" Type="http://schemas.openxmlformats.org/officeDocument/2006/relationships/notesSlide" Target="../notesSlides/notesSlide5.xml"/><Relationship Id="rId16" Type="http://schemas.openxmlformats.org/officeDocument/2006/relationships/hyperlink" Target="mailto:carlos.cordeiro@inte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robert.stacey@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alex.ashley@hotmail.co.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(Nov ‘14)</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2014-11-03</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313"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Nov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err="1" smtClean="0"/>
              <a:t>615r4</a:t>
            </a:r>
            <a:r>
              <a:rPr lang="en-US" sz="1600" dirty="0" smtClean="0"/>
              <a:t> documents the process. There is an </a:t>
            </a:r>
            <a:r>
              <a:rPr lang="en-US" sz="1600" dirty="0" err="1" smtClean="0"/>
              <a:t>r5</a:t>
            </a:r>
            <a:r>
              <a:rPr lang="en-US" sz="1600" dirty="0" smtClean="0"/>
              <a:t>.</a:t>
            </a:r>
          </a:p>
          <a:p>
            <a:pPr lvl="1">
              <a:buFontTx/>
              <a:buNone/>
            </a:pPr>
            <a:r>
              <a:rPr lang="en-US" sz="1600" dirty="0" smtClean="0"/>
              <a:t>MDR now in the 802.11 Operating Manual 802.11-09/0002r12</a:t>
            </a:r>
          </a:p>
          <a:p>
            <a:r>
              <a:rPr lang="en-US" sz="1800" dirty="0" err="1" smtClean="0"/>
              <a:t>P802.11aa</a:t>
            </a:r>
            <a:r>
              <a:rPr lang="en-US" sz="1800" dirty="0" smtClean="0"/>
              <a:t> </a:t>
            </a:r>
            <a:r>
              <a:rPr lang="en-US" sz="1800" dirty="0" err="1" smtClean="0"/>
              <a:t>D5.0</a:t>
            </a:r>
            <a:r>
              <a:rPr lang="en-US" sz="1800" dirty="0" smtClean="0"/>
              <a:t> went through Working Group Mandatory Editorial Coordination before July 2011</a:t>
            </a:r>
          </a:p>
          <a:p>
            <a:r>
              <a:rPr lang="en-US" sz="1800" dirty="0" err="1" smtClean="0"/>
              <a:t>P802.11ad</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P802.11ae</a:t>
            </a:r>
            <a:r>
              <a:rPr lang="en-US" sz="1800" dirty="0" smtClean="0"/>
              <a:t> </a:t>
            </a:r>
            <a:r>
              <a:rPr lang="en-US" sz="1800" dirty="0" err="1" smtClean="0"/>
              <a:t>D4.0</a:t>
            </a:r>
            <a:r>
              <a:rPr lang="en-US" sz="1800" dirty="0" smtClean="0"/>
              <a:t> went through Working Group Mandatory Editorial Coordination before July 2011</a:t>
            </a:r>
          </a:p>
          <a:p>
            <a:r>
              <a:rPr lang="en-US" sz="1800" dirty="0" err="1" smtClean="0"/>
              <a:t>P802.11ac</a:t>
            </a:r>
            <a:r>
              <a:rPr lang="en-US" sz="1800" dirty="0" smtClean="0"/>
              <a:t> </a:t>
            </a:r>
            <a:r>
              <a:rPr lang="en-US" sz="1800" dirty="0" err="1" smtClean="0"/>
              <a:t>D4.0</a:t>
            </a:r>
            <a:r>
              <a:rPr lang="en-US" sz="1800" dirty="0" smtClean="0"/>
              <a:t> went through Working Group Mandatory Draft Review</a:t>
            </a:r>
            <a:r>
              <a:rPr lang="en-US" sz="1800" dirty="0"/>
              <a:t> </a:t>
            </a:r>
            <a:r>
              <a:rPr lang="en-US" sz="1800" dirty="0" smtClean="0"/>
              <a:t>before January 2013</a:t>
            </a:r>
          </a:p>
          <a:p>
            <a:r>
              <a:rPr lang="en-US" sz="1800" dirty="0" smtClean="0"/>
              <a:t>P802.11af D4.0 went through Working Group Mandatory Draft Review before Saturday May 18, 2013</a:t>
            </a:r>
          </a:p>
          <a:p>
            <a:r>
              <a:rPr lang="en-US" sz="1800" dirty="0" err="1" smtClean="0"/>
              <a:t>REVmc</a:t>
            </a:r>
            <a:r>
              <a:rPr lang="en-US" sz="1800" dirty="0" smtClean="0"/>
              <a:t> D3.0 went through MDR process - 802.11-14/781r11 dated Sept 19, 2014</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11</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11-09-1034-09-0000-wg11-style-guide.doc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12</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13</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14</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560179229"/>
              </p:ext>
            </p:extLst>
          </p:nvPr>
        </p:nvGraphicFramePr>
        <p:xfrm>
          <a:off x="914400" y="2398816"/>
          <a:ext cx="7772400" cy="288036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TGae</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TGaa</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TGad</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Oct 2012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802.11-2012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TGaf</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Dec 2013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802.11REVmc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TGmc</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TGah</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a:t>
            </a:r>
            <a:r>
              <a:rPr lang="en-US" sz="1400" b="1"/>
              <a:t>of </a:t>
            </a:r>
            <a:r>
              <a:rPr lang="en-US" sz="1400" b="1" smtClean="0">
                <a:solidFill>
                  <a:srgbClr val="FF0000"/>
                </a:solidFill>
              </a:rPr>
              <a:t>Nov </a:t>
            </a:r>
            <a:r>
              <a:rPr lang="en-US" sz="1400" b="1" dirty="0" smtClean="0">
                <a:solidFill>
                  <a:srgbClr val="FF0000"/>
                </a:solidFill>
              </a:rPr>
              <a:t>2014</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July 2014, Editors changed the running order and will revisit in November 2014,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15</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776510751"/>
              </p:ext>
            </p:extLst>
          </p:nvPr>
        </p:nvGraphicFramePr>
        <p:xfrm>
          <a:off x="457200" y="1371600"/>
          <a:ext cx="8077200" cy="366045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524000"/>
                <a:gridCol w="14478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3.3</a:t>
                      </a: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Frame </a:t>
                      </a:r>
                      <a:r>
                        <a:rPr kumimoji="0" lang="en-US" sz="1200" b="0" i="0" u="none" strike="noStrike" cap="none" normalizeH="0" baseline="0" dirty="0" smtClean="0">
                          <a:ln>
                            <a:noFill/>
                          </a:ln>
                          <a:solidFill>
                            <a:srgbClr val="FF0000"/>
                          </a:solidFill>
                          <a:effectLst/>
                          <a:latin typeface="Times New Roman" pitchFamily="18" charset="0"/>
                        </a:rPr>
                        <a:t>11.0</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Yes</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3-Nov</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2.1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15-Sep</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3.0</a:t>
                      </a:r>
                      <a:endParaRPr kumimoji="0" lang="en-US"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3-Nov</a:t>
                      </a:r>
                      <a:endParaRPr kumimoji="0" lang="en-US"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aj</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3.0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0.03</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15-Sep</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aq</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Times New Roman" pitchFamily="18" charset="0"/>
                        </a:rPr>
                        <a:t>0.02</a:t>
                      </a:r>
                      <a:endParaRPr kumimoji="0" lang="en-GB" sz="14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Dan Gal</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3-Nov</a:t>
                      </a: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16</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Nov 2014</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16</a:t>
            </a:fld>
            <a:endParaRPr lang="en-US" smtClean="0"/>
          </a:p>
        </p:txBody>
      </p:sp>
      <p:sp>
        <p:nvSpPr>
          <p:cNvPr id="31976" name="Footer Placeholder 10"/>
          <p:cNvSpPr>
            <a:spLocks noGrp="1"/>
          </p:cNvSpPr>
          <p:nvPr>
            <p:ph type="ftr" sz="quarter" idx="11"/>
          </p:nvPr>
        </p:nvSpPr>
        <p:spPr>
          <a:noFill/>
        </p:spPr>
        <p:txBody>
          <a:bodyPr/>
          <a:lstStyle/>
          <a:p>
            <a:r>
              <a:rPr lang="en-US" smtClean="0"/>
              <a:t>Peter Ecclesine (Cisco Systems)</a:t>
            </a:r>
          </a:p>
        </p:txBody>
      </p:sp>
      <p:sp>
        <p:nvSpPr>
          <p:cNvPr id="31977" name="Date Placeholder 10"/>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17</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dirty="0" smtClean="0"/>
              <a:t>I’m going to suggest going forward we use a single style with appropriately set tabs,  and use leading</a:t>
            </a:r>
            <a:r>
              <a:rPr lang="en-US" dirty="0" smtClean="0"/>
              <a:t> </a:t>
            </a:r>
            <a:r>
              <a:rPr lang="en-GB" dirty="0" smtClean="0"/>
              <a:t>Tabs to distinguish the syntax and description parts. (Adrian Stephens Feb 9, 2010)</a:t>
            </a:r>
          </a:p>
          <a:p>
            <a:r>
              <a:rPr lang="en-GB" dirty="0" smtClean="0"/>
              <a:t> Keep embedded figures using </a:t>
            </a:r>
            <a:r>
              <a:rPr lang="en-GB" dirty="0" err="1" smtClean="0"/>
              <a:t>visio</a:t>
            </a:r>
            <a:r>
              <a:rPr lang="en-GB" dirty="0" smtClean="0"/>
              <a:t> as long as possible</a:t>
            </a:r>
            <a:endParaRPr lang="en-US" dirty="0" smtClean="0"/>
          </a:p>
          <a:p>
            <a:pPr lvl="1"/>
            <a:r>
              <a:rPr lang="en-GB" dirty="0" smtClean="0"/>
              <a:t>Near the end of sponsor ballot,  turn these all into .</a:t>
            </a:r>
            <a:r>
              <a:rPr lang="en-GB" dirty="0" err="1" smtClean="0"/>
              <a:t>wmf</a:t>
            </a:r>
            <a:r>
              <a:rPr lang="en-GB" dirty="0" smtClean="0"/>
              <a:t> (windows meta file) format files (you can do this from </a:t>
            </a:r>
            <a:r>
              <a:rPr lang="en-GB" dirty="0" err="1" smtClean="0"/>
              <a:t>visio</a:t>
            </a:r>
            <a:r>
              <a:rPr lang="en-GB" dirty="0" smtClean="0"/>
              <a:t> using “save as”).   Keep separate files for the .</a:t>
            </a:r>
            <a:r>
              <a:rPr lang="en-GB" dirty="0" err="1" smtClean="0"/>
              <a:t>vsd</a:t>
            </a:r>
            <a:r>
              <a:rPr lang="en-GB" dirty="0" smtClean="0"/>
              <a:t> source and the .</a:t>
            </a:r>
            <a:r>
              <a:rPr lang="en-GB" dirty="0" err="1" smtClean="0"/>
              <a:t>wmf</a:t>
            </a:r>
            <a:r>
              <a:rPr lang="en-GB" dirty="0" smtClean="0"/>
              <a:t> file that is linked to from frame. There is likelihood we should use .</a:t>
            </a:r>
            <a:r>
              <a:rPr lang="en-GB" dirty="0" err="1" smtClean="0"/>
              <a:t>emf</a:t>
            </a:r>
            <a:endParaRPr lang="en-GB" dirty="0" smtClean="0"/>
          </a:p>
          <a:p>
            <a:r>
              <a:rPr lang="en-GB" dirty="0" smtClean="0"/>
              <a:t>Frame templates for </a:t>
            </a:r>
            <a:r>
              <a:rPr lang="en-GB" dirty="0" err="1" smtClean="0"/>
              <a:t>11aa</a:t>
            </a:r>
            <a:r>
              <a:rPr lang="en-GB" dirty="0" smtClean="0"/>
              <a:t>, </a:t>
            </a:r>
            <a:r>
              <a:rPr lang="en-GB" dirty="0" err="1" smtClean="0"/>
              <a:t>11ac</a:t>
            </a:r>
            <a:r>
              <a:rPr lang="en-GB" dirty="0" smtClean="0"/>
              <a:t>, </a:t>
            </a:r>
            <a:r>
              <a:rPr lang="en-GB" dirty="0" err="1" smtClean="0"/>
              <a:t>11af</a:t>
            </a:r>
            <a:r>
              <a:rPr lang="en-GB" dirty="0" smtClean="0"/>
              <a:t> </a:t>
            </a:r>
          </a:p>
          <a:p>
            <a:r>
              <a:rPr lang="en-GB" dirty="0" smtClean="0"/>
              <a:t>Text version of MIB is available (2012, ae2012, aa2012, ad2012, acD5.0, afD5.0. mcD3.0)</a:t>
            </a:r>
            <a:endParaRPr lang="en-US"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Nov 2014</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Nov 2014</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r>
              <a:rPr lang="en-US" dirty="0" smtClean="0"/>
              <a:t>Renumbering Spreadsheet as a 802.11-14 document based on </a:t>
            </a:r>
            <a:r>
              <a:rPr lang="en-US" dirty="0" err="1" smtClean="0"/>
              <a:t>REVmc</a:t>
            </a:r>
            <a:r>
              <a:rPr lang="en-US" dirty="0" smtClean="0"/>
              <a:t> D3.1</a:t>
            </a:r>
          </a:p>
          <a:p>
            <a:r>
              <a:rPr lang="en-US" dirty="0" smtClean="0"/>
              <a:t>Update the 802.11 Style Guide from the </a:t>
            </a:r>
            <a:r>
              <a:rPr lang="en-US" dirty="0" err="1" smtClean="0"/>
              <a:t>REVmc</a:t>
            </a:r>
            <a:r>
              <a:rPr lang="en-US" dirty="0" smtClean="0"/>
              <a:t> MDR</a:t>
            </a:r>
          </a:p>
          <a:p>
            <a:r>
              <a:rPr lang="en-US" dirty="0" smtClean="0"/>
              <a:t>Adrian to ask IEEE-SA if a two-layer TOC is permitted</a:t>
            </a:r>
          </a:p>
          <a:p>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Nov 2014</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Nov 2014</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23</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2014-11-04</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a:t>Style Guide for </a:t>
            </a:r>
            <a:r>
              <a:rPr lang="en-US" dirty="0" smtClean="0"/>
              <a:t>802.11 09/1034r9</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2014-11-04</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Au, Emily Qi</a:t>
            </a:r>
          </a:p>
          <a:p>
            <a:pPr lvl="1">
              <a:lnSpc>
                <a:spcPct val="80000"/>
              </a:lnSpc>
              <a:buFontTx/>
              <a:buChar char="•"/>
              <a:defRPr/>
            </a:pPr>
            <a:r>
              <a:rPr lang="en-US" sz="1400" dirty="0"/>
              <a:t>P802.11ah Amendment (S1G) – </a:t>
            </a:r>
            <a:r>
              <a:rPr lang="en-US" sz="1400" dirty="0" smtClean="0"/>
              <a:t>Alfred </a:t>
            </a:r>
            <a:r>
              <a:rPr lang="en-US" sz="1400" dirty="0" err="1" smtClean="0"/>
              <a:t>Asterjadhi</a:t>
            </a:r>
            <a:r>
              <a:rPr lang="en-US" sz="1400" dirty="0" smtClean="0"/>
              <a:t>, Yongho Seok </a:t>
            </a:r>
          </a:p>
          <a:p>
            <a:pPr lvl="1">
              <a:lnSpc>
                <a:spcPct val="80000"/>
              </a:lnSpc>
              <a:buFontTx/>
              <a:buChar char="•"/>
              <a:defRPr/>
            </a:pPr>
            <a:r>
              <a:rPr lang="en-US" sz="1400" dirty="0" smtClean="0"/>
              <a:t>P802.11ai </a:t>
            </a:r>
            <a:r>
              <a:rPr lang="en-US" sz="1400" dirty="0"/>
              <a:t>Amendment (FILS) – </a:t>
            </a:r>
            <a:r>
              <a:rPr lang="en-US" sz="1400" dirty="0" smtClean="0"/>
              <a:t>Lee Armstrong, Ping FANG</a:t>
            </a:r>
          </a:p>
          <a:p>
            <a:pPr lvl="1">
              <a:lnSpc>
                <a:spcPct val="80000"/>
              </a:lnSpc>
              <a:buFontTx/>
              <a:buChar char="•"/>
              <a:defRPr/>
            </a:pPr>
            <a:r>
              <a:rPr lang="en-US" sz="1400" dirty="0"/>
              <a:t>P802.11aj Amendment (CMMW) – </a:t>
            </a:r>
            <a:r>
              <a:rPr lang="en-US" sz="1400" dirty="0" err="1"/>
              <a:t>Jiamin</a:t>
            </a:r>
            <a:r>
              <a:rPr lang="en-US" sz="1400" dirty="0"/>
              <a:t> </a:t>
            </a:r>
            <a:r>
              <a:rPr lang="en-US" sz="1400" dirty="0" smtClean="0"/>
              <a:t>CHEN</a:t>
            </a:r>
          </a:p>
          <a:p>
            <a:pPr lvl="1">
              <a:lnSpc>
                <a:spcPct val="80000"/>
              </a:lnSpc>
              <a:buFontTx/>
              <a:buChar char="•"/>
              <a:defRPr/>
            </a:pPr>
            <a:r>
              <a:rPr lang="en-US" sz="1400" dirty="0" smtClean="0"/>
              <a:t>P802.11ak Amendment(GLK) </a:t>
            </a:r>
            <a:r>
              <a:rPr lang="en-US" sz="1400" dirty="0"/>
              <a:t>– </a:t>
            </a:r>
            <a:r>
              <a:rPr lang="en-US" sz="1400" dirty="0" smtClean="0"/>
              <a:t> Donald Eastlake</a:t>
            </a:r>
          </a:p>
          <a:p>
            <a:pPr lvl="1">
              <a:lnSpc>
                <a:spcPct val="80000"/>
              </a:lnSpc>
              <a:buFontTx/>
              <a:buChar char="•"/>
              <a:defRPr/>
            </a:pPr>
            <a:r>
              <a:rPr lang="en-US" sz="1400" dirty="0"/>
              <a:t>P809.11aq Amendment (PAD) – Dan </a:t>
            </a:r>
            <a:r>
              <a:rPr lang="en-US" sz="1400" dirty="0" smtClean="0"/>
              <a:t>Gal</a:t>
            </a:r>
          </a:p>
          <a:p>
            <a:pPr>
              <a:lnSpc>
                <a:spcPct val="80000"/>
              </a:lnSpc>
              <a:buFontTx/>
              <a:buNone/>
              <a:defRPr/>
            </a:pPr>
            <a:endParaRPr lang="en-US" sz="1000" dirty="0" smtClean="0"/>
          </a:p>
          <a:p>
            <a:pPr>
              <a:lnSpc>
                <a:spcPct val="80000"/>
              </a:lnSpc>
              <a:defRPr/>
            </a:pPr>
            <a:r>
              <a:rPr lang="en-US" sz="1400" dirty="0" smtClean="0"/>
              <a:t>802.11 Editors not  present</a:t>
            </a:r>
          </a:p>
          <a:p>
            <a:pPr lvl="1">
              <a:lnSpc>
                <a:spcPct val="80000"/>
              </a:lnSpc>
              <a:buFont typeface="Arial" panose="020B0604020202020204" pitchFamily="34" charset="0"/>
              <a:buChar char="•"/>
              <a:defRPr/>
            </a:pPr>
            <a:r>
              <a:rPr lang="en-US" sz="1400" dirty="0" smtClean="0"/>
              <a:t>P802.11ak Amendment (GLK) – Norm Finn</a:t>
            </a:r>
            <a:endParaRPr lang="en-US" sz="1400" dirty="0"/>
          </a:p>
          <a:p>
            <a:pPr lvl="1">
              <a:lnSpc>
                <a:spcPct val="80000"/>
              </a:lnSpc>
              <a:buFontTx/>
              <a:buNone/>
              <a:defRPr/>
            </a:pPr>
            <a:endParaRPr lang="en-US" sz="1400" dirty="0" smtClean="0"/>
          </a:p>
          <a:p>
            <a:pPr>
              <a:lnSpc>
                <a:spcPct val="80000"/>
              </a:lnSpc>
              <a:defRPr/>
            </a:pPr>
            <a:r>
              <a:rPr lang="en-US" sz="1000" dirty="0" smtClean="0"/>
              <a:t>Also present:</a:t>
            </a:r>
          </a:p>
          <a:p>
            <a:pPr lvl="1">
              <a:lnSpc>
                <a:spcPct val="80000"/>
              </a:lnSpc>
              <a:buFont typeface="Arial" panose="020B0604020202020204" pitchFamily="34" charset="0"/>
              <a:buChar char="•"/>
              <a:defRPr/>
            </a:pPr>
            <a:r>
              <a:rPr lang="en-US" sz="1100" dirty="0" err="1" smtClean="0"/>
              <a:t>Jeorge</a:t>
            </a:r>
            <a:r>
              <a:rPr lang="en-US" sz="1100" dirty="0" smtClean="0"/>
              <a:t> </a:t>
            </a:r>
            <a:r>
              <a:rPr lang="en-US" sz="1100" dirty="0" err="1" smtClean="0"/>
              <a:t>Hurtarte</a:t>
            </a:r>
            <a:endParaRPr lang="en-US" sz="1100" dirty="0" smtClean="0"/>
          </a:p>
          <a:p>
            <a:pPr lvl="1">
              <a:lnSpc>
                <a:spcPct val="80000"/>
              </a:lnSpc>
              <a:buFont typeface="Arial" panose="020B0604020202020204" pitchFamily="34" charset="0"/>
              <a:buChar char="•"/>
              <a:defRPr/>
            </a:pPr>
            <a:r>
              <a:rPr lang="en-US" sz="1100" dirty="0" smtClean="0"/>
              <a:t>Mark Hamilton</a:t>
            </a:r>
          </a:p>
          <a:p>
            <a:pPr lvl="1">
              <a:lnSpc>
                <a:spcPct val="80000"/>
              </a:lnSpc>
              <a:buFont typeface="Arial" panose="020B0604020202020204" pitchFamily="34" charset="0"/>
              <a:buChar char="•"/>
              <a:defRPr/>
            </a:pPr>
            <a:r>
              <a:rPr lang="en-US" sz="1100" dirty="0" smtClean="0"/>
              <a:t>Scott Marin</a:t>
            </a:r>
            <a:endParaRPr lang="en-US" sz="1100" dirty="0"/>
          </a:p>
          <a:p>
            <a:pPr lvl="1">
              <a:lnSpc>
                <a:spcPct val="80000"/>
              </a:lnSpc>
              <a:buNone/>
              <a:defRPr/>
            </a:pPr>
            <a:endParaRPr lang="en-US" sz="1000" dirty="0"/>
          </a:p>
          <a:p>
            <a:pPr>
              <a:lnSpc>
                <a:spcPct val="80000"/>
              </a:lnSpc>
              <a:defRPr/>
            </a:pPr>
            <a:r>
              <a:rPr lang="en-US" sz="1200" dirty="0"/>
              <a:t>IEEE Staff </a:t>
            </a:r>
            <a:r>
              <a:rPr lang="en-US" sz="1200" dirty="0" smtClean="0"/>
              <a:t>present </a:t>
            </a:r>
            <a:r>
              <a:rPr lang="en-US" sz="1200" dirty="0"/>
              <a:t>and always welcome! </a:t>
            </a:r>
          </a:p>
          <a:p>
            <a:pPr marL="514350" lvl="2" indent="-171450">
              <a:lnSpc>
                <a:spcPct val="80000"/>
              </a:lnSpc>
              <a:buFont typeface="Arial" panose="020B0604020202020204" pitchFamily="34" charset="0"/>
              <a:buChar char="•"/>
              <a:defRPr/>
            </a:pPr>
            <a:r>
              <a:rPr lang="en-US" sz="1100" dirty="0"/>
              <a:t>Michelle Turner – staff editor for 802, </a:t>
            </a:r>
            <a:r>
              <a:rPr lang="en-US" sz="1100" dirty="0">
                <a:hlinkClick r:id="rId3"/>
              </a:rPr>
              <a:t>m.turner@ieee.org</a:t>
            </a:r>
            <a:endParaRPr lang="en-US" sz="110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342900" lvl="2" indent="0">
              <a:lnSpc>
                <a:spcPct val="80000"/>
              </a:lnSpc>
              <a:buNone/>
              <a:defRPr/>
            </a:pPr>
            <a:endParaRPr lang="en-US" sz="1100" dirty="0"/>
          </a:p>
          <a:p>
            <a:pPr marL="685800" lvl="2" indent="-342900">
              <a:lnSpc>
                <a:spcPct val="80000"/>
              </a:lnSpc>
              <a:defRPr/>
            </a:pPr>
            <a:r>
              <a:rPr lang="en-US" sz="1100" dirty="0" smtClean="0"/>
              <a:t>Kathryn </a:t>
            </a:r>
            <a:r>
              <a:rPr lang="en-US" sz="1100" dirty="0"/>
              <a:t>Bennett, IEEE </a:t>
            </a:r>
          </a:p>
          <a:p>
            <a:pPr marL="685800" lvl="2" indent="-342900">
              <a:lnSpc>
                <a:spcPct val="80000"/>
              </a:lnSpc>
              <a:defRPr/>
            </a:pPr>
            <a:r>
              <a:rPr lang="en-US" sz="1100" dirty="0" err="1" smtClean="0"/>
              <a:t>Soo</a:t>
            </a:r>
            <a:r>
              <a:rPr lang="en-US" sz="1100" dirty="0" smtClean="0"/>
              <a:t> </a:t>
            </a:r>
            <a:r>
              <a:rPr lang="en-US" sz="1100" dirty="0"/>
              <a:t>Kim – Client Services, </a:t>
            </a:r>
            <a:r>
              <a:rPr lang="en-US" sz="1100" dirty="0">
                <a:hlinkClick r:id="rId4"/>
              </a:rPr>
              <a:t>s.h.kim@ieee.org</a:t>
            </a:r>
            <a:r>
              <a:rPr lang="en-US" sz="1100" dirty="0"/>
              <a:t>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Dan Gal – </a:t>
            </a:r>
            <a:r>
              <a:rPr lang="en-US" sz="1600" b="0" dirty="0" smtClean="0">
                <a:hlinkClick r:id="rId13"/>
              </a:rPr>
              <a:t>ddrgal@gmail.com</a:t>
            </a:r>
            <a:r>
              <a:rPr lang="en-US" sz="1600" b="0" dirty="0" smtClean="0"/>
              <a:t>   </a:t>
            </a:r>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4"/>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5"/>
              </a:rPr>
              <a:t>robert.stacey@intel.com</a:t>
            </a:r>
            <a:r>
              <a:rPr lang="en-US" sz="1600" dirty="0" smtClean="0"/>
              <a:t> </a:t>
            </a:r>
          </a:p>
          <a:p>
            <a:pPr lvl="1"/>
            <a:r>
              <a:rPr lang="en-US" sz="1600" dirty="0" err="1"/>
              <a:t>TGad</a:t>
            </a:r>
            <a:r>
              <a:rPr lang="en-US" sz="1600" dirty="0"/>
              <a:t> – Carlos Cordeiro – </a:t>
            </a:r>
            <a:r>
              <a:rPr lang="en-US" sz="1600" dirty="0">
                <a:hlinkClick r:id="rId16"/>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7"/>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8"/>
              </a:rPr>
              <a:t>pecclesi@cisco.com</a:t>
            </a:r>
            <a:r>
              <a:rPr lang="en-US" sz="1600" dirty="0" smtClean="0"/>
              <a:t> </a:t>
            </a:r>
          </a:p>
          <a:p>
            <a:pPr lvl="1"/>
            <a:endParaRPr lang="en-US" sz="1600" dirty="0" smtClean="0"/>
          </a:p>
          <a:p>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Nov 4</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p>
          <a:p>
            <a:r>
              <a:rPr lang="en-GB" sz="2000" dirty="0" smtClean="0"/>
              <a:t>11ah –</a:t>
            </a:r>
          </a:p>
          <a:p>
            <a:r>
              <a:rPr lang="en-GB" sz="2000" dirty="0" smtClean="0"/>
              <a:t>11ai –</a:t>
            </a:r>
          </a:p>
          <a:p>
            <a:r>
              <a:rPr lang="en-GB" sz="2000" dirty="0" smtClean="0"/>
              <a:t>11aj –</a:t>
            </a:r>
          </a:p>
          <a:p>
            <a:pPr lvl="0"/>
            <a:r>
              <a:rPr lang="en-GB" sz="2000" dirty="0" smtClean="0"/>
              <a:t>11ak –</a:t>
            </a:r>
          </a:p>
          <a:p>
            <a:r>
              <a:rPr lang="en-GB" sz="2000" dirty="0" smtClean="0"/>
              <a:t>11aq – </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802.11-11/1149r37 (2014 May 1)</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11-11-270r25 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Nov 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1579</Words>
  <Application>Microsoft Office PowerPoint</Application>
  <PresentationFormat>On-screen Show (4:3)</PresentationFormat>
  <Paragraphs>363</Paragraphs>
  <Slides>23</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Default Design</vt:lpstr>
      <vt:lpstr>Document</vt:lpstr>
      <vt:lpstr>802.11 WG Editor’s Meeting (Nov ‘14)</vt:lpstr>
      <vt:lpstr>Abstract</vt:lpstr>
      <vt:lpstr>Agenda for 2014-11-04</vt:lpstr>
      <vt:lpstr>Roll Call – 2014-11-04</vt:lpstr>
      <vt:lpstr>Volunteer Editor Contacts</vt:lpstr>
      <vt:lpstr>Nov 4th Round table status report</vt:lpstr>
      <vt:lpstr>Reflector Updates</vt:lpstr>
      <vt:lpstr>IEEE Publication Status</vt:lpstr>
      <vt:lpstr>Numbering Alignment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Two Technical Editors</vt:lpstr>
      <vt:lpstr>Pending Actions</vt:lpstr>
      <vt:lpstr>Backup/Background Slides</vt:lpstr>
      <vt:lpstr>Editors page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2014-11-03T20:39:53Z</dcterms:modified>
</cp:coreProperties>
</file>