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13" r:id="rId3"/>
    <p:sldId id="315" r:id="rId4"/>
    <p:sldId id="317" r:id="rId5"/>
    <p:sldId id="318" r:id="rId6"/>
    <p:sldId id="319" r:id="rId7"/>
    <p:sldId id="316" r:id="rId8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8" autoAdjust="0"/>
    <p:restoredTop sz="94660"/>
  </p:normalViewPr>
  <p:slideViewPr>
    <p:cSldViewPr>
      <p:cViewPr varScale="1">
        <p:scale>
          <a:sx n="68" d="100"/>
          <a:sy n="68" d="100"/>
        </p:scale>
        <p:origin x="-144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54" y="-67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90537" y="8668544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98950" y="8670925"/>
            <a:ext cx="2112963" cy="184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169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4839" y="6475413"/>
            <a:ext cx="16591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Jianhan Liu, Mediatek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67677" y="334963"/>
            <a:ext cx="30778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802.11-14-1461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2014</a:t>
            </a:r>
            <a:endParaRPr lang="en-US" dirty="0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Link Budget Analysis for 40-50GHz Indoor Usage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2014-01-23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</a:t>
            </a:r>
            <a:endParaRPr lang="en-US" dirty="0"/>
          </a:p>
        </p:txBody>
      </p:sp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849313" y="2593975"/>
          <a:ext cx="7669212" cy="1893888"/>
        </p:xfrm>
        <a:graphic>
          <a:graphicData uri="http://schemas.openxmlformats.org/presentationml/2006/ole">
            <p:oleObj spid="_x0000_s2103" name="Document" r:id="rId4" imgW="8960642" imgH="221284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budget analysis is the fundamental metric for communication system design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Jianhan Liu, Mediatek Inc.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2014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Loss Model and Shadowing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Jianhan Liu, Mediatek Inc.</a:t>
            </a:r>
            <a:endParaRPr lang="en-US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14400" y="1752600"/>
          <a:ext cx="7543799" cy="2514598"/>
        </p:xfrm>
        <a:graphic>
          <a:graphicData uri="http://schemas.openxmlformats.org/drawingml/2006/table">
            <a:tbl>
              <a:tblPr/>
              <a:tblGrid>
                <a:gridCol w="2237567"/>
                <a:gridCol w="1118784"/>
                <a:gridCol w="1118784"/>
                <a:gridCol w="1022888"/>
                <a:gridCol w="1022888"/>
                <a:gridCol w="1022888"/>
              </a:tblGrid>
              <a:tr h="50681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PL[dB] = A[dB] +20*LOG10(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en-US" sz="1600" b="1" i="0" u="none" strike="noStrike" baseline="-2500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GHz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 + 10*n*LOG10(d</a:t>
                      </a:r>
                      <a:r>
                        <a:rPr lang="en-US" sz="1600" b="1" i="0" u="none" strike="noStrike" baseline="-250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Environment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LOS/NLOS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 [dB]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s(dB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Env.#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873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Reflection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Env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3.333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8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Blockage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Env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6.666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66800" y="4495800"/>
          <a:ext cx="7467600" cy="142240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Shadowing and Link margin:</a:t>
                      </a: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(a) Shadow + Link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Margin is assumed to be 3*s(dB)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(b)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Reflection via wall, link margin up to 10 dB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(c)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Blockage, link margin up to 20 dB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2014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895600"/>
            <a:ext cx="7772400" cy="2819400"/>
          </a:xfrm>
        </p:spPr>
        <p:txBody>
          <a:bodyPr/>
          <a:lstStyle/>
          <a:p>
            <a:r>
              <a:rPr lang="en-US" dirty="0" smtClean="0"/>
              <a:t>Link Budget</a:t>
            </a:r>
          </a:p>
          <a:p>
            <a:pPr lvl="1"/>
            <a:r>
              <a:rPr lang="en-US" sz="1600" dirty="0" smtClean="0"/>
              <a:t>TX power: </a:t>
            </a:r>
            <a:r>
              <a:rPr lang="en-US" sz="1600" dirty="0" err="1" smtClean="0"/>
              <a:t>Tx_power</a:t>
            </a:r>
            <a:r>
              <a:rPr lang="en-US" sz="1600" dirty="0" smtClean="0"/>
              <a:t>=10dBm; </a:t>
            </a:r>
          </a:p>
          <a:p>
            <a:pPr lvl="1"/>
            <a:r>
              <a:rPr lang="en-US" sz="1600" dirty="0" smtClean="0"/>
              <a:t>Propagation Loss at 1 m: PL= 32.5+10*log10(45) =65.6dB</a:t>
            </a:r>
          </a:p>
          <a:p>
            <a:pPr lvl="1"/>
            <a:r>
              <a:rPr lang="en-US" sz="1600" dirty="0" smtClean="0"/>
              <a:t>Shadowing +link Margin: 3*s</a:t>
            </a:r>
          </a:p>
          <a:p>
            <a:pPr lvl="1"/>
            <a:r>
              <a:rPr lang="en-US" sz="1600" dirty="0" smtClean="0"/>
              <a:t>Rx signal Strength : </a:t>
            </a:r>
            <a:r>
              <a:rPr lang="en-US" sz="1600" dirty="0" err="1" smtClean="0"/>
              <a:t>Rx_power</a:t>
            </a:r>
            <a:r>
              <a:rPr lang="en-US" sz="1600" dirty="0" smtClean="0"/>
              <a:t>=Tx_power+Gt+Gr-PL-3*s</a:t>
            </a:r>
          </a:p>
          <a:p>
            <a:pPr lvl="1"/>
            <a:r>
              <a:rPr lang="en-US" sz="1600" dirty="0" smtClean="0"/>
              <a:t>Rx Noise Figure: </a:t>
            </a:r>
            <a:r>
              <a:rPr lang="en-US" sz="1600" dirty="0" err="1" smtClean="0"/>
              <a:t>Rx_NF</a:t>
            </a:r>
            <a:r>
              <a:rPr lang="en-US" sz="1600" dirty="0" smtClean="0"/>
              <a:t>=10dB</a:t>
            </a:r>
          </a:p>
          <a:p>
            <a:pPr lvl="1"/>
            <a:r>
              <a:rPr lang="en-US" sz="1600" dirty="0" smtClean="0"/>
              <a:t>Implementation loss=2dB</a:t>
            </a:r>
          </a:p>
          <a:p>
            <a:pPr lvl="1"/>
            <a:r>
              <a:rPr lang="en-US" sz="1600" dirty="0" smtClean="0"/>
              <a:t>Noise Floor for 1GHz channel: N=-174+10*log10(1e9)=-84dBm</a:t>
            </a:r>
          </a:p>
          <a:p>
            <a:pPr lvl="1"/>
            <a:r>
              <a:rPr lang="en-US" sz="1600" dirty="0" smtClean="0"/>
              <a:t>Rx SNR: RX_SNR= </a:t>
            </a:r>
            <a:r>
              <a:rPr lang="en-US" sz="1600" dirty="0" err="1" smtClean="0"/>
              <a:t>Rx_power</a:t>
            </a:r>
            <a:r>
              <a:rPr lang="en-US" sz="1600" dirty="0" smtClean="0"/>
              <a:t> –N-</a:t>
            </a:r>
            <a:r>
              <a:rPr lang="en-US" sz="1600" dirty="0" err="1" smtClean="0"/>
              <a:t>Rx_NF</a:t>
            </a:r>
            <a:r>
              <a:rPr lang="en-US" sz="1600" dirty="0" smtClean="0"/>
              <a:t>-Implementation loss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Jianhan Liu, Mediatek Inc.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1600200"/>
          <a:ext cx="6324599" cy="914400"/>
        </p:xfrm>
        <a:graphic>
          <a:graphicData uri="http://schemas.openxmlformats.org/drawingml/2006/table">
            <a:tbl>
              <a:tblPr/>
              <a:tblGrid>
                <a:gridCol w="934316"/>
                <a:gridCol w="934316"/>
                <a:gridCol w="934316"/>
                <a:gridCol w="934316"/>
                <a:gridCol w="862445"/>
                <a:gridCol w="862445"/>
                <a:gridCol w="862445"/>
              </a:tblGrid>
              <a:tr h="254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Tx TV/HH (Type =  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Rx STB/HH ( Type =  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#Antenna Elements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Tx Pwr Per Element</a:t>
                      </a:r>
                      <a:r>
                        <a:rPr lang="en-US" sz="1000" b="0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dBm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Element Gain (dB)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Array Loss (dB)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#Antenna Elements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Element Gain (dB)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Array Loss (dB)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2014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Budget for LOS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Jianhan Liu, Mediatek Inc.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723657" y="1905000"/>
          <a:ext cx="3462683" cy="4063999"/>
        </p:xfrm>
        <a:graphic>
          <a:graphicData uri="http://schemas.openxmlformats.org/drawingml/2006/table">
            <a:tbl>
              <a:tblPr/>
              <a:tblGrid>
                <a:gridCol w="1896949"/>
                <a:gridCol w="782867"/>
                <a:gridCol w="782867"/>
              </a:tblGrid>
              <a:tr h="172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PARAMETERS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801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Transmitter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Modulation &amp; coding Scheme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Data Rate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Mbps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Coding Rate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LDPC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Spreading Factor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1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Center Frequency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GHz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Channel Bandwidth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GHz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Tx Antenna Gain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Tx Transmit Power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Receiver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Rx Noise Figure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EbN0  (0.1% PER)</a:t>
                      </a:r>
                      <a:r>
                        <a:rPr lang="en-US" sz="10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EbN0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Rx Implementation Loss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Rx Antenna Gain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Sensitivity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1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Propagation Loss Index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 Loss at 1m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Minimum Rx Sensitivity Level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1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Shadow/Link Margin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1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Rx Power Calculations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69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 Loss = (PT+GT+GR) -(PR+M)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181600" y="2069727"/>
          <a:ext cx="2467344" cy="3896055"/>
        </p:xfrm>
        <a:graphic>
          <a:graphicData uri="http://schemas.openxmlformats.org/drawingml/2006/table">
            <a:tbl>
              <a:tblPr/>
              <a:tblGrid>
                <a:gridCol w="616836"/>
                <a:gridCol w="616836"/>
                <a:gridCol w="616836"/>
                <a:gridCol w="616836"/>
              </a:tblGrid>
              <a:tr h="16759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QPSK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1421.9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74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1/2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5/8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3/4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13/16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8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8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-69.8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-68.2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-66.9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-65.8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2014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Budget for NLOS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Jianhan Liu, Mediatek Inc.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81600" y="2057396"/>
          <a:ext cx="2467344" cy="3902102"/>
        </p:xfrm>
        <a:graphic>
          <a:graphicData uri="http://schemas.openxmlformats.org/drawingml/2006/table">
            <a:tbl>
              <a:tblPr/>
              <a:tblGrid>
                <a:gridCol w="616836"/>
                <a:gridCol w="616836"/>
                <a:gridCol w="616836"/>
                <a:gridCol w="616836"/>
              </a:tblGrid>
              <a:tr h="15240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QPSK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1421.9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1/2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5/8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3/4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13/16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5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-69.8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-68.2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-66.9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-65.8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23657" y="1905000"/>
          <a:ext cx="3462683" cy="4050801"/>
        </p:xfrm>
        <a:graphic>
          <a:graphicData uri="http://schemas.openxmlformats.org/drawingml/2006/table">
            <a:tbl>
              <a:tblPr/>
              <a:tblGrid>
                <a:gridCol w="1896949"/>
                <a:gridCol w="782867"/>
                <a:gridCol w="782867"/>
              </a:tblGrid>
              <a:tr h="172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PARAMETERS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801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Transmitter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Modulation &amp; coding Scheme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Data Rate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Mbps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Coding Rate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LDPC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Spreading Factor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1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Center Frequency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GHz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Channel Bandwidth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GHz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Tx Antenna Gain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Tx Transmit Power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Receiver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Rx Noise Figure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EbN0  (0.1% PER)</a:t>
                      </a:r>
                      <a:r>
                        <a:rPr lang="en-US" sz="10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EbN0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Rx Implementation Loss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Rx Antenna Gain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Sensitivity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1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Propagation Loss Index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 Loss at 1m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Minimum Rx Sensitivity Level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1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Shadow/Link Margin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1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Rx Power Calculations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Path Loss = (PT+GT+GR) -(PR+M)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2014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budget analysis shows that without certain antenna gain provided by beamforming, 45GHz system can not work.</a:t>
            </a:r>
          </a:p>
          <a:p>
            <a:r>
              <a:rPr lang="en-US" dirty="0" smtClean="0"/>
              <a:t>Recommendation: Beamforming is required for 45GHz indoor usage if the system needs to work for 10meter NLOS.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Jianhan Liu, Mediatek Inc.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2014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8003</TotalTime>
  <Words>737</Words>
  <Application>Microsoft Office PowerPoint</Application>
  <PresentationFormat>On-screen Show (4:3)</PresentationFormat>
  <Paragraphs>379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place presentation subject title text here]</vt:lpstr>
      <vt:lpstr>Document</vt:lpstr>
      <vt:lpstr>Link Budget Analysis for 40-50GHz Indoor Usage</vt:lpstr>
      <vt:lpstr>Introduction</vt:lpstr>
      <vt:lpstr>Propagation Loss Model and Shadowing</vt:lpstr>
      <vt:lpstr>Link Budget</vt:lpstr>
      <vt:lpstr>Link Budget for LOS case</vt:lpstr>
      <vt:lpstr>Link Budget for NLOS case</vt:lpstr>
      <vt:lpstr>Summary and Recommendations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mtk30143</cp:lastModifiedBy>
  <cp:revision>449</cp:revision>
  <cp:lastPrinted>2010-12-20T20:45:24Z</cp:lastPrinted>
  <dcterms:created xsi:type="dcterms:W3CDTF">2010-12-20T20:39:38Z</dcterms:created>
  <dcterms:modified xsi:type="dcterms:W3CDTF">2014-11-03T16:34:33Z</dcterms:modified>
</cp:coreProperties>
</file>