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438" r:id="rId4"/>
    <p:sldId id="456" r:id="rId5"/>
    <p:sldId id="457" r:id="rId6"/>
    <p:sldId id="450" r:id="rId7"/>
    <p:sldId id="423" r:id="rId8"/>
    <p:sldId id="424" r:id="rId9"/>
    <p:sldId id="464" r:id="rId10"/>
    <p:sldId id="459" r:id="rId11"/>
    <p:sldId id="458" r:id="rId12"/>
    <p:sldId id="460" r:id="rId13"/>
    <p:sldId id="461" r:id="rId14"/>
    <p:sldId id="462" r:id="rId15"/>
    <p:sldId id="463" r:id="rId16"/>
    <p:sldId id="454" r:id="rId17"/>
    <p:sldId id="42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802.11-14/1441r0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dirty="0" smtClean="0"/>
              <a:t>Simulation Setting of Box5 Calibration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1600" y="2795588"/>
          <a:ext cx="6530975" cy="2978150"/>
        </p:xfrm>
        <a:graphic>
          <a:graphicData uri="http://schemas.openxmlformats.org/presentationml/2006/ole">
            <p:oleObj spid="_x0000_s1966" name="Document" r:id="rId4" imgW="9571982" imgH="4351069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zh-CN" sz="2000" b="0" dirty="0" smtClean="0"/>
              <a:t>Do we need to model each part in the preamble explicitly?</a:t>
            </a:r>
          </a:p>
          <a:p>
            <a:pPr lvl="1"/>
            <a:r>
              <a:rPr lang="en-US" altLang="zh-CN" sz="1800" dirty="0" smtClean="0"/>
              <a:t>No, just consider the whole preamble as one special small packet</a:t>
            </a:r>
            <a:endParaRPr lang="en-US" altLang="zh-CN" sz="1600" dirty="0" smtClean="0"/>
          </a:p>
          <a:p>
            <a:pPr lvl="1"/>
            <a:r>
              <a:rPr lang="en-US" altLang="zh-CN" sz="1800" dirty="0" smtClean="0"/>
              <a:t>Yes, deal with SFT, LTF, SIG individually</a:t>
            </a:r>
          </a:p>
          <a:p>
            <a:pPr lvl="2"/>
            <a:r>
              <a:rPr lang="en-US" altLang="zh-CN" sz="1600" dirty="0" smtClean="0"/>
              <a:t>Different detection metrics may be used for each part</a:t>
            </a:r>
            <a:endParaRPr lang="en-US" altLang="zh-CN" b="0" dirty="0" smtClean="0"/>
          </a:p>
          <a:p>
            <a:r>
              <a:rPr lang="en-US" altLang="zh-CN" sz="2000" b="0" dirty="0" smtClean="0"/>
              <a:t>How to decide the preamble passes or fails?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 smtClean="0"/>
              <a:t>Rx power threshold (large-scale fading)</a:t>
            </a:r>
          </a:p>
          <a:p>
            <a:pPr lvl="2"/>
            <a:r>
              <a:rPr lang="en-US" altLang="zh-CN" sz="1600" dirty="0" smtClean="0"/>
              <a:t>Any preamble with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a predefined threshold is always correctly detected</a:t>
            </a:r>
          </a:p>
          <a:p>
            <a:pPr lvl="2"/>
            <a:r>
              <a:rPr lang="en-US" altLang="zh-CN" sz="1600" dirty="0" smtClean="0"/>
              <a:t>Interference is not considered during the preamble phase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b="0" dirty="0" smtClean="0"/>
              <a:t>SINR threshold based on MCS0 (large-scale fading)</a:t>
            </a:r>
          </a:p>
          <a:p>
            <a:pPr lvl="2"/>
            <a:r>
              <a:rPr lang="en-US" altLang="zh-CN" sz="1600" b="0" dirty="0" smtClean="0"/>
              <a:t>Any preamble with </a:t>
            </a:r>
            <a:r>
              <a:rPr lang="en-US" altLang="zh-CN" sz="1600" b="0" dirty="0" err="1" smtClean="0"/>
              <a:t>rx</a:t>
            </a:r>
            <a:r>
              <a:rPr lang="en-US" altLang="zh-CN" sz="1600" b="0" dirty="0" smtClean="0"/>
              <a:t> SINR higher than the threshold is always correctly detected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 smtClean="0"/>
              <a:t>PER dependent (small-scale fading)</a:t>
            </a:r>
          </a:p>
          <a:p>
            <a:pPr lvl="2"/>
            <a:r>
              <a:rPr lang="en-US" altLang="zh-CN" sz="1600" dirty="0" smtClean="0"/>
              <a:t>PHY abstraction is required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CCA Status </a:t>
            </a:r>
            <a:r>
              <a:rPr lang="en-US" altLang="zh-CN" sz="2000" dirty="0" smtClean="0"/>
              <a:t>[</a:t>
            </a:r>
            <a:r>
              <a:rPr lang="en-US" altLang="zh-CN" sz="2000" dirty="0" smtClean="0"/>
              <a:t>13-16]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zh-CN" sz="2000" b="0" dirty="0" smtClean="0"/>
              <a:t>If BSS color is not considered</a:t>
            </a:r>
          </a:p>
          <a:p>
            <a:pPr lvl="1"/>
            <a:r>
              <a:rPr lang="en-US" altLang="zh-CN" sz="1800" dirty="0" smtClean="0"/>
              <a:t>A</a:t>
            </a:r>
            <a:r>
              <a:rPr lang="en-US" altLang="zh-CN" sz="1800" b="0" dirty="0" smtClean="0"/>
              <a:t>ny packet with </a:t>
            </a:r>
            <a:r>
              <a:rPr lang="en-US" altLang="zh-CN" sz="1800" b="0" dirty="0" err="1" smtClean="0"/>
              <a:t>rx</a:t>
            </a:r>
            <a:r>
              <a:rPr lang="en-US" altLang="zh-CN" sz="1800" b="0" dirty="0" smtClean="0"/>
              <a:t> power lower than CCA threshold is not protected, i.e., CCA is idle and no need to do preamble detection;</a:t>
            </a:r>
          </a:p>
          <a:p>
            <a:pPr lvl="1"/>
            <a:r>
              <a:rPr lang="en-US" altLang="zh-CN" sz="1800" b="0" dirty="0" smtClean="0"/>
              <a:t> CCA is busy when the </a:t>
            </a:r>
            <a:r>
              <a:rPr lang="en-US" altLang="zh-CN" sz="1800" b="0" dirty="0" err="1" smtClean="0"/>
              <a:t>rx</a:t>
            </a:r>
            <a:r>
              <a:rPr lang="en-US" altLang="zh-CN" sz="1800" b="0" dirty="0" smtClean="0"/>
              <a:t> power is higher than the CCA threshold and </a:t>
            </a:r>
            <a:r>
              <a:rPr lang="en-US" altLang="zh-CN" sz="1800" b="0" dirty="0" smtClean="0"/>
              <a:t>then the </a:t>
            </a:r>
            <a:r>
              <a:rPr lang="en-US" altLang="zh-CN" sz="1800" b="0" dirty="0" smtClean="0"/>
              <a:t>preamble is </a:t>
            </a:r>
            <a:r>
              <a:rPr lang="en-US" altLang="zh-CN" sz="1800" b="0" dirty="0" smtClean="0"/>
              <a:t>detected</a:t>
            </a:r>
            <a:endParaRPr lang="en-US" altLang="zh-CN" sz="1800" b="0" dirty="0" smtClean="0"/>
          </a:p>
          <a:p>
            <a:pPr lvl="2"/>
            <a:r>
              <a:rPr lang="en-US" altLang="zh-CN" sz="1600" dirty="0" smtClean="0"/>
              <a:t>If passed,</a:t>
            </a:r>
            <a:endParaRPr lang="en-US" altLang="zh-CN" sz="1600" b="0" dirty="0" smtClean="0"/>
          </a:p>
          <a:p>
            <a:pPr lvl="3"/>
            <a:r>
              <a:rPr lang="en-US" altLang="zh-CN" sz="1400" dirty="0" smtClean="0"/>
              <a:t>the destination STA should continue to decode the data </a:t>
            </a:r>
            <a:r>
              <a:rPr lang="en-US" altLang="zh-CN" sz="1400" dirty="0" err="1" smtClean="0"/>
              <a:t>subframes</a:t>
            </a:r>
            <a:r>
              <a:rPr lang="en-US" altLang="zh-CN" sz="1400" dirty="0" smtClean="0"/>
              <a:t> and later-arrived packets are considered as interference (receiver locked)</a:t>
            </a:r>
          </a:p>
          <a:p>
            <a:pPr lvl="3"/>
            <a:r>
              <a:rPr lang="en-US" altLang="zh-CN" sz="1400" dirty="0" smtClean="0"/>
              <a:t>non-destination STA defers for the entire transmission duration</a:t>
            </a:r>
          </a:p>
          <a:p>
            <a:pPr lvl="2"/>
            <a:r>
              <a:rPr lang="en-US" altLang="zh-CN" sz="1600" dirty="0" smtClean="0"/>
              <a:t>If failed, </a:t>
            </a:r>
          </a:p>
          <a:p>
            <a:pPr lvl="3"/>
            <a:r>
              <a:rPr lang="en-US" altLang="zh-CN" sz="1400" b="0" dirty="0" smtClean="0"/>
              <a:t>STA </a:t>
            </a:r>
            <a:r>
              <a:rPr lang="en-US" altLang="zh-CN" sz="1400" dirty="0" smtClean="0"/>
              <a:t>switches to receive other packets (receiver unlocked)</a:t>
            </a:r>
          </a:p>
          <a:p>
            <a:pPr lvl="3"/>
            <a:r>
              <a:rPr lang="en-US" altLang="zh-CN" sz="1400" b="0" dirty="0" smtClean="0"/>
              <a:t>STA could contention to transmit based on latest CCA result</a:t>
            </a:r>
          </a:p>
          <a:p>
            <a:pPr lvl="0"/>
            <a:r>
              <a:rPr lang="en-US" altLang="zh-CN" sz="2000" b="0" dirty="0" smtClean="0">
                <a:solidFill>
                  <a:srgbClr val="000000"/>
                </a:solidFill>
              </a:rPr>
              <a:t>If BSS color is applied</a:t>
            </a:r>
          </a:p>
          <a:p>
            <a:pPr lvl="1"/>
            <a:r>
              <a:rPr lang="en-US" altLang="zh-CN" sz="1800" dirty="0" smtClean="0">
                <a:solidFill>
                  <a:srgbClr val="000000"/>
                </a:solidFill>
              </a:rPr>
              <a:t>MYBSS packet with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rx</a:t>
            </a:r>
            <a:r>
              <a:rPr lang="en-US" altLang="zh-CN" sz="1800" dirty="0" smtClean="0">
                <a:solidFill>
                  <a:srgbClr val="000000"/>
                </a:solidFill>
              </a:rPr>
              <a:t> power higher than </a:t>
            </a:r>
            <a:r>
              <a:rPr lang="en-US" altLang="zh-CN" sz="1800" dirty="0" err="1" smtClean="0">
                <a:solidFill>
                  <a:srgbClr val="000000"/>
                </a:solidFill>
              </a:rPr>
              <a:t>rx</a:t>
            </a:r>
            <a:r>
              <a:rPr lang="en-US" altLang="zh-CN" sz="1800" dirty="0" smtClean="0">
                <a:solidFill>
                  <a:srgbClr val="000000"/>
                </a:solidFill>
              </a:rPr>
              <a:t> sensitivity but lower than CCA threshold is protected after correctly detection</a:t>
            </a:r>
          </a:p>
          <a:p>
            <a:pPr lvl="1"/>
            <a:r>
              <a:rPr lang="en-US" altLang="zh-CN" sz="1800" b="0" dirty="0" smtClean="0">
                <a:solidFill>
                  <a:srgbClr val="000000"/>
                </a:solidFill>
              </a:rPr>
              <a:t>Others are the same as in no BSS color case.</a:t>
            </a:r>
            <a:endParaRPr lang="en-US" altLang="zh-CN" sz="14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How to decide RTS/CTS/ACK reception is pass or fail?</a:t>
            </a:r>
          </a:p>
          <a:p>
            <a:pPr lvl="1"/>
            <a:r>
              <a:rPr lang="en-US" altLang="zh-CN" b="0" dirty="0" smtClean="0"/>
              <a:t>SINR threshold</a:t>
            </a:r>
          </a:p>
          <a:p>
            <a:pPr lvl="2"/>
            <a:r>
              <a:rPr lang="en-US" altLang="zh-CN" b="0" dirty="0" smtClean="0"/>
              <a:t>Pass if SINR higher than the threshold</a:t>
            </a:r>
          </a:p>
          <a:p>
            <a:pPr lvl="2"/>
            <a:r>
              <a:rPr lang="en-US" altLang="zh-CN" dirty="0" smtClean="0"/>
              <a:t>Fail, otherwise</a:t>
            </a:r>
            <a:endParaRPr lang="en-US" altLang="zh-CN" b="0" dirty="0" smtClean="0"/>
          </a:p>
          <a:p>
            <a:pPr lvl="1"/>
            <a:r>
              <a:rPr lang="en-US" altLang="zh-CN" dirty="0" smtClean="0"/>
              <a:t>PER dependent</a:t>
            </a:r>
          </a:p>
          <a:p>
            <a:pPr lvl="2"/>
            <a:r>
              <a:rPr lang="en-US" altLang="zh-CN" b="0" dirty="0" smtClean="0"/>
              <a:t>PHY abstraction is also applied on control frames under corresponding MCS</a:t>
            </a:r>
            <a:endParaRPr lang="zh-CN" altLang="en-US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Initialization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It is suggested to randomize the start time of each traffic link to avoid collision storm at the beginning of the simulation, otherwise, </a:t>
            </a:r>
          </a:p>
          <a:p>
            <a:pPr lvl="1"/>
            <a:r>
              <a:rPr lang="en-US" altLang="zh-CN" b="0" dirty="0" smtClean="0"/>
              <a:t>certain training phase is required and longer simulation time is required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Adaptation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zh-CN" sz="2000" b="0" dirty="0" smtClean="0"/>
              <a:t>One closed loop LA method could be described as below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b="0" dirty="0" smtClean="0"/>
              <a:t>Compute per-tone SINR for each stream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Compute average RBIR value per tone per stream for each modulation scheme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Get effective SNR for each modulation scheme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Obtain PER for each MCS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 smtClean="0"/>
              <a:t>Estimate </a:t>
            </a:r>
            <a:r>
              <a:rPr lang="en-US" altLang="zh-CN" sz="1800" dirty="0" err="1" smtClean="0"/>
              <a:t>link_rate</a:t>
            </a:r>
            <a:r>
              <a:rPr lang="en-US" altLang="zh-CN" sz="1800" dirty="0" smtClean="0"/>
              <a:t>[MCS] = </a:t>
            </a:r>
            <a:r>
              <a:rPr lang="en-US" altLang="zh-CN" sz="1800" dirty="0" err="1" smtClean="0"/>
              <a:t>Num_stream</a:t>
            </a:r>
            <a:r>
              <a:rPr lang="en-US" altLang="zh-CN" sz="1800" dirty="0" smtClean="0"/>
              <a:t> * </a:t>
            </a:r>
            <a:r>
              <a:rPr lang="en-US" altLang="zh-CN" sz="1800" dirty="0" err="1" smtClean="0"/>
              <a:t>SISO_rate</a:t>
            </a:r>
            <a:r>
              <a:rPr lang="en-US" altLang="zh-CN" sz="1800" dirty="0" smtClean="0"/>
              <a:t>[MCS] * (1-PER[MCS])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b="0" dirty="0" smtClean="0"/>
              <a:t>Find MCS* = max (</a:t>
            </a:r>
            <a:r>
              <a:rPr lang="en-US" altLang="zh-CN" sz="1800" b="0" dirty="0" err="1" smtClean="0"/>
              <a:t>link_rate</a:t>
            </a:r>
            <a:r>
              <a:rPr lang="en-US" altLang="zh-CN" sz="1800" b="0" dirty="0" smtClean="0"/>
              <a:t>[MCS])</a:t>
            </a:r>
          </a:p>
          <a:p>
            <a:pPr lvl="0"/>
            <a:r>
              <a:rPr lang="en-US" altLang="zh-CN" sz="2000" b="0" dirty="0" smtClean="0">
                <a:solidFill>
                  <a:srgbClr val="000000"/>
                </a:solidFill>
              </a:rPr>
              <a:t>One open loop LA method could be applied based on ACK/NACK feedback</a:t>
            </a:r>
          </a:p>
          <a:p>
            <a:pPr lvl="0"/>
            <a:r>
              <a:rPr lang="en-US" altLang="zh-CN" sz="2000" b="0" dirty="0" smtClean="0">
                <a:solidFill>
                  <a:srgbClr val="000000"/>
                </a:solidFill>
              </a:rPr>
              <a:t>Channel estimation error model is TBD and will not be introduced at start.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We defined detail simulation setting as reference for Box5 calibration among companies.</a:t>
            </a:r>
          </a:p>
          <a:p>
            <a:r>
              <a:rPr lang="en-US" altLang="zh-CN" b="0" dirty="0" smtClean="0"/>
              <a:t>We pointed out possible differences in individual simulator realizations to facilitate the calibration progress.</a:t>
            </a:r>
          </a:p>
          <a:p>
            <a:r>
              <a:rPr lang="en-US" altLang="zh-CN" b="0" dirty="0" smtClean="0"/>
              <a:t>We plan to decide one baseline metric for each different realization and then share individual results for calibration.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1400" b="0" dirty="0" smtClean="0"/>
              <a:t>[1] 11-14/0571r5 Evaluation Methodology</a:t>
            </a:r>
          </a:p>
          <a:p>
            <a:pPr>
              <a:buNone/>
            </a:pPr>
            <a:r>
              <a:rPr lang="en-US" altLang="zh-CN" sz="1400" b="0" dirty="0" smtClean="0"/>
              <a:t>[2] 11-14/0800r24 Box 1 and Box 2 Calibration Results</a:t>
            </a:r>
          </a:p>
          <a:p>
            <a:pPr>
              <a:buNone/>
            </a:pPr>
            <a:r>
              <a:rPr lang="en-US" altLang="zh-CN" sz="1400" b="0" dirty="0" smtClean="0"/>
              <a:t>[3] 11-14/0873r5 Discussion on PHY Abstraction for 11ax System Level Simulation</a:t>
            </a:r>
          </a:p>
          <a:p>
            <a:pPr>
              <a:buNone/>
            </a:pPr>
            <a:r>
              <a:rPr lang="en-US" altLang="zh-CN" sz="1400" b="0" dirty="0" smtClean="0"/>
              <a:t>[4] 11-14/1176r0 PHY Abstraction Tables for 11ax System Level Simulation</a:t>
            </a:r>
          </a:p>
          <a:p>
            <a:pPr>
              <a:buNone/>
            </a:pPr>
            <a:r>
              <a:rPr lang="en-US" altLang="zh-CN" sz="1400" b="0" dirty="0" smtClean="0"/>
              <a:t>[5] 11-14/1192r3 Comparing  Mac Calibration </a:t>
            </a:r>
            <a:r>
              <a:rPr lang="en-US" altLang="zh-CN" sz="1400" b="0" dirty="0" smtClean="0"/>
              <a:t>Results</a:t>
            </a:r>
          </a:p>
          <a:p>
            <a:pPr>
              <a:buNone/>
            </a:pPr>
            <a:r>
              <a:rPr lang="en-US" altLang="zh-CN" sz="1400" b="0" dirty="0" smtClean="0"/>
              <a:t>[6] </a:t>
            </a:r>
            <a:r>
              <a:rPr lang="en-US" altLang="zh-CN" sz="1400" b="0" dirty="0" smtClean="0"/>
              <a:t>11-14/1177r3 Updated Results of Box5 Calibration</a:t>
            </a:r>
            <a:endParaRPr lang="en-US" altLang="zh-CN" sz="1400" b="0" dirty="0" smtClean="0"/>
          </a:p>
          <a:p>
            <a:pPr>
              <a:buNone/>
            </a:pPr>
            <a:r>
              <a:rPr lang="en-US" altLang="zh-CN" sz="1400" b="0" dirty="0" smtClean="0"/>
              <a:t>[7] </a:t>
            </a:r>
            <a:r>
              <a:rPr lang="en-US" altLang="zh-CN" sz="1400" b="0" dirty="0" smtClean="0"/>
              <a:t>11-14/1392r0 Simulation results for </a:t>
            </a:r>
            <a:r>
              <a:rPr lang="en-US" altLang="zh-CN" sz="1400" b="0" dirty="0" smtClean="0"/>
              <a:t>Box </a:t>
            </a:r>
            <a:r>
              <a:rPr lang="en-US" altLang="zh-CN" sz="1400" b="0" dirty="0" smtClean="0"/>
              <a:t>5 calibration </a:t>
            </a:r>
          </a:p>
          <a:p>
            <a:pPr>
              <a:buNone/>
            </a:pPr>
            <a:r>
              <a:rPr lang="en-US" altLang="zh-CN" sz="1400" b="0" dirty="0" smtClean="0"/>
              <a:t>[8</a:t>
            </a:r>
            <a:r>
              <a:rPr lang="en-US" altLang="zh-CN" sz="1400" b="0" dirty="0" smtClean="0"/>
              <a:t>] 11-14/1419r0 SLS Box5 Calibration Results and Discussions</a:t>
            </a:r>
            <a:endParaRPr lang="en-US" altLang="zh-CN" sz="1400" b="0" dirty="0" smtClean="0"/>
          </a:p>
          <a:p>
            <a:pPr>
              <a:buNone/>
            </a:pPr>
            <a:r>
              <a:rPr lang="en-US" altLang="zh-CN" sz="1400" b="0" dirty="0" smtClean="0"/>
              <a:t>[9] </a:t>
            </a:r>
            <a:r>
              <a:rPr lang="en-US" altLang="zh-CN" sz="1400" b="0" dirty="0" smtClean="0"/>
              <a:t>11-14/0980r4 Simulation Scenarios</a:t>
            </a:r>
          </a:p>
          <a:p>
            <a:pPr>
              <a:buNone/>
            </a:pPr>
            <a:r>
              <a:rPr lang="en-US" altLang="zh-CN" sz="1400" b="0" dirty="0" smtClean="0"/>
              <a:t>[10] </a:t>
            </a:r>
            <a:r>
              <a:rPr lang="en-US" altLang="zh-CN" sz="1400" b="0" dirty="0" smtClean="0"/>
              <a:t>11-09/0451r16 </a:t>
            </a:r>
            <a:r>
              <a:rPr lang="en-GB" altLang="zh-CN" sz="1400" b="0" dirty="0" err="1" smtClean="0"/>
              <a:t>TGac</a:t>
            </a:r>
            <a:r>
              <a:rPr lang="en-GB" altLang="zh-CN" sz="1400" b="0" dirty="0" smtClean="0"/>
              <a:t> Functional Requirements and Evaluation Methodology</a:t>
            </a:r>
          </a:p>
          <a:p>
            <a:pPr>
              <a:buNone/>
            </a:pPr>
            <a:r>
              <a:rPr lang="en-GB" altLang="zh-CN" sz="1400" b="0" dirty="0" smtClean="0"/>
              <a:t>[</a:t>
            </a:r>
            <a:r>
              <a:rPr lang="en-GB" altLang="zh-CN" sz="1400" b="0" dirty="0" smtClean="0"/>
              <a:t>11]</a:t>
            </a:r>
            <a:r>
              <a:rPr lang="en-GB" altLang="zh-CN" sz="1400" b="0" dirty="0" smtClean="0"/>
              <a:t> </a:t>
            </a:r>
            <a:r>
              <a:rPr lang="en-GB" altLang="zh-CN" sz="1400" b="0" dirty="0" smtClean="0"/>
              <a:t>11-14/1174r0 </a:t>
            </a:r>
            <a:r>
              <a:rPr lang="en-US" altLang="zh-CN" sz="1400" b="0" dirty="0" smtClean="0"/>
              <a:t>PHY Abstraction with Time Varying Interference</a:t>
            </a:r>
          </a:p>
          <a:p>
            <a:pPr>
              <a:buNone/>
            </a:pPr>
            <a:r>
              <a:rPr lang="en-US" altLang="zh-CN" sz="1400" b="0" dirty="0" smtClean="0"/>
              <a:t>[12] </a:t>
            </a:r>
            <a:r>
              <a:rPr lang="en-US" altLang="zh-CN" sz="1400" b="0" dirty="0" smtClean="0"/>
              <a:t>11-14/1148r1 Consideration of Asynchronous Interference in OBSS Environment</a:t>
            </a:r>
          </a:p>
          <a:p>
            <a:pPr>
              <a:buNone/>
            </a:pPr>
            <a:r>
              <a:rPr lang="en-US" altLang="zh-CN" sz="1400" b="0" dirty="0" smtClean="0"/>
              <a:t>[</a:t>
            </a:r>
            <a:r>
              <a:rPr lang="en-US" altLang="zh-CN" sz="1400" b="0" dirty="0" smtClean="0"/>
              <a:t>13] </a:t>
            </a:r>
            <a:r>
              <a:rPr lang="en-US" altLang="zh-CN" sz="1400" b="0" dirty="0" smtClean="0"/>
              <a:t>11-14/0847r1 Further Considerations on Enhanced CCA for 11ax</a:t>
            </a:r>
          </a:p>
          <a:p>
            <a:pPr>
              <a:buNone/>
            </a:pPr>
            <a:r>
              <a:rPr lang="en-US" altLang="zh-CN" sz="1400" b="0" dirty="0" smtClean="0"/>
              <a:t>[</a:t>
            </a:r>
            <a:r>
              <a:rPr lang="en-US" altLang="zh-CN" sz="1400" b="0" dirty="0" smtClean="0"/>
              <a:t>14] </a:t>
            </a:r>
            <a:r>
              <a:rPr lang="en-US" altLang="zh-CN" sz="1400" b="0" dirty="0" smtClean="0"/>
              <a:t>11-14/0861r0 Impact of CCA Adaptation on Spatial Reuse in Dense Residential Scenario</a:t>
            </a:r>
          </a:p>
          <a:p>
            <a:pPr>
              <a:buNone/>
            </a:pPr>
            <a:r>
              <a:rPr lang="en-US" altLang="zh-CN" sz="1400" b="0" dirty="0" smtClean="0"/>
              <a:t>[</a:t>
            </a:r>
            <a:r>
              <a:rPr lang="en-US" altLang="zh-CN" sz="1400" b="0" dirty="0" smtClean="0"/>
              <a:t>15] </a:t>
            </a:r>
            <a:r>
              <a:rPr lang="en-US" altLang="zh-CN" sz="1400" b="0" dirty="0" smtClean="0"/>
              <a:t>11-14/0372r2 System Level Simulations on Increased Spatial Reuse</a:t>
            </a:r>
          </a:p>
          <a:p>
            <a:pPr>
              <a:buNone/>
            </a:pPr>
            <a:r>
              <a:rPr lang="en-US" altLang="zh-CN" sz="1400" b="0" dirty="0" smtClean="0"/>
              <a:t>[</a:t>
            </a:r>
            <a:r>
              <a:rPr lang="en-US" altLang="zh-CN" sz="1400" b="0" dirty="0" smtClean="0"/>
              <a:t>16] </a:t>
            </a:r>
            <a:r>
              <a:rPr lang="en-US" altLang="zh-CN" sz="1400" b="0" dirty="0" smtClean="0"/>
              <a:t>11-14/1233r2 Adaptive CCA for 11ax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Box5 calibration parameters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used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several interested companies are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listed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reference.</a:t>
            </a:r>
          </a:p>
          <a:p>
            <a:pPr algn="just">
              <a:buNone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realizations of certain MAC/PHY details among individual simulators are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introduced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further </a:t>
            </a: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Calibration Progress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calibration Boxes are shown in the following flow chart [1].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Both Box1 long-term and Box2 short-term SINRs were calibrated in [2].</a:t>
            </a:r>
            <a:endParaRPr lang="en-US" altLang="zh-CN" sz="1800" b="0" dirty="0" smtClean="0"/>
          </a:p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Box0 PHY abstraction result was provided in [3, 4].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Simple and basic Box3 MAC calibration was done in [5].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Box5 is being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calibrated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among several interested </a:t>
            </a: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[6-8].</a:t>
            </a:r>
            <a:endParaRPr lang="en-US" altLang="zh-CN" sz="18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1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rest slides, we will provide reference scenario and parameters for joint calibration.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447800" y="4194629"/>
          <a:ext cx="5791200" cy="2206171"/>
        </p:xfrm>
        <a:graphic>
          <a:graphicData uri="http://schemas.openxmlformats.org/presentationml/2006/ole">
            <p:oleObj spid="_x0000_s49154" name="Visio" r:id="rId3" imgW="7910703" imgH="30127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/>
        </p:nvPicPr>
        <p:blipFill>
          <a:blip r:embed="rId3" cstate="print"/>
          <a:srcRect l="7692" t="10417" r="7692" b="11546"/>
          <a:stretch>
            <a:fillRect/>
          </a:stretch>
        </p:blipFill>
        <p:spPr bwMode="auto">
          <a:xfrm>
            <a:off x="838200" y="3962400"/>
            <a:ext cx="44196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6705600" cy="2133600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CN" sz="1800" b="0" dirty="0" smtClean="0"/>
              <a:t>Definitely the 4 typical 11ax scenarios described in </a:t>
            </a:r>
            <a:r>
              <a:rPr lang="en-US" altLang="zh-CN" sz="1800" b="0" dirty="0" smtClean="0"/>
              <a:t>[9] </a:t>
            </a:r>
            <a:r>
              <a:rPr lang="en-US" altLang="zh-CN" sz="1800" b="0" dirty="0" smtClean="0"/>
              <a:t>are the targeted calibration scenarios.</a:t>
            </a:r>
          </a:p>
          <a:p>
            <a:pPr>
              <a:buFont typeface="Wingdings" pitchFamily="2" charset="2"/>
              <a:buChar char="n"/>
            </a:pPr>
            <a:r>
              <a:rPr lang="en-US" altLang="zh-CN" sz="1800" b="0" dirty="0" smtClean="0"/>
              <a:t>But directly calibrating these scenarios will be very complicated and time consuming. </a:t>
            </a:r>
          </a:p>
          <a:p>
            <a:pPr>
              <a:buFont typeface="Wingdings" pitchFamily="2" charset="2"/>
              <a:buChar char="n"/>
            </a:pPr>
            <a:r>
              <a:rPr lang="en-US" altLang="zh-CN" sz="1800" b="0" dirty="0" smtClean="0"/>
              <a:t>It is better to start the calibration from a simple scenario and 11ac SS6 – OBSS Enterprise is a good choice </a:t>
            </a:r>
            <a:r>
              <a:rPr lang="en-US" altLang="zh-CN" sz="1800" b="0" dirty="0" smtClean="0"/>
              <a:t>[10].</a:t>
            </a:r>
            <a:endParaRPr lang="en-US" altLang="zh-CN" sz="18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733800" y="5638800"/>
          <a:ext cx="1371600" cy="571500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410200" y="4457700"/>
          <a:ext cx="1676400" cy="952500"/>
        </p:xfrm>
        <a:graphic>
          <a:graphicData uri="http://schemas.openxmlformats.org/drawingml/2006/table">
            <a:tbl>
              <a:tblPr/>
              <a:tblGrid>
                <a:gridCol w="609600"/>
                <a:gridCol w="1066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410200" y="5448300"/>
          <a:ext cx="1676400" cy="952500"/>
        </p:xfrm>
        <a:graphic>
          <a:graphicData uri="http://schemas.openxmlformats.org/drawingml/2006/table">
            <a:tbl>
              <a:tblPr/>
              <a:tblGrid>
                <a:gridCol w="624314"/>
                <a:gridCol w="105208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7391400" y="2971800"/>
          <a:ext cx="1219200" cy="3429000"/>
        </p:xfrm>
        <a:graphic>
          <a:graphicData uri="http://schemas.openxmlformats.org/drawingml/2006/table">
            <a:tbl>
              <a:tblPr/>
              <a:tblGrid>
                <a:gridCol w="522514"/>
                <a:gridCol w="696686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19200" y="4495800"/>
            <a:ext cx="1371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11ac SS6 Traffic Flow Configuration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2860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5867400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sz="2000" b="0" dirty="0" smtClean="0"/>
              <a:t>DL/UL traffic assigned for each STA </a:t>
            </a:r>
            <a:r>
              <a:rPr lang="en-US" altLang="zh-CN" sz="2000" b="0" dirty="0" smtClean="0"/>
              <a:t>[10]</a:t>
            </a:r>
            <a:endParaRPr lang="en-US" altLang="zh-CN" sz="2000" b="0" dirty="0" smtClean="0"/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Reference Parameters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771525" y="1882140"/>
          <a:ext cx="7381875" cy="398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15240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</a:t>
                      </a:r>
                      <a:r>
                        <a:rPr lang="en-GB" sz="1400" dirty="0" smtClean="0">
                          <a:effectLst/>
                        </a:rPr>
                        <a:t>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[5GHz , 80 MHz]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Preamble </a:t>
                      </a:r>
                      <a:r>
                        <a:rPr lang="en-US" sz="1100" dirty="0">
                          <a:effectLst/>
                        </a:rPr>
                        <a:t>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 duration should</a:t>
                      </a:r>
                      <a:r>
                        <a:rPr lang="en-GB" sz="1100" baseline="0" dirty="0" smtClean="0">
                          <a:effectLst/>
                        </a:rPr>
                        <a:t> be considered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 </a:t>
                      </a:r>
                      <a:r>
                        <a:rPr lang="en-GB" sz="1100" dirty="0" smtClean="0">
                          <a:effectLst/>
                        </a:rPr>
                        <a:t> with -2dBi</a:t>
                      </a:r>
                      <a:r>
                        <a:rPr lang="en-GB" sz="1100" baseline="0" dirty="0" smtClean="0">
                          <a:effectLst/>
                        </a:rPr>
                        <a:t>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 per </a:t>
                      </a:r>
                      <a:r>
                        <a:rPr lang="en-GB" sz="1100" dirty="0" smtClean="0">
                          <a:effectLst/>
                        </a:rPr>
                        <a:t>antenna with 0dBi</a:t>
                      </a:r>
                      <a:r>
                        <a:rPr lang="en-GB" sz="1100" baseline="0" dirty="0" smtClean="0">
                          <a:effectLst/>
                        </a:rPr>
                        <a:t>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70dBm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82dBm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(a packet with lower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68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computed per MPDU </a:t>
                      </a: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subframe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assuming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RBIR and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[4] 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762000" y="5971401"/>
            <a:ext cx="44534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 panose="02020603050405020304" pitchFamily="18" charset="0"/>
              </a:rPr>
              <a:t>* Parameters will be updated and enhanced as calibration progresses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2206180"/>
          <a:ext cx="7772400" cy="305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60198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100" dirty="0" smtClean="0">
                          <a:effectLst/>
                        </a:rPr>
                        <a:t>A-MSDU </a:t>
                      </a:r>
                      <a:r>
                        <a:rPr lang="en-US" sz="1100" dirty="0">
                          <a:effectLst/>
                        </a:rPr>
                        <a:t>with immediate </a:t>
                      </a:r>
                      <a:r>
                        <a:rPr lang="en-US" sz="1100" dirty="0" smtClean="0">
                          <a:effectLst/>
                        </a:rPr>
                        <a:t>BA],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 (no pad)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Simple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ON/OFF independent of packet length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UL Only,</a:t>
                      </a:r>
                      <a:r>
                        <a:rPr lang="en-US" altLang="zh-CN" sz="1100" baseline="0" dirty="0" smtClean="0"/>
                        <a:t> D</a:t>
                      </a:r>
                      <a:r>
                        <a:rPr lang="en-US" altLang="zh-CN" sz="11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2" name="矩形 11"/>
          <p:cNvSpPr/>
          <p:nvPr/>
        </p:nvSpPr>
        <p:spPr>
          <a:xfrm>
            <a:off x="685800" y="5334000"/>
            <a:ext cx="41184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 panose="02020603050405020304" pitchFamily="18" charset="0"/>
              </a:rPr>
              <a:t>* </a:t>
            </a:r>
            <a:r>
              <a:rPr lang="en-US" altLang="zh-CN" dirty="0" err="1" smtClean="0">
                <a:ea typeface="Times New Roman" panose="02020603050405020304" pitchFamily="18" charset="0"/>
              </a:rPr>
              <a:t>Iterns</a:t>
            </a:r>
            <a:r>
              <a:rPr lang="en-US" altLang="zh-CN" dirty="0" smtClean="0">
                <a:ea typeface="Times New Roman" panose="02020603050405020304" pitchFamily="18" charset="0"/>
              </a:rPr>
              <a:t> will be updated and enhanced as calibration progresses 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Simulator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0" dirty="0" smtClean="0"/>
              <a:t>There may be still some possible realization differences in individual simulators in the following aspects which depend on how accurate the simulator we need it be</a:t>
            </a:r>
          </a:p>
          <a:p>
            <a:pPr lvl="1"/>
            <a:r>
              <a:rPr lang="en-US" altLang="zh-CN" sz="1600" dirty="0" smtClean="0"/>
              <a:t>PHY Abstraction under asynchronous interference</a:t>
            </a:r>
          </a:p>
          <a:p>
            <a:pPr lvl="1"/>
            <a:r>
              <a:rPr lang="en-US" altLang="zh-CN" sz="1600" dirty="0" smtClean="0"/>
              <a:t>Preamble model and detection scheme</a:t>
            </a:r>
          </a:p>
          <a:p>
            <a:pPr lvl="1"/>
            <a:r>
              <a:rPr lang="en-US" altLang="zh-CN" sz="1600" dirty="0" smtClean="0"/>
              <a:t>CCA status with or without BSS color</a:t>
            </a:r>
          </a:p>
          <a:p>
            <a:pPr lvl="1"/>
            <a:r>
              <a:rPr lang="en-US" altLang="zh-CN" sz="1600" dirty="0" smtClean="0"/>
              <a:t>Detection of control frames such as RTS/CTS/ACK</a:t>
            </a:r>
          </a:p>
          <a:p>
            <a:pPr lvl="1"/>
            <a:r>
              <a:rPr lang="en-US" altLang="zh-CN" sz="1600" dirty="0" smtClean="0"/>
              <a:t>Initialization of traffic start time and contention window</a:t>
            </a:r>
          </a:p>
          <a:p>
            <a:pPr lvl="1"/>
            <a:r>
              <a:rPr lang="en-US" altLang="zh-CN" sz="1600" dirty="0" smtClean="0"/>
              <a:t>Channel estimation and link adaptation</a:t>
            </a:r>
          </a:p>
          <a:p>
            <a:pPr lvl="1"/>
            <a:r>
              <a:rPr lang="en-US" altLang="zh-CN" sz="1600" dirty="0" smtClean="0"/>
              <a:t>etc.</a:t>
            </a:r>
          </a:p>
          <a:p>
            <a:pPr lvl="0"/>
            <a:r>
              <a:rPr lang="en-US" altLang="zh-CN" sz="1800" b="0" dirty="0" smtClean="0">
                <a:solidFill>
                  <a:srgbClr val="000000"/>
                </a:solidFill>
              </a:rPr>
              <a:t>We will introduce these issues in the following slides so that we can discuss how to align individual simulator to speed up the calibration progress.</a:t>
            </a:r>
          </a:p>
          <a:p>
            <a:pPr lvl="1">
              <a:buNone/>
            </a:pPr>
            <a:endParaRPr lang="en-US" altLang="zh-CN" sz="1600" dirty="0" smtClean="0"/>
          </a:p>
          <a:p>
            <a:pPr lvl="1"/>
            <a:endParaRPr lang="zh-CN" altLang="en-US" sz="1600" b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2000" b="0" dirty="0" smtClean="0">
                <a:solidFill>
                  <a:srgbClr val="000000"/>
                </a:solidFill>
              </a:rPr>
              <a:t>It is agreed that each MPDU data </a:t>
            </a:r>
            <a:r>
              <a:rPr lang="en-US" altLang="zh-CN" sz="2000" b="0" dirty="0" err="1" smtClean="0">
                <a:solidFill>
                  <a:srgbClr val="000000"/>
                </a:solidFill>
              </a:rPr>
              <a:t>subframe</a:t>
            </a:r>
            <a:r>
              <a:rPr lang="en-US" altLang="zh-CN" sz="2000" b="0" dirty="0" smtClean="0">
                <a:solidFill>
                  <a:srgbClr val="000000"/>
                </a:solidFill>
              </a:rPr>
              <a:t> </a:t>
            </a:r>
            <a:r>
              <a:rPr lang="en-US" altLang="zh-CN" sz="2000" b="0" dirty="0" smtClean="0"/>
              <a:t>uses PHY abstraction separately to determine a pass or fail.</a:t>
            </a:r>
            <a:endParaRPr lang="en-US" altLang="zh-CN" sz="2000" b="0" dirty="0" smtClean="0">
              <a:solidFill>
                <a:srgbClr val="000000"/>
              </a:solidFill>
            </a:endParaRPr>
          </a:p>
          <a:p>
            <a:r>
              <a:rPr lang="en-US" altLang="zh-CN" sz="2000" b="0" dirty="0" smtClean="0"/>
              <a:t>There are three choices to do the PHY abstraction </a:t>
            </a:r>
            <a:r>
              <a:rPr lang="en-US" altLang="zh-CN" sz="2000" b="0" dirty="0" smtClean="0"/>
              <a:t>[11]</a:t>
            </a:r>
            <a:endParaRPr lang="en-US" altLang="zh-CN" sz="2000" b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 smtClean="0"/>
              <a:t>Whole packet average [1]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CN" sz="1600" dirty="0" smtClean="0"/>
              <a:t>works well under the assumption of time-constant interference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CN" sz="1600" dirty="0" smtClean="0"/>
              <a:t>may discount strong interference given a short </a:t>
            </a:r>
            <a:r>
              <a:rPr lang="en-US" altLang="zh-CN" sz="1600" dirty="0" err="1" smtClean="0"/>
              <a:t>interleaver</a:t>
            </a:r>
            <a:r>
              <a:rPr lang="en-US" altLang="zh-CN" sz="1600" dirty="0" smtClean="0"/>
              <a:t> for BCC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 smtClean="0"/>
              <a:t>Weakest link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CN" sz="1600" dirty="0" smtClean="0"/>
              <a:t>may overestimate strong (but short) interference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800" dirty="0" smtClean="0"/>
              <a:t>Block-wise PHY abstraction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CN" sz="1600" dirty="0" smtClean="0"/>
              <a:t>balance between the two method above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CN" sz="1600" dirty="0" smtClean="0"/>
              <a:t>more accurate under asynchronous interference </a:t>
            </a:r>
            <a:r>
              <a:rPr lang="en-US" altLang="zh-CN" sz="1600" dirty="0" smtClean="0"/>
              <a:t>[12]</a:t>
            </a:r>
            <a:endParaRPr lang="en-US" altLang="zh-CN" sz="1600" dirty="0" smtClean="0"/>
          </a:p>
          <a:p>
            <a:pPr marL="1200150" lvl="2" indent="-342900">
              <a:buNone/>
            </a:pPr>
            <a:endParaRPr lang="zh-CN" altLang="en-US" sz="16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204816</TotalTime>
  <Words>1777</Words>
  <Application>Microsoft Office PowerPoint</Application>
  <PresentationFormat>全屏显示(4:3)</PresentationFormat>
  <Paragraphs>389</Paragraphs>
  <Slides>16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802-11-Submission</vt:lpstr>
      <vt:lpstr>Custom Design</vt:lpstr>
      <vt:lpstr>Microsoft Office Word 97 - 2003 文档</vt:lpstr>
      <vt:lpstr>Visio</vt:lpstr>
      <vt:lpstr>Simulation Setting of Box5 Calibration</vt:lpstr>
      <vt:lpstr>Abstract</vt:lpstr>
      <vt:lpstr>Current Calibration Progress</vt:lpstr>
      <vt:lpstr>Box5 Calibration Scenario</vt:lpstr>
      <vt:lpstr>11ac SS6 Traffic Flow Configuration</vt:lpstr>
      <vt:lpstr>PHY Reference Parameters</vt:lpstr>
      <vt:lpstr>MAC Reference Parameters</vt:lpstr>
      <vt:lpstr>Potential Simulator Differences </vt:lpstr>
      <vt:lpstr>PHY Abstraction</vt:lpstr>
      <vt:lpstr>Preamble Detection</vt:lpstr>
      <vt:lpstr>CCA Status [13-16]</vt:lpstr>
      <vt:lpstr>Control Frame Detection</vt:lpstr>
      <vt:lpstr>Traffic Initialization</vt:lpstr>
      <vt:lpstr>Link Adaptation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1931</cp:revision>
  <cp:lastPrinted>1998-02-10T13:28:06Z</cp:lastPrinted>
  <dcterms:created xsi:type="dcterms:W3CDTF">2007-05-21T21:00:37Z</dcterms:created>
  <dcterms:modified xsi:type="dcterms:W3CDTF">2014-11-03T15:53:39Z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1415026831</vt:lpwstr>
  </property>
</Properties>
</file>