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5"/>
  </p:notesMasterIdLst>
  <p:handoutMasterIdLst>
    <p:handoutMasterId r:id="rId16"/>
  </p:handoutMasterIdLst>
  <p:sldIdLst>
    <p:sldId id="256" r:id="rId7"/>
    <p:sldId id="257" r:id="rId8"/>
    <p:sldId id="258" r:id="rId9"/>
    <p:sldId id="265" r:id="rId10"/>
    <p:sldId id="266" r:id="rId11"/>
    <p:sldId id="261" r:id="rId12"/>
    <p:sldId id="267" r:id="rId13"/>
    <p:sldId id="263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821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4083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Gustav Wikström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Gustav Wikström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11-14/1426r1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Gustav </a:t>
            </a:r>
            <a:r>
              <a:rPr lang="en-GB" dirty="0" err="1"/>
              <a:t>Wikström</a:t>
            </a:r>
            <a:r>
              <a:rPr lang="en-GB" dirty="0"/>
              <a:t> et al.,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DSC and legacy coexistence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212881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2014-11-03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702687"/>
              </p:ext>
            </p:extLst>
          </p:nvPr>
        </p:nvGraphicFramePr>
        <p:xfrm>
          <a:off x="538163" y="3068638"/>
          <a:ext cx="8016875" cy="245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Document" r:id="rId4" imgW="8237952" imgH="2534415" progId="Word.Document.8">
                  <p:embed/>
                </p:oleObj>
              </mc:Choice>
              <mc:Fallback>
                <p:oleObj name="Document" r:id="rId4" imgW="8237952" imgH="253441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068638"/>
                        <a:ext cx="8016875" cy="2455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2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2450805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For scenario S2 (Enterprise) we have studied the situation of legacy STAs coexisting with 802.11ax STAs that use increased CCA Threshold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We found no significant impact on the legacy STAs</a:t>
            </a:r>
          </a:p>
        </p:txBody>
      </p:sp>
    </p:spTree>
    <p:extLst>
      <p:ext uri="{BB962C8B-B14F-4D97-AF65-F5344CB8AC3E}">
        <p14:creationId xmlns:p14="http://schemas.microsoft.com/office/powerpoint/2010/main" val="28755440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[2] indicates negative impact on legacy STAs from DSC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Full buffer traffic model </a:t>
            </a:r>
            <a:r>
              <a:rPr lang="en-US" dirty="0"/>
              <a:t>used </a:t>
            </a:r>
            <a:r>
              <a:rPr lang="en-US" dirty="0" smtClean="0"/>
              <a:t>in Uplink in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STAs either in back-off or transmitting state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Legacy STAs seldom discover idle wireless medium (WM)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WM </a:t>
            </a:r>
            <a:r>
              <a:rPr lang="en-US" dirty="0"/>
              <a:t>less occupied </a:t>
            </a:r>
            <a:r>
              <a:rPr lang="en-US" dirty="0" smtClean="0"/>
              <a:t>with file transfer traffic model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DSC STA </a:t>
            </a:r>
            <a:r>
              <a:rPr lang="en-US" dirty="0" smtClean="0"/>
              <a:t>do not monopolize WM usage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Mix of Uplink and Downlink file transfers used in this study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Intended to closer resemble realistic traffic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97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1800" dirty="0"/>
              <a:t>Scenario 2 (Enterprise) from [1]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1800" dirty="0"/>
              <a:t>50% Uplink &amp; 50% Downlink traffic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1600" dirty="0"/>
              <a:t>Equal buffer (file transfer with varied intensity), file size 1 MB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1600" dirty="0"/>
              <a:t>Served traffic per AP (x-axis in plots) is sum of Uplink &amp; Downlink traffic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1800" dirty="0"/>
              <a:t>CWmin = 15, CWmax = 1023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STAs are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50% Legacy with CCAT = -82 dBm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50% 802.11ax with CCAT = -62 dBm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All APs implement 802.11ax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All Downlink transmissions use CCAT = -62 dBm, regardless if receiver is legacy or 802.11ax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Preamble detection threshold = CCAT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Energy detection threshold = max(CCAT,-62) </a:t>
            </a:r>
            <a:r>
              <a:rPr lang="en-US" sz="1800" dirty="0" smtClean="0"/>
              <a:t>dBm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085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38944"/>
          </a:xfrm>
        </p:spPr>
        <p:txBody>
          <a:bodyPr/>
          <a:lstStyle/>
          <a:p>
            <a:r>
              <a:rPr lang="en-US" dirty="0"/>
              <a:t>Performance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124744"/>
            <a:ext cx="7770813" cy="17906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Legacy STAs plotted with dashed red curve, 802.11ax STAs with solid red curve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uplink, both legacy and 802.11ax STAs improve on average and in 5</a:t>
            </a:r>
            <a:r>
              <a:rPr lang="en-US" sz="1800" baseline="30000" dirty="0"/>
              <a:t>th</a:t>
            </a:r>
            <a:r>
              <a:rPr lang="en-US" sz="1800" dirty="0"/>
              <a:t> percentile user throughput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downlink, there is also improvement in 5</a:t>
            </a:r>
            <a:r>
              <a:rPr lang="en-US" sz="1800" baseline="30000" dirty="0"/>
              <a:t>th</a:t>
            </a:r>
            <a:r>
              <a:rPr lang="en-US" sz="1800" dirty="0"/>
              <a:t> percentile and average throughput, 802.11ax have larger average user throughput </a:t>
            </a:r>
            <a:r>
              <a:rPr lang="en-US" sz="1800" dirty="0" smtClean="0"/>
              <a:t>gain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11558" y="2915419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Downlink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6056" y="2915419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Uplink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717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 Scenario 2 - Downlink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0043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CCAT -62dBm users do get reduced SINR, but for 90% of the users the delay per packet is also reduced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Legacy user’s SINR is </a:t>
            </a:r>
            <a:r>
              <a:rPr lang="en-US" sz="2000" dirty="0"/>
              <a:t>l</a:t>
            </a:r>
            <a:r>
              <a:rPr lang="en-US" sz="2000" dirty="0" smtClean="0"/>
              <a:t>ess impacted, but they also see a reduction in packet delay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Gustav </a:t>
            </a:r>
            <a:r>
              <a:rPr lang="en-GB" dirty="0" err="1"/>
              <a:t>Wikström</a:t>
            </a:r>
            <a:r>
              <a:rPr lang="en-GB" dirty="0"/>
              <a:t> et al., Ericsson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978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Increasing the CCA threshold from -82 to -62 provides about 20-25% gain in average and 5</a:t>
            </a:r>
            <a:r>
              <a:rPr lang="en-US" baseline="30000" dirty="0"/>
              <a:t>th</a:t>
            </a:r>
            <a:r>
              <a:rPr lang="en-US" dirty="0"/>
              <a:t> percentile user throughputs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Improved performance is also observed for the legacy STAs in a file transfer scenario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828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332656"/>
            <a:ext cx="2374889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Gustav </a:t>
            </a:r>
            <a:r>
              <a:rPr lang="en-GB" dirty="0" err="1"/>
              <a:t>Wikström</a:t>
            </a:r>
            <a:r>
              <a:rPr lang="en-GB" dirty="0"/>
              <a:t>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IEEE </a:t>
            </a:r>
            <a:r>
              <a:rPr lang="en-US" dirty="0" smtClean="0"/>
              <a:t>802.11-14/0980r04 </a:t>
            </a:r>
            <a:r>
              <a:rPr lang="en-US" dirty="0"/>
              <a:t>– Simulation </a:t>
            </a:r>
            <a:r>
              <a:rPr lang="en-US" dirty="0" smtClean="0"/>
              <a:t>Scenarios</a:t>
            </a:r>
          </a:p>
          <a:p>
            <a:r>
              <a:rPr lang="en-US" dirty="0" smtClean="0"/>
              <a:t>[2] IEEE 802.11-14/0854r0 – DSC and legacy coexistence</a:t>
            </a:r>
          </a:p>
          <a:p>
            <a:r>
              <a:rPr lang="en-US" dirty="0" smtClean="0"/>
              <a:t>[3] IEEE 802.11-14/0866r1 - </a:t>
            </a:r>
            <a:r>
              <a:rPr lang="en-US" dirty="0"/>
              <a:t>Traffic modeling and system capacity performance measure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5157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Development</TermName>
          <TermId xmlns="http://schemas.microsoft.com/office/infopath/2007/PartnerControls">053fcc88-ab49-4f69-87df-fc64cb0bf305</TermId>
        </TermInfo>
      </Terms>
    </EriCOLLCategoryTaxHTField0>
    <EriCOLLOrganizationUnit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BURA DURA WMR PDU WCDMA ＆ MS RAN</TermName>
          <TermId xmlns="http://schemas.microsoft.com/office/infopath/2007/PartnerControls">4005b2b9-24ae-465f-85ea-efb8c08bab8a</TermId>
        </TermInfo>
      </Terms>
    </EriCOLLOrganizationUnitTaxHTField0>
    <AbstractOrSummary. xmlns="8ebea429-6d6d-4c7c-abb9-61a944d4e928" xsi:nil="true"/>
    <EriCOLLProcessTaxHTField0 xmlns="8ebea429-6d6d-4c7c-abb9-61a944d4e928">
      <Terms xmlns="http://schemas.microsoft.com/office/infopath/2007/PartnerControls"/>
    </EriCOLLProcessTaxHTField0>
    <EriCOLLCountryTaxHTField0 xmlns="8ebea429-6d6d-4c7c-abb9-61a944d4e928">
      <Terms xmlns="http://schemas.microsoft.com/office/infopath/2007/PartnerControls"/>
    </EriCOLLCountryTaxHTField0>
    <IconOverlay xmlns="http://schemas.microsoft.com/sharepoint/v4" xsi:nil="true"/>
    <TaxCatchAll xmlns="08b2df90-05d3-4030-90d4-c9feeb4a1cd9">
      <Value>2</Value>
      <Value>1</Value>
    </TaxCatchAll>
    <TaxKeywordTaxHTField xmlns="08b2df90-05d3-4030-90d4-c9feeb4a1cd9">
      <Terms xmlns="http://schemas.microsoft.com/office/infopath/2007/PartnerControls"/>
    </TaxKeywordTaxHTField>
    <EriCOLLProjectsTaxHTField0 xmlns="8ebea429-6d6d-4c7c-abb9-61a944d4e928">
      <Terms xmlns="http://schemas.microsoft.com/office/infopath/2007/PartnerControls"/>
    </EriCOLLProjectsTaxHTField0>
    <EriCOLLDate. xmlns="8ebea429-6d6d-4c7c-abb9-61a944d4e928" xsi:nil="true"/>
    <EriCOLLProductsTaxHTField0 xmlns="8ebea429-6d6d-4c7c-abb9-61a944d4e928">
      <Terms xmlns="http://schemas.microsoft.com/office/infopath/2007/PartnerControls"/>
    </EriCOLLProductsTaxHTField0>
    <Prepared. xmlns="8ebea429-6d6d-4c7c-abb9-61a944d4e928" xsi:nil="true"/>
    <EriCOLLCompetenceTaxHTField0 xmlns="8ebea429-6d6d-4c7c-abb9-61a944d4e928">
      <Terms xmlns="http://schemas.microsoft.com/office/infopath/2007/PartnerControls"/>
    </EriCOLLCompetenceTaxHTField0>
    <EriCOLLCustomerTaxHTField0 xmlns="08b2df90-05d3-4030-90d4-c9feeb4a1cd9">
      <Terms xmlns="http://schemas.microsoft.com/office/infopath/2007/PartnerControls"/>
    </EriCOLLCustomerTaxHTField0>
    <_dlc_DocId xmlns="8ebea429-6d6d-4c7c-abb9-61a944d4e928">YEDTRNYQWVVS-1-557</_dlc_DocId>
    <_dlc_DocIdUrl xmlns="8ebea429-6d6d-4c7c-abb9-61a944d4e928">
      <Url>https://ericoll.internal.ericsson.com/sites/Wi-Fi_Standardization/_layouts/DocIdRedir.aspx?ID=YEDTRNYQWVVS-1-557</Url>
      <Description>YEDTRNYQWVVS-1-557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F757F2A418C8C64986192B3F5011F983" ma:contentTypeVersion="4" ma:contentTypeDescription="EriCOLL Document Content Type" ma:contentTypeScope="" ma:versionID="736f931c6d4ff0a59e019e2f37aecba4">
  <xsd:schema xmlns:xsd="http://www.w3.org/2001/XMLSchema" xmlns:xs="http://www.w3.org/2001/XMLSchema" xmlns:p="http://schemas.microsoft.com/office/2006/metadata/properties" xmlns:ns2="8ebea429-6d6d-4c7c-abb9-61a944d4e928" xmlns:ns3="08b2df90-05d3-4030-90d4-c9feeb4a1cd9" xmlns:ns4="http://schemas.microsoft.com/sharepoint/v4" targetNamespace="http://schemas.microsoft.com/office/2006/metadata/properties" ma:root="true" ma:fieldsID="b7c8c290b7dd89bcaf46d72fc3165bbe" ns2:_="" ns3:_="" ns4:_="">
    <xsd:import namespace="8ebea429-6d6d-4c7c-abb9-61a944d4e928"/>
    <xsd:import namespace="08b2df90-05d3-4030-90d4-c9feeb4a1cd9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Prepared." minOccurs="0"/>
                <xsd:element ref="ns2:EriCOLLDate." minOccurs="0"/>
                <xsd:element ref="ns2:AbstractOrSummary." minOccurs="0"/>
                <xsd:element ref="ns2:EriCOLLCategoryTaxHTField0" minOccurs="0"/>
                <xsd:element ref="ns2:EriCOLLOrganizationUnitTaxHTField0" minOccurs="0"/>
                <xsd:element ref="ns2:EriCOLLCompetenceTaxHTField0" minOccurs="0"/>
                <xsd:element ref="ns2:EriCOLLCountryTaxHTField0" minOccurs="0"/>
                <xsd:element ref="ns2:EriCOLLProcessTaxHTField0" minOccurs="0"/>
                <xsd:element ref="ns3:TaxKeywordTaxHTField" minOccurs="0"/>
                <xsd:element ref="ns2:EriCOLLProductsTaxHTField0" minOccurs="0"/>
                <xsd:element ref="ns3:TaxCatchAll" minOccurs="0"/>
                <xsd:element ref="ns2:EriCOLLProjectsTaxHTField0" minOccurs="0"/>
                <xsd:element ref="ns3:TaxCatchAllLabel" minOccurs="0"/>
                <xsd:element ref="ns3:EriCOLLCustomerTaxHTField0" minOccurs="0"/>
                <xsd:element ref="ns2:_dlc_DocId" minOccurs="0"/>
                <xsd:element ref="ns2:_dlc_DocIdUrl" minOccurs="0"/>
                <xsd:element ref="ns2:_dlc_DocIdPersistId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bea429-6d6d-4c7c-abb9-61a944d4e928" elementFormDefault="qualified">
    <xsd:import namespace="http://schemas.microsoft.com/office/2006/documentManagement/types"/>
    <xsd:import namespace="http://schemas.microsoft.com/office/infopath/2007/PartnerControls"/>
    <xsd:element name="Prepared." ma:index="2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3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4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4" nillable="true" ma:taxonomy="true" ma:internalName="EriCOLLCategoryTaxHTField0" ma:taxonomyFieldName="EriCOLLCategory" ma:displayName="Category." ma:default="1;#Development|053fcc88-ab49-4f69-87df-fc64cb0bf305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16" nillable="true" ma:taxonomy="true" ma:internalName="EriCOLLOrganizationUnitTaxHTField0" ma:taxonomyFieldName="EriCOLLOrganizationUnit" ma:displayName="Organization Unit." ma:default="2;#BNET DURA PDU WCDMA ＆ MS RAN|4005b2b9-24ae-465f-85ea-efb8c08bab8a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18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0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2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24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26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3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3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5" nillable="true" ma:displayName="Taxonomy Catch All Column" ma:description="" ma:hidden="true" ma:list="{175ad886-c84a-4a7f-aa80-7a98506ac7a4}" ma:internalName="TaxCatchAll" ma:showField="CatchAllData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7" nillable="true" ma:displayName="Taxonomy Catch All Column1" ma:description="" ma:hidden="true" ma:list="{175ad886-c84a-4a7f-aa80-7a98506ac7a4}" ma:internalName="TaxCatchAllLabel" ma:readOnly="true" ma:showField="CatchAllDataLabel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8" nillable="true" ma:taxonomy="true" ma:internalName="EriCOLLCustomerTaxHTField0" ma:taxonomyFieldName="EriCOLLCustomer" ma:displayName="Customer." ma:readOnly="false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9D277D-05D0-4B13-B53A-1BC9E92CE3C7}">
  <ds:schemaRefs>
    <ds:schemaRef ds:uri="http://schemas.microsoft.com/office/2006/metadata/properties"/>
    <ds:schemaRef ds:uri="http://schemas.microsoft.com/office/infopath/2007/PartnerControls"/>
    <ds:schemaRef ds:uri="8ebea429-6d6d-4c7c-abb9-61a944d4e928"/>
    <ds:schemaRef ds:uri="http://schemas.microsoft.com/sharepoint/v4"/>
    <ds:schemaRef ds:uri="08b2df90-05d3-4030-90d4-c9feeb4a1cd9"/>
  </ds:schemaRefs>
</ds:datastoreItem>
</file>

<file path=customXml/itemProps2.xml><?xml version="1.0" encoding="utf-8"?>
<ds:datastoreItem xmlns:ds="http://schemas.openxmlformats.org/officeDocument/2006/customXml" ds:itemID="{22525BD2-7C1C-4DCD-A7B9-58AF9AF4B7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8B26F9-B3D3-4A1F-AE29-930FA50F3E1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9D65F7F-4201-40CC-A22D-03F9ADBE7C4B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128120F3-5B5A-4AE2-B020-A442A1FCAF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bea429-6d6d-4c7c-abb9-61a944d4e928"/>
    <ds:schemaRef ds:uri="08b2df90-05d3-4030-90d4-c9feeb4a1cd9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6043</TotalTime>
  <Words>512</Words>
  <Application>Microsoft Office PowerPoint</Application>
  <PresentationFormat>On-screen Show (4:3)</PresentationFormat>
  <Paragraphs>80</Paragraphs>
  <Slides>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Document</vt:lpstr>
      <vt:lpstr>DSC and legacy coexistence</vt:lpstr>
      <vt:lpstr>Abstract</vt:lpstr>
      <vt:lpstr>Background</vt:lpstr>
      <vt:lpstr>Simulation setup</vt:lpstr>
      <vt:lpstr>Performance</vt:lpstr>
      <vt:lpstr>Coexistence Scenario 2 - Downlink</vt:lpstr>
      <vt:lpstr>Summary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keywords/>
  <cp:lastModifiedBy>Filip Mestanov</cp:lastModifiedBy>
  <cp:revision>141</cp:revision>
  <cp:lastPrinted>1601-01-01T00:00:00Z</cp:lastPrinted>
  <dcterms:created xsi:type="dcterms:W3CDTF">2010-02-15T12:38:41Z</dcterms:created>
  <dcterms:modified xsi:type="dcterms:W3CDTF">2014-11-03T15:57:07Z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0x010100BB337192E63E44A7A744CE7393F41F4E00F757F2A418C8C64986192B3F5011F983</vt:lpwstr>
  </property>
  <property fmtid="{D5CDD505-2E9C-101B-9397-08002B2CF9AE}" pid="3" name="_dlc_DocIdItemGuid">
    <vt:lpwstr>e5f8cafe-d0e5-43f9-bcc5-7520df45ce46</vt:lpwstr>
  </property>
  <property fmtid="{D5CDD505-2E9C-101B-9397-08002B2CF9AE}" pid="4" name="EriCOLLCategory">
    <vt:lpwstr>1;#Development|053fcc88-ab49-4f69-87df-fc64cb0bf305</vt:lpwstr>
  </property>
  <property fmtid="{D5CDD505-2E9C-101B-9397-08002B2CF9AE}" pid="5" name="EriCOLLProjects">
    <vt:lpwstr/>
  </property>
  <property fmtid="{D5CDD505-2E9C-101B-9397-08002B2CF9AE}" pid="6" name="TaxKeyword">
    <vt:lpwstr/>
  </property>
  <property fmtid="{D5CDD505-2E9C-101B-9397-08002B2CF9AE}" pid="7" name="EriCOLLCountry">
    <vt:lpwstr/>
  </property>
  <property fmtid="{D5CDD505-2E9C-101B-9397-08002B2CF9AE}" pid="8" name="EriCOLLCompetence">
    <vt:lpwstr/>
  </property>
  <property fmtid="{D5CDD505-2E9C-101B-9397-08002B2CF9AE}" pid="9" name="EriCOLLProcess">
    <vt:lpwstr/>
  </property>
  <property fmtid="{D5CDD505-2E9C-101B-9397-08002B2CF9AE}" pid="10" name="EriCOLLOrganizationUnit">
    <vt:lpwstr>2;#BURA DURA WMR PDU WCDMA ＆ MS RAN|4005b2b9-24ae-465f-85ea-efb8c08bab8a</vt:lpwstr>
  </property>
  <property fmtid="{D5CDD505-2E9C-101B-9397-08002B2CF9AE}" pid="11" name="EriCOLLProducts">
    <vt:lpwstr/>
  </property>
  <property fmtid="{D5CDD505-2E9C-101B-9397-08002B2CF9AE}" pid="12" name="EriCOLLCustomer">
    <vt:lpwstr/>
  </property>
  <property fmtid="{D5CDD505-2E9C-101B-9397-08002B2CF9AE}" pid="13" name="UpdateProcess">
    <vt:lpwstr>End</vt:lpwstr>
  </property>
</Properties>
</file>