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3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11-14/1426r0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and legacy coexistence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02687"/>
              </p:ext>
            </p:extLst>
          </p:nvPr>
        </p:nvGraphicFramePr>
        <p:xfrm>
          <a:off x="538163" y="3068638"/>
          <a:ext cx="8016875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ocument" r:id="rId4" imgW="8237952" imgH="2534415" progId="Word.Document.8">
                  <p:embed/>
                </p:oleObj>
              </mc:Choice>
              <mc:Fallback>
                <p:oleObj name="Document" r:id="rId4" imgW="8237952" imgH="25344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16875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45080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scenario S2 (Enterprise) </a:t>
            </a:r>
            <a:r>
              <a:rPr lang="en-GB" dirty="0" smtClean="0"/>
              <a:t>we have </a:t>
            </a:r>
            <a:r>
              <a:rPr lang="en-GB" dirty="0" smtClean="0"/>
              <a:t>studied the situation of legacy STAs coexisting with 802.11ax </a:t>
            </a:r>
            <a:r>
              <a:rPr lang="en-GB" dirty="0" smtClean="0"/>
              <a:t>STAs that use </a:t>
            </a:r>
            <a:r>
              <a:rPr lang="en-GB" dirty="0" smtClean="0"/>
              <a:t>increased CCA Threshold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found no significant </a:t>
            </a:r>
            <a:r>
              <a:rPr lang="en-GB" dirty="0" smtClean="0"/>
              <a:t>impact on the legacy STAs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5544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[2] indicates negative impact on legacy STAs from DSC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buffer traffic model </a:t>
            </a:r>
            <a:r>
              <a:rPr lang="en-US" dirty="0"/>
              <a:t>used </a:t>
            </a:r>
            <a:r>
              <a:rPr lang="en-US" dirty="0" smtClean="0"/>
              <a:t>in </a:t>
            </a:r>
            <a:r>
              <a:rPr lang="en-US" dirty="0" smtClean="0"/>
              <a:t>Uplink </a:t>
            </a:r>
            <a:r>
              <a:rPr lang="en-US" dirty="0" smtClean="0"/>
              <a:t>in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either in back-off or transmitting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STAs seldom discover idle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WM </a:t>
            </a:r>
            <a:r>
              <a:rPr lang="en-US" dirty="0"/>
              <a:t>less occupied </a:t>
            </a:r>
            <a:r>
              <a:rPr lang="en-US" dirty="0" smtClean="0"/>
              <a:t>with file transfer traffic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DSC STA </a:t>
            </a:r>
            <a:r>
              <a:rPr lang="en-US" dirty="0" smtClean="0"/>
              <a:t>do not monopolize WM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Mix of </a:t>
            </a:r>
            <a:r>
              <a:rPr lang="en-US" dirty="0" smtClean="0"/>
              <a:t>Uplink </a:t>
            </a:r>
            <a:r>
              <a:rPr lang="en-US" dirty="0" smtClean="0"/>
              <a:t>and </a:t>
            </a:r>
            <a:r>
              <a:rPr lang="en-US" dirty="0" smtClean="0"/>
              <a:t>Downlink </a:t>
            </a:r>
            <a:r>
              <a:rPr lang="en-US" dirty="0" smtClean="0"/>
              <a:t>file transfers used in this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Intended </a:t>
            </a:r>
            <a:r>
              <a:rPr lang="en-US" dirty="0" smtClean="0"/>
              <a:t>to </a:t>
            </a:r>
            <a:r>
              <a:rPr lang="en-US" dirty="0" smtClean="0"/>
              <a:t>closer resemble realistic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9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458110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Scenario 2 (Enterprise) from [1]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50% Uplink </a:t>
            </a:r>
            <a:r>
              <a:rPr lang="en-US" sz="2000" dirty="0" smtClean="0"/>
              <a:t>&amp; </a:t>
            </a:r>
            <a:r>
              <a:rPr lang="en-US" sz="2000" dirty="0" smtClean="0"/>
              <a:t>50% Downlink </a:t>
            </a:r>
            <a:r>
              <a:rPr lang="en-US" sz="2000" dirty="0" smtClean="0"/>
              <a:t>traffic</a:t>
            </a:r>
            <a:endParaRPr lang="en-US" sz="20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Served traffic per AP (x-axis in plots) is sum of </a:t>
            </a:r>
            <a:r>
              <a:rPr lang="en-US" sz="1800" dirty="0" smtClean="0"/>
              <a:t>Uplink </a:t>
            </a:r>
            <a:r>
              <a:rPr lang="en-US" sz="1800" dirty="0" smtClean="0"/>
              <a:t>&amp; </a:t>
            </a:r>
            <a:r>
              <a:rPr lang="en-US" sz="1800" dirty="0" smtClean="0"/>
              <a:t>Downlink </a:t>
            </a:r>
            <a:r>
              <a:rPr lang="en-US" sz="1800" dirty="0" smtClean="0"/>
              <a:t>traffic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CWmin = 15, CWmax = </a:t>
            </a:r>
            <a:r>
              <a:rPr lang="en-US" sz="2000" dirty="0" smtClean="0"/>
              <a:t>1023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STAs </a:t>
            </a:r>
            <a:r>
              <a:rPr lang="en-US" sz="2000" dirty="0"/>
              <a:t>are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50</a:t>
            </a:r>
            <a:r>
              <a:rPr lang="en-US" sz="1800" dirty="0" smtClean="0"/>
              <a:t>% Legacy </a:t>
            </a:r>
            <a:r>
              <a:rPr lang="en-US" sz="1800" dirty="0"/>
              <a:t>with CCAT = -82 dBm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50% </a:t>
            </a:r>
            <a:r>
              <a:rPr lang="en-US" sz="1800" dirty="0"/>
              <a:t>802.11ax with </a:t>
            </a:r>
            <a:r>
              <a:rPr lang="en-US" sz="1800" dirty="0" smtClean="0"/>
              <a:t>CCAT = -62 dBm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All APs implement </a:t>
            </a:r>
            <a:r>
              <a:rPr lang="en-US" sz="2000" dirty="0" smtClean="0"/>
              <a:t>802.11ax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A</a:t>
            </a:r>
            <a:r>
              <a:rPr lang="en-US" sz="1800" dirty="0" smtClean="0"/>
              <a:t>ll Downlink </a:t>
            </a:r>
            <a:r>
              <a:rPr lang="en-US" sz="1800" dirty="0" smtClean="0"/>
              <a:t>transmissions use CCAT = -62 dBm, regardless if receiver is legacy or </a:t>
            </a:r>
            <a:r>
              <a:rPr lang="en-US" sz="1800" dirty="0" smtClean="0"/>
              <a:t>802.11ax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Preamble </a:t>
            </a:r>
            <a:r>
              <a:rPr lang="en-US" sz="2000" dirty="0"/>
              <a:t>detection </a:t>
            </a:r>
            <a:r>
              <a:rPr lang="en-US" sz="2000" dirty="0" smtClean="0"/>
              <a:t>threshold = CCAT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Energy </a:t>
            </a:r>
            <a:r>
              <a:rPr lang="en-US" sz="2000" dirty="0"/>
              <a:t>detection threshold = max(CCAT,-62) dBm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Simulation setup</a:t>
            </a:r>
          </a:p>
        </p:txBody>
      </p:sp>
    </p:spTree>
    <p:extLst>
      <p:ext uri="{BB962C8B-B14F-4D97-AF65-F5344CB8AC3E}">
        <p14:creationId xmlns:p14="http://schemas.microsoft.com/office/powerpoint/2010/main" val="7466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080" y="1268760"/>
            <a:ext cx="8351839" cy="385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Legacy STAs </a:t>
            </a:r>
            <a:r>
              <a:rPr lang="en-US" sz="1800" dirty="0"/>
              <a:t>plotted </a:t>
            </a:r>
            <a:r>
              <a:rPr lang="en-US" sz="1800" dirty="0" smtClean="0"/>
              <a:t>with dashed red curve, </a:t>
            </a:r>
            <a:r>
              <a:rPr lang="en-US" sz="1800" dirty="0" smtClean="0"/>
              <a:t>802.11ax </a:t>
            </a:r>
            <a:r>
              <a:rPr lang="en-US" sz="1800" dirty="0" smtClean="0"/>
              <a:t>STAs with solid red curve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 smtClean="0"/>
              <a:t>uplink, both </a:t>
            </a:r>
            <a:r>
              <a:rPr lang="en-US" sz="1800" dirty="0" smtClean="0"/>
              <a:t>legacy and </a:t>
            </a:r>
            <a:r>
              <a:rPr lang="en-US" sz="1800" dirty="0" smtClean="0"/>
              <a:t>802.11ax </a:t>
            </a:r>
            <a:r>
              <a:rPr lang="en-US" sz="1800" dirty="0" smtClean="0"/>
              <a:t>STAs improve on average and in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user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 smtClean="0"/>
              <a:t>downlink, </a:t>
            </a:r>
            <a:r>
              <a:rPr lang="en-US" sz="1800" dirty="0" smtClean="0"/>
              <a:t>there is also improvement in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percentile and </a:t>
            </a:r>
            <a:r>
              <a:rPr lang="en-US" sz="1800" dirty="0" smtClean="0"/>
              <a:t>average throughput, </a:t>
            </a:r>
            <a:r>
              <a:rPr lang="en-US" sz="1800" dirty="0" smtClean="0"/>
              <a:t>802.11ax </a:t>
            </a:r>
            <a:r>
              <a:rPr lang="en-US" sz="1800" dirty="0" smtClean="0"/>
              <a:t>have larger average user throughput </a:t>
            </a:r>
            <a:r>
              <a:rPr lang="en-US" sz="1800" dirty="0" smtClean="0"/>
              <a:t>gain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67544" y="398934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38695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Scenario 2 - </a:t>
            </a:r>
            <a:r>
              <a:rPr lang="en-US" dirty="0" smtClean="0"/>
              <a:t>Downlink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0043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CCAT -62dBm users </a:t>
            </a:r>
            <a:r>
              <a:rPr lang="en-US" sz="2000" dirty="0" smtClean="0"/>
              <a:t>do get </a:t>
            </a:r>
            <a:r>
              <a:rPr lang="en-US" sz="2000" dirty="0" smtClean="0"/>
              <a:t>reduced SINR, but for 90% of the users the delay per packet is </a:t>
            </a:r>
            <a:r>
              <a:rPr lang="en-US" sz="2000" dirty="0" smtClean="0"/>
              <a:t>also reduced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Legacy user’s SINR is </a:t>
            </a:r>
            <a:r>
              <a:rPr lang="en-US" sz="2000" dirty="0"/>
              <a:t>l</a:t>
            </a:r>
            <a:r>
              <a:rPr lang="en-US" sz="2000" dirty="0" smtClean="0"/>
              <a:t>ess impacted, but they also see a reduction in packet delay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7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Increasing the CCA threshold from -82 to -62 provides </a:t>
            </a:r>
            <a:r>
              <a:rPr lang="en-US" dirty="0"/>
              <a:t>about </a:t>
            </a:r>
            <a:r>
              <a:rPr lang="en-US" dirty="0" smtClean="0"/>
              <a:t>20-25</a:t>
            </a:r>
            <a:r>
              <a:rPr lang="en-US" dirty="0"/>
              <a:t>% </a:t>
            </a:r>
            <a:r>
              <a:rPr lang="en-US" dirty="0" smtClean="0"/>
              <a:t>gain </a:t>
            </a:r>
            <a:r>
              <a:rPr lang="en-US" dirty="0" smtClean="0"/>
              <a:t>in </a:t>
            </a:r>
            <a:r>
              <a:rPr lang="en-US" dirty="0" smtClean="0"/>
              <a:t>average and 5</a:t>
            </a:r>
            <a:r>
              <a:rPr lang="en-US" baseline="30000" dirty="0" smtClean="0"/>
              <a:t>th</a:t>
            </a:r>
            <a:r>
              <a:rPr lang="en-US" dirty="0" smtClean="0"/>
              <a:t> percentile user </a:t>
            </a:r>
            <a:r>
              <a:rPr lang="en-US" dirty="0" smtClean="0"/>
              <a:t>throughputs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Improved </a:t>
            </a:r>
            <a:r>
              <a:rPr lang="en-US" dirty="0" smtClean="0"/>
              <a:t>performance </a:t>
            </a:r>
            <a:r>
              <a:rPr lang="en-US" dirty="0" smtClean="0"/>
              <a:t>is also observed for the legacy STAs in </a:t>
            </a:r>
            <a:r>
              <a:rPr lang="en-US" dirty="0" smtClean="0"/>
              <a:t>a file transfer </a:t>
            </a:r>
            <a:r>
              <a:rPr lang="en-US" dirty="0" smtClean="0"/>
              <a:t>scenario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</a:t>
            </a:r>
            <a:r>
              <a:rPr lang="en-US" dirty="0" smtClean="0"/>
              <a:t>802.11-14/0980r04 </a:t>
            </a:r>
            <a:r>
              <a:rPr lang="en-US" dirty="0"/>
              <a:t>– Simulation </a:t>
            </a:r>
            <a:r>
              <a:rPr lang="en-US" dirty="0" smtClean="0"/>
              <a:t>Scenarios</a:t>
            </a:r>
            <a:endParaRPr lang="en-US" dirty="0" smtClean="0"/>
          </a:p>
          <a:p>
            <a:r>
              <a:rPr lang="en-US" dirty="0" smtClean="0"/>
              <a:t>[2] IEEE 802.11-14/0854r0 – DSC and legacy coexistence</a:t>
            </a:r>
          </a:p>
          <a:p>
            <a:r>
              <a:rPr lang="en-US" dirty="0" smtClean="0"/>
              <a:t>[3] IEEE 802.11-14/0866r1 - </a:t>
            </a:r>
            <a:r>
              <a:rPr lang="en-US" dirty="0"/>
              <a:t>Traffic modeling and system capacity performance measure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15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YEDTRNYQWVVS-1-557</_dlc_DocId>
    <_dlc_DocIdUrl xmlns="8ebea429-6d6d-4c7c-abb9-61a944d4e928">
      <Url>https://ericoll.internal.ericsson.com/sites/Wi-Fi_Standardization/_layouts/DocIdRedir.aspx?ID=YEDTRNYQWVVS-1-557</Url>
      <Description>YEDTRNYQWVVS-1-557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6036</TotalTime>
  <Words>482</Words>
  <Application>Microsoft Office PowerPoint</Application>
  <PresentationFormat>On-screen Show (4:3)</PresentationFormat>
  <Paragraphs>71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Word 97 - 2003 Document</vt:lpstr>
      <vt:lpstr>DSC and legacy coexistence</vt:lpstr>
      <vt:lpstr>Abstract</vt:lpstr>
      <vt:lpstr>Background</vt:lpstr>
      <vt:lpstr>Simulation setup</vt:lpstr>
      <vt:lpstr>Performance</vt:lpstr>
      <vt:lpstr>Coexistence Scenario 2 - Downlink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138</cp:revision>
  <cp:lastPrinted>1601-01-01T00:00:00Z</cp:lastPrinted>
  <dcterms:created xsi:type="dcterms:W3CDTF">2010-02-15T12:38:41Z</dcterms:created>
  <dcterms:modified xsi:type="dcterms:W3CDTF">2014-11-02T21:46:38Z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e5f8cafe-d0e5-43f9-bcc5-7520df45ce46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