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313" r:id="rId3"/>
    <p:sldId id="327" r:id="rId4"/>
    <p:sldId id="328" r:id="rId5"/>
    <p:sldId id="321" r:id="rId6"/>
    <p:sldId id="334" r:id="rId7"/>
    <p:sldId id="331" r:id="rId8"/>
    <p:sldId id="333" r:id="rId9"/>
    <p:sldId id="332" r:id="rId10"/>
    <p:sldId id="326" r:id="rId11"/>
    <p:sldId id="335" r:id="rId12"/>
    <p:sldId id="285" r:id="rId13"/>
    <p:sldId id="336" r:id="rId14"/>
    <p:sldId id="322" r:id="rId1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86" autoAdjust="0"/>
  </p:normalViewPr>
  <p:slideViewPr>
    <p:cSldViewPr>
      <p:cViewPr>
        <p:scale>
          <a:sx n="80" d="100"/>
          <a:sy n="80" d="100"/>
        </p:scale>
        <p:origin x="-168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80" y="-84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D584586-2194-4C39-8143-3E3E33A93CF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33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6EC0686C-9B66-49B2-98FB-0996E60E432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9436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93DAA090-33D8-4E5A-A4BB-0A5636DBDFFC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6EC0686C-9B66-49B2-98FB-0996E60E432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18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Month Year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dirty="0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6EC0686C-9B66-49B2-98FB-0996E60E432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798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6EC0686C-9B66-49B2-98FB-0996E60E432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65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D4359C5-E9BE-4F6A-90F5-CDF8D1005D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F74E954-C752-4832-B61B-1A8C6525E8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C452CC1-5549-499D-A67E-161DAABBBE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7BB25FE-6B75-4820-A955-BA59FE7FF2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B72D323-9ABA-4CC9-A165-43FB0F35F5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50DBD8F-439F-46AB-850D-62565548E7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FFA1C71-BB64-4242-AACA-EEDB95228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C2DC651-BF1A-493A-9FE0-932D75252D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687468B-34CE-42E4-ABB5-E4F7A11272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ADF2034-1A45-4E7A-B0F7-9DEB16A841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543860" y="6475413"/>
            <a:ext cx="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 dirty="0"/>
              <a:t>Slide </a:t>
            </a:r>
            <a:fld id="{2D2062C0-C847-4A13-8FA5-E3D8EB01C83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802.11-14/1404r0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altLang="ja-JP" dirty="0"/>
              <a:t>November 2014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43860" y="6475413"/>
            <a:ext cx="65" cy="184666"/>
          </a:xfrm>
        </p:spPr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dirty="0"/>
              <a:t>Slide </a:t>
            </a:r>
            <a:fld id="{3F11A38B-7206-40F8-B396-B54F8ABE510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11aa GCR-BA Performance in OBSS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 dirty="0" smtClean="0"/>
              <a:t>: 2014/</a:t>
            </a:r>
            <a:r>
              <a:rPr lang="en-US" altLang="ja-JP" sz="2000" dirty="0" smtClean="0"/>
              <a:t>11</a:t>
            </a:r>
            <a:r>
              <a:rPr lang="en-US" sz="2000" dirty="0" smtClean="0"/>
              <a:t>/2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3400" y="22098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305940"/>
              </p:ext>
            </p:extLst>
          </p:nvPr>
        </p:nvGraphicFramePr>
        <p:xfrm>
          <a:off x="1139825" y="2708275"/>
          <a:ext cx="6983413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6" name="Document" r:id="rId5" imgW="8236552" imgH="2870500" progId="Word.Document.8">
                  <p:embed/>
                </p:oleObj>
              </mc:Choice>
              <mc:Fallback>
                <p:oleObj name="Document" r:id="rId5" imgW="8236552" imgH="287050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825" y="2708275"/>
                        <a:ext cx="6983413" cy="242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References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kumimoji="1" lang="en-US" altLang="ja-JP" dirty="0" smtClean="0"/>
              <a:t>Eisuke Sakai, Sony, 11-14-</a:t>
            </a:r>
            <a:r>
              <a:rPr lang="en-US" altLang="ja-JP" dirty="0" smtClean="0"/>
              <a:t>1172-02 Multicast Performance in OBSS</a:t>
            </a:r>
          </a:p>
          <a:p>
            <a:pPr marL="457200" indent="-457200">
              <a:buAutoNum type="arabicPeriod"/>
            </a:pPr>
            <a:r>
              <a:rPr lang="en-US" altLang="ja-JP" dirty="0"/>
              <a:t>Simone </a:t>
            </a:r>
            <a:r>
              <a:rPr lang="en-US" altLang="ja-JP" dirty="0" smtClean="0"/>
              <a:t>Merlin, Qualcomm, 11-14-0980-04 </a:t>
            </a:r>
            <a:r>
              <a:rPr lang="en-US" altLang="ja-JP" dirty="0" err="1" smtClean="0"/>
              <a:t>TGax</a:t>
            </a:r>
            <a:r>
              <a:rPr lang="en-US" altLang="ja-JP" dirty="0" smtClean="0"/>
              <a:t> Simulation Scenarios</a:t>
            </a:r>
          </a:p>
          <a:p>
            <a:pPr marL="457200" indent="-457200">
              <a:buAutoNum type="arabicPeriod"/>
            </a:pPr>
            <a:r>
              <a:rPr lang="en-US" altLang="ja-JP" dirty="0" smtClean="0"/>
              <a:t>IEEE Std. 802.11aa</a:t>
            </a:r>
            <a:endParaRPr lang="en-US" altLang="ja-JP" dirty="0"/>
          </a:p>
          <a:p>
            <a:pPr marL="457200" indent="-457200">
              <a:buAutoNum type="arabicPeriod"/>
            </a:pPr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51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Straw Poll	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Do you support to relax the current spec to allow multicast aggregation when all multicast group STAs are HT-capable?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45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altLang="ja-JP" dirty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43860" y="6475413"/>
            <a:ext cx="65" cy="184666"/>
          </a:xfrm>
        </p:spPr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07349522-3CCF-4D3D-9CA8-1D6EF64D920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36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Setup details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6527347" y="6475413"/>
            <a:ext cx="2016578" cy="184666"/>
          </a:xfrm>
        </p:spPr>
        <p:txBody>
          <a:bodyPr/>
          <a:lstStyle/>
          <a:p>
            <a:r>
              <a:rPr lang="en-US" dirty="0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07349522-3CCF-4D3D-9CA8-1D6EF64D920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10" name="コンテンツ プレースホルダー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523542"/>
              </p:ext>
            </p:extLst>
          </p:nvPr>
        </p:nvGraphicFramePr>
        <p:xfrm>
          <a:off x="-8751" y="838200"/>
          <a:ext cx="8870028" cy="55455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3955"/>
                <a:gridCol w="6436073"/>
              </a:tblGrid>
              <a:tr h="152400">
                <a:tc>
                  <a:txBody>
                    <a:bodyPr/>
                    <a:lstStyle/>
                    <a:p>
                      <a:r>
                        <a:rPr lang="en-US" altLang="ja-JP" sz="1100" dirty="0" smtClean="0"/>
                        <a:t>Node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b="1" dirty="0" smtClean="0"/>
                        <a:t>(AP x 1, </a:t>
                      </a:r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</a:rPr>
                        <a:t>STA x 40) x 19   (30</a:t>
                      </a:r>
                      <a:r>
                        <a:rPr lang="en-US" altLang="ja-JP" sz="1100" b="1" baseline="0" dirty="0" smtClean="0">
                          <a:solidFill>
                            <a:schemeClr val="tx1"/>
                          </a:solidFill>
                        </a:rPr>
                        <a:t> of STAs are HT capable, the others non-HT capable</a:t>
                      </a:r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kumimoji="1" lang="en-US" altLang="ja-JP" sz="1100" dirty="0" err="1" smtClean="0"/>
                        <a:t>Num</a:t>
                      </a:r>
                      <a:r>
                        <a:rPr kumimoji="1" lang="ja-JP" altLang="en-US" sz="1100" baseline="0" dirty="0" smtClean="0"/>
                        <a:t> </a:t>
                      </a:r>
                      <a:r>
                        <a:rPr kumimoji="1" lang="en-US" altLang="ja-JP" sz="1100" baseline="0" dirty="0" smtClean="0"/>
                        <a:t>of Drops [times]</a:t>
                      </a:r>
                      <a:endParaRPr kumimoji="1" lang="en-US" altLang="ja-JP" sz="1100" dirty="0" smtClean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1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pPr marL="0" marR="0" indent="0" algn="l" defTabSz="12194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 smtClean="0"/>
                        <a:t>Traffic Model</a:t>
                      </a:r>
                      <a:r>
                        <a:rPr lang="ja-JP" altLang="en-US" sz="1100" dirty="0" smtClean="0"/>
                        <a:t> </a:t>
                      </a:r>
                      <a:r>
                        <a:rPr lang="en-US" altLang="ja-JP" sz="1100" dirty="0" smtClean="0"/>
                        <a:t>&amp; Load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Downlink CBR UDP 3Mbps (from</a:t>
                      </a:r>
                      <a:r>
                        <a:rPr kumimoji="1" lang="en-US" altLang="ja-JP" sz="1100" b="1" baseline="0" dirty="0" smtClean="0"/>
                        <a:t> all</a:t>
                      </a:r>
                      <a:r>
                        <a:rPr kumimoji="1" lang="en-US" altLang="ja-JP" sz="1100" b="1" dirty="0" smtClean="0"/>
                        <a:t> AP</a:t>
                      </a:r>
                      <a:r>
                        <a:rPr kumimoji="1" lang="en-US" altLang="ja-JP" sz="1100" b="1" baseline="0" dirty="0" smtClean="0"/>
                        <a:t>)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pPr marL="0" marR="0" indent="0" algn="l" defTabSz="12194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/>
                        <a:t>Traffic Duration [sec]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39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pPr marL="0" marR="0" indent="0" algn="l" defTabSz="12194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 smtClean="0"/>
                        <a:t>Access Category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AC_BE </a:t>
                      </a:r>
                      <a:r>
                        <a:rPr kumimoji="1" lang="en-US" altLang="ja-JP" sz="1100" b="1" dirty="0" err="1" smtClean="0"/>
                        <a:t>CWmin</a:t>
                      </a:r>
                      <a:r>
                        <a:rPr kumimoji="1" lang="en-US" altLang="ja-JP" sz="1100" b="1" dirty="0" smtClean="0"/>
                        <a:t>=15, </a:t>
                      </a:r>
                      <a:r>
                        <a:rPr kumimoji="1" lang="en-US" altLang="ja-JP" sz="1100" b="1" dirty="0" err="1" smtClean="0"/>
                        <a:t>CWmax</a:t>
                      </a:r>
                      <a:r>
                        <a:rPr kumimoji="1" lang="en-US" altLang="ja-JP" sz="1100" b="1" dirty="0" smtClean="0"/>
                        <a:t>=1023, AIFSN=3, TXOP limit=0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lang="en-US" altLang="ja-JP" sz="1100" dirty="0" err="1" smtClean="0"/>
                        <a:t>Tx</a:t>
                      </a:r>
                      <a:r>
                        <a:rPr lang="en-US" altLang="ja-JP" sz="1100" dirty="0" smtClean="0"/>
                        <a:t> Power [</a:t>
                      </a:r>
                      <a:r>
                        <a:rPr lang="en-US" altLang="ja-JP" sz="1100" dirty="0" err="1" smtClean="0"/>
                        <a:t>dBm</a:t>
                      </a:r>
                      <a:r>
                        <a:rPr lang="en-US" altLang="ja-JP" sz="1100" dirty="0" smtClean="0"/>
                        <a:t>]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AP:</a:t>
                      </a:r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+23dBm (2 antennas), </a:t>
                      </a:r>
                      <a:r>
                        <a:rPr kumimoji="1" lang="en-US" altLang="ja-JP" sz="1100" b="1" dirty="0" smtClean="0"/>
                        <a:t>STA:+15dBm (Single antenna)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lang="en-US" altLang="ja-JP" sz="1100" dirty="0" smtClean="0"/>
                        <a:t>MCS</a:t>
                      </a:r>
                      <a:r>
                        <a:rPr lang="ja-JP" altLang="en-US" sz="1100" dirty="0" smtClean="0"/>
                        <a:t> </a:t>
                      </a:r>
                      <a:r>
                        <a:rPr lang="en-US" altLang="ja-JP" sz="1100" dirty="0" smtClean="0"/>
                        <a:t>Selection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Fixed (MCS0 for BAR/BA,</a:t>
                      </a:r>
                      <a:r>
                        <a:rPr kumimoji="1" lang="en-US" altLang="ja-JP" sz="11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 MCS7 for data frames)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lang="en-US" altLang="ja-JP" sz="1100" dirty="0" smtClean="0"/>
                        <a:t>Packet Length [byte]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b="1" dirty="0" smtClean="0"/>
                        <a:t>(MPDU, MSDU, APP)=(</a:t>
                      </a:r>
                      <a:r>
                        <a:rPr lang="en-US" altLang="ja-JP" sz="1100" b="1" dirty="0" smtClean="0">
                          <a:solidFill>
                            <a:schemeClr val="tx1"/>
                          </a:solidFill>
                        </a:rPr>
                        <a:t>1530, 1500,  1464</a:t>
                      </a:r>
                      <a:r>
                        <a:rPr lang="en-US" altLang="ja-JP" sz="1100" b="1" dirty="0" smtClean="0"/>
                        <a:t>) Fixed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lang="en-US" altLang="ja-JP" sz="1100" dirty="0" smtClean="0"/>
                        <a:t>L2 Retry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10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kumimoji="1" lang="en-US" altLang="ja-JP" sz="1100" dirty="0" err="1" smtClean="0"/>
                        <a:t>Ack</a:t>
                      </a:r>
                      <a:r>
                        <a:rPr kumimoji="1" lang="ja-JP" altLang="en-US" sz="1100" dirty="0" smtClean="0"/>
                        <a:t> </a:t>
                      </a:r>
                      <a:r>
                        <a:rPr kumimoji="1" lang="en-US" altLang="ja-JP" sz="1100" dirty="0" smtClean="0"/>
                        <a:t>Rate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Legacy 6.0Mbps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RTS/CTS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lang="en-US" altLang="ja-JP" sz="1100" dirty="0" smtClean="0"/>
                        <a:t>Max</a:t>
                      </a:r>
                      <a:r>
                        <a:rPr lang="en-US" altLang="ja-JP" sz="1100" baseline="0" dirty="0" smtClean="0"/>
                        <a:t> A</a:t>
                      </a:r>
                      <a:r>
                        <a:rPr lang="en-US" altLang="ja-JP" sz="1100" dirty="0" smtClean="0"/>
                        <a:t>ggregation Size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NA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lang="en-US" altLang="ja-JP" sz="1100" dirty="0" smtClean="0"/>
                        <a:t>NF [dB]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lang="en-US" altLang="ja-JP" sz="1100" dirty="0" smtClean="0"/>
                        <a:t>Channel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b="1" dirty="0" err="1" smtClean="0"/>
                        <a:t>TGn</a:t>
                      </a:r>
                      <a:r>
                        <a:rPr lang="en-US" altLang="ja-JP" sz="1100" b="1" dirty="0" smtClean="0"/>
                        <a:t> Channel D (</a:t>
                      </a:r>
                      <a:r>
                        <a:rPr lang="en-US" altLang="ja-JP" sz="1100" b="1" dirty="0" err="1" smtClean="0"/>
                        <a:t>pathloss</a:t>
                      </a:r>
                      <a:r>
                        <a:rPr lang="en-US" altLang="ja-JP" sz="1100" b="1" dirty="0" smtClean="0"/>
                        <a:t>, shadowing, fading)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lang="en-US" altLang="ja-JP" sz="1100" dirty="0" smtClean="0"/>
                        <a:t>Rx sensitivity level [</a:t>
                      </a:r>
                      <a:r>
                        <a:rPr lang="en-US" altLang="ja-JP" sz="1100" dirty="0" err="1" smtClean="0"/>
                        <a:t>dBm</a:t>
                      </a:r>
                      <a:r>
                        <a:rPr lang="en-US" altLang="ja-JP" sz="1100" dirty="0" smtClean="0"/>
                        <a:t>]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-82</a:t>
                      </a:r>
                      <a:endParaRPr kumimoji="1" lang="ja-JP" altLang="en-US" sz="9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lang="en-US" altLang="ja-JP" sz="1100" dirty="0" smtClean="0"/>
                        <a:t>CCA sensitivity level [</a:t>
                      </a:r>
                      <a:r>
                        <a:rPr lang="en-US" altLang="ja-JP" sz="1100" dirty="0" err="1" smtClean="0"/>
                        <a:t>dBm</a:t>
                      </a:r>
                      <a:r>
                        <a:rPr lang="en-US" altLang="ja-JP" sz="1100" dirty="0" smtClean="0"/>
                        <a:t>]</a:t>
                      </a:r>
                      <a:endParaRPr kumimoji="1" lang="ja-JP" altLang="en-US" sz="110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-62</a:t>
                      </a:r>
                      <a:endParaRPr kumimoji="1" lang="ja-JP" altLang="en-US" sz="1100" b="0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Channel Setting [MHz]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/>
                        <a:t>(</a:t>
                      </a:r>
                      <a:r>
                        <a:rPr kumimoji="1" lang="en-US" altLang="ja-JP" sz="1100" b="1" dirty="0" err="1" smtClean="0"/>
                        <a:t>CenterFreq</a:t>
                      </a:r>
                      <a:r>
                        <a:rPr kumimoji="1" lang="en-US" altLang="ja-JP" sz="1100" b="1" dirty="0" smtClean="0"/>
                        <a:t>, BW)=(2412, 20)</a:t>
                      </a:r>
                      <a:endParaRPr kumimoji="1" lang="ja-JP" altLang="en-US" sz="1100" b="1" dirty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Det.</a:t>
                      </a:r>
                      <a:r>
                        <a:rPr kumimoji="1" lang="ja-JP" altLang="en-US" sz="1100" dirty="0" smtClean="0"/>
                        <a:t> </a:t>
                      </a:r>
                      <a:r>
                        <a:rPr kumimoji="1" lang="en-US" altLang="ja-JP" sz="1100" dirty="0" smtClean="0"/>
                        <a:t>Cancel on PLCP err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Enable (PLCP error</a:t>
                      </a:r>
                      <a:r>
                        <a:rPr kumimoji="1" lang="en-US" altLang="ja-JP" sz="1100" b="1" baseline="0" dirty="0" smtClean="0">
                          <a:solidFill>
                            <a:schemeClr val="tx1"/>
                          </a:solidFill>
                        </a:rPr>
                        <a:t> threshold is almost SINR=0dB</a:t>
                      </a:r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Antenna settings(Gain</a:t>
                      </a:r>
                      <a:r>
                        <a:rPr kumimoji="1" lang="en-US" altLang="ja-JP" sz="1100" baseline="0" dirty="0" smtClean="0"/>
                        <a:t> [</a:t>
                      </a:r>
                      <a:r>
                        <a:rPr kumimoji="1" lang="en-US" altLang="ja-JP" sz="1100" baseline="0" dirty="0" err="1" smtClean="0"/>
                        <a:t>dBi</a:t>
                      </a:r>
                      <a:r>
                        <a:rPr kumimoji="1" lang="en-US" altLang="ja-JP" sz="1100" baseline="0" dirty="0" smtClean="0"/>
                        <a:t>, Height [m]</a:t>
                      </a:r>
                      <a:endParaRPr kumimoji="1" lang="en-US" altLang="ja-JP" sz="1100" dirty="0" smtClean="0"/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(0, 3) for AP, (-2, 1.5) for STA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kumimoji="1" lang="en-US" altLang="ja-JP" sz="1100" dirty="0" err="1" smtClean="0"/>
                        <a:t>Tx</a:t>
                      </a:r>
                      <a:r>
                        <a:rPr kumimoji="1" lang="en-US" altLang="ja-JP" sz="1100" dirty="0" smtClean="0"/>
                        <a:t> buffer size [kB]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375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TTL [sec]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  <a:tr h="25266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rgbClr val="FF0000"/>
                          </a:solidFill>
                        </a:rPr>
                        <a:t>Wraparound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FF0000"/>
                          </a:solidFill>
                        </a:rPr>
                        <a:t>Enabled</a:t>
                      </a:r>
                    </a:p>
                  </a:txBody>
                  <a:tcPr marT="36000" marB="3600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696913" y="332601"/>
            <a:ext cx="1579600" cy="276999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/>
              <a:t>November 2014</a:t>
            </a:r>
            <a:endParaRPr lang="en-US" dirty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399" y="3733800"/>
            <a:ext cx="342588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直線矢印コネクタ 11"/>
          <p:cNvCxnSpPr/>
          <p:nvPr/>
        </p:nvCxnSpPr>
        <p:spPr bwMode="auto">
          <a:xfrm>
            <a:off x="7413339" y="5295900"/>
            <a:ext cx="237617" cy="4763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14" name="直線矢印コネクタ 13"/>
          <p:cNvCxnSpPr/>
          <p:nvPr/>
        </p:nvCxnSpPr>
        <p:spPr bwMode="auto">
          <a:xfrm flipV="1">
            <a:off x="7413339" y="4724400"/>
            <a:ext cx="359061" cy="576263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5" name="テキスト ボックス 14"/>
          <p:cNvSpPr txBox="1"/>
          <p:nvPr/>
        </p:nvSpPr>
        <p:spPr>
          <a:xfrm>
            <a:off x="7532147" y="5275236"/>
            <a:ext cx="3674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10m</a:t>
            </a:r>
            <a:endParaRPr kumimoji="1" lang="ja-JP" altLang="en-US" sz="8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543800" y="4953000"/>
            <a:ext cx="3674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30m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353803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2438400"/>
            <a:ext cx="7197725" cy="4379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97470" y="687348"/>
            <a:ext cx="8915400" cy="1066800"/>
          </a:xfrm>
        </p:spPr>
        <p:txBody>
          <a:bodyPr/>
          <a:lstStyle/>
          <a:p>
            <a:r>
              <a:rPr kumimoji="1" lang="en-US" altLang="ja-JP" dirty="0" smtClean="0"/>
              <a:t>Target PLR on Wireless System for Multicast</a:t>
            </a:r>
            <a:br>
              <a:rPr kumimoji="1" lang="en-US" altLang="ja-JP" dirty="0" smtClean="0"/>
            </a:br>
            <a:r>
              <a:rPr kumimoji="1" lang="en-US" altLang="ja-JP" dirty="0" smtClean="0"/>
              <a:t> = 2E -2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57BB25FE-6B75-4820-A955-BA59FE7FF2FE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1371600" y="5867400"/>
            <a:ext cx="5486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4535289" y="5867400"/>
            <a:ext cx="0" cy="46380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956291" y="2209800"/>
            <a:ext cx="3901709" cy="215444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r>
              <a:rPr kumimoji="1" lang="en-US" altLang="ja-JP" sz="1400" dirty="0" smtClean="0"/>
              <a:t>B :Block length, N: Parity length Code rate = (B-N)/B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03924" y="5334000"/>
            <a:ext cx="2266646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 anchorCtr="0">
            <a:spAutoFit/>
          </a:bodyPr>
          <a:lstStyle/>
          <a:p>
            <a:r>
              <a:rPr kumimoji="1" lang="en-US" altLang="ja-JP" sz="1400" b="1" dirty="0" smtClean="0"/>
              <a:t>Solid line : Code Rate = 5/6</a:t>
            </a:r>
          </a:p>
          <a:p>
            <a:r>
              <a:rPr kumimoji="1" lang="en-US" altLang="ja-JP" sz="1400" b="1" dirty="0" smtClean="0"/>
              <a:t>Dashed line : Code Rate = 2/3</a:t>
            </a:r>
            <a:endParaRPr kumimoji="1" lang="ja-JP" altLang="en-US" sz="1400" b="1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09651" y="1754148"/>
            <a:ext cx="6553199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kumimoji="1" lang="en-US" altLang="ja-JP" sz="2400" dirty="0" smtClean="0"/>
              <a:t>When utilizing (B, N)  =  (30, 5), Target PLR = 2E-2</a:t>
            </a:r>
            <a:endParaRPr kumimoji="1" lang="ja-JP" altLang="en-US" sz="2400" dirty="0" smtClean="0"/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4535289" y="2123480"/>
            <a:ext cx="3008511" cy="4207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 bwMode="auto">
          <a:xfrm flipV="1">
            <a:off x="6858000" y="4495800"/>
            <a:ext cx="685800" cy="1371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テキスト ボックス 7"/>
          <p:cNvSpPr txBox="1"/>
          <p:nvPr/>
        </p:nvSpPr>
        <p:spPr>
          <a:xfrm>
            <a:off x="6728270" y="4193977"/>
            <a:ext cx="22846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Required PLR on application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738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Abstract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kumimoji="1" lang="en-US" altLang="ja-JP" dirty="0" smtClean="0"/>
              <a:t>To ensure the quality of video distribution, reliable multicast is essential in OBSS environment</a:t>
            </a:r>
          </a:p>
          <a:p>
            <a:pPr algn="just"/>
            <a:r>
              <a:rPr kumimoji="1" lang="en-US" altLang="ja-JP" dirty="0" smtClean="0"/>
              <a:t>11aa (GCR-BA) performance in OBSS with the existence of 11b/g STAs is shown in this submission</a:t>
            </a:r>
          </a:p>
          <a:p>
            <a:pPr algn="just"/>
            <a:r>
              <a:rPr kumimoji="1" lang="en-US" altLang="ja-JP" dirty="0" smtClean="0"/>
              <a:t>Inefficient data re/transmission and overhead of BAR/BA exchange make throughput worse  as the number of BAR received STAs increases</a:t>
            </a:r>
          </a:p>
          <a:p>
            <a:pPr algn="just"/>
            <a:r>
              <a:rPr kumimoji="1" lang="en-US" altLang="ja-JP" dirty="0" smtClean="0"/>
              <a:t>It is difficult to improve multicast by utilizing GCR-BA in a co-ex environment with 11b/g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altLang="ja-JP" dirty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543860" y="6475413"/>
            <a:ext cx="65" cy="184666"/>
          </a:xfrm>
        </p:spPr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US" dirty="0" smtClean="0"/>
              <a:t>Slide </a:t>
            </a:r>
            <a:fld id="{07349522-3CCF-4D3D-9CA8-1D6EF64D920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48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Enhanced Multicast in 11aa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DMS (collaborated with 11v)</a:t>
            </a:r>
          </a:p>
          <a:p>
            <a:pPr lvl="1"/>
            <a:r>
              <a:rPr kumimoji="1" lang="en-US" altLang="ja-JP" dirty="0" smtClean="0"/>
              <a:t>Convert multicast to multiple unicast transmissions</a:t>
            </a:r>
          </a:p>
          <a:p>
            <a:pPr lvl="1"/>
            <a:r>
              <a:rPr kumimoji="1" lang="en-US" altLang="ja-JP" dirty="0" smtClean="0"/>
              <a:t>Most reliable, but least efficient</a:t>
            </a:r>
          </a:p>
          <a:p>
            <a:r>
              <a:rPr kumimoji="1" lang="en-US" altLang="ja-JP" dirty="0" smtClean="0"/>
              <a:t>GCR unsolicited retry</a:t>
            </a:r>
          </a:p>
          <a:p>
            <a:pPr lvl="1"/>
            <a:r>
              <a:rPr kumimoji="1" lang="en-US" altLang="ja-JP" dirty="0" smtClean="0"/>
              <a:t>AP retransmits all the frames ‘X’ times</a:t>
            </a:r>
          </a:p>
          <a:p>
            <a:pPr lvl="1"/>
            <a:r>
              <a:rPr kumimoji="1" lang="en-US" altLang="ja-JP" dirty="0" smtClean="0"/>
              <a:t>More efficient, but less scalable as no feedback can be obtained</a:t>
            </a:r>
          </a:p>
          <a:p>
            <a:r>
              <a:rPr kumimoji="1" lang="en-US" altLang="ja-JP" dirty="0" smtClean="0"/>
              <a:t>GCR Block ACK</a:t>
            </a:r>
          </a:p>
          <a:p>
            <a:pPr lvl="1"/>
            <a:r>
              <a:rPr kumimoji="1" lang="en-US" altLang="ja-JP" dirty="0" smtClean="0"/>
              <a:t>AP exchanges BAR/BA with at least one of group members after AP transmitted 64 data frames, and decide whether to retransmit</a:t>
            </a:r>
          </a:p>
          <a:p>
            <a:pPr lvl="1"/>
            <a:r>
              <a:rPr kumimoji="1" lang="en-US" altLang="ja-JP" dirty="0" smtClean="0"/>
              <a:t>More efficient, more scalable</a:t>
            </a:r>
          </a:p>
          <a:p>
            <a:pPr lvl="1"/>
            <a:r>
              <a:rPr kumimoji="1" lang="en-US" altLang="ja-JP" dirty="0" smtClean="0"/>
              <a:t>would be the best technique for video distribution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13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Main Simulation Concepts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dirty="0" smtClean="0"/>
              <a:t>All APs broadcast same contents (3Mbps each)</a:t>
            </a:r>
          </a:p>
          <a:p>
            <a:r>
              <a:rPr kumimoji="1" lang="en-US" altLang="ja-JP" sz="2000" dirty="0" smtClean="0"/>
              <a:t>30 STAs per BSS are receiving the contents via multicast</a:t>
            </a:r>
          </a:p>
          <a:p>
            <a:pPr lvl="1"/>
            <a:r>
              <a:rPr kumimoji="1" lang="en-US" altLang="ja-JP" sz="1600" dirty="0" smtClean="0"/>
              <a:t>All multicast group STAs are HT capable</a:t>
            </a:r>
          </a:p>
          <a:p>
            <a:r>
              <a:rPr kumimoji="1" lang="en-US" altLang="ja-JP" sz="2000" dirty="0" smtClean="0"/>
              <a:t>No data transmission from STAs (No traffic except multicast)</a:t>
            </a:r>
          </a:p>
          <a:p>
            <a:pPr lvl="1"/>
            <a:r>
              <a:rPr kumimoji="1" lang="en-US" altLang="ja-JP" sz="1600" dirty="0" smtClean="0"/>
              <a:t>10 of 11b/g STAs (not multicast group) are associated to each BSS, but do nothing</a:t>
            </a:r>
          </a:p>
          <a:p>
            <a:r>
              <a:rPr kumimoji="1" lang="en-US" altLang="ja-JP" sz="2000" dirty="0" smtClean="0"/>
              <a:t># of BAR received STAs per BSS is variable</a:t>
            </a:r>
          </a:p>
          <a:p>
            <a:pPr lvl="1"/>
            <a:r>
              <a:rPr kumimoji="1" lang="en-US" altLang="ja-JP" sz="1800" dirty="0" smtClean="0"/>
              <a:t>0 (i.e., legacy multicast), 1, 5, 10, 20, 30 (all STAs receives BAR)</a:t>
            </a:r>
          </a:p>
          <a:p>
            <a:pPr lvl="1"/>
            <a:r>
              <a:rPr kumimoji="1" lang="en-US" altLang="ja-JP" sz="1800" dirty="0" smtClean="0"/>
              <a:t>BAR received STAs are randomly selected</a:t>
            </a:r>
          </a:p>
          <a:p>
            <a:r>
              <a:rPr kumimoji="1" lang="en-US" altLang="ja-JP" sz="2000" dirty="0"/>
              <a:t>Parameters are aligned with the current </a:t>
            </a:r>
            <a:r>
              <a:rPr kumimoji="1" lang="en-US" altLang="ja-JP" sz="2000" dirty="0" smtClean="0"/>
              <a:t>SS3</a:t>
            </a:r>
          </a:p>
          <a:p>
            <a:pPr lvl="1"/>
            <a:r>
              <a:rPr kumimoji="1" lang="en-US" altLang="ja-JP" sz="1800" dirty="0" smtClean="0"/>
              <a:t>Details are shown in appendix</a:t>
            </a:r>
            <a:endParaRPr kumimoji="1" lang="en-US" altLang="ja-JP" sz="1800" dirty="0"/>
          </a:p>
          <a:p>
            <a:r>
              <a:rPr kumimoji="1" lang="en-US" altLang="ja-JP" sz="2000" dirty="0" smtClean="0"/>
              <a:t>PHY rate  </a:t>
            </a:r>
          </a:p>
          <a:p>
            <a:pPr lvl="1"/>
            <a:r>
              <a:rPr kumimoji="1" lang="en-US" altLang="ja-JP" sz="1800" dirty="0" smtClean="0"/>
              <a:t>Data frames = 65Mbps (MCS = 7)</a:t>
            </a:r>
          </a:p>
          <a:p>
            <a:pPr lvl="1"/>
            <a:r>
              <a:rPr kumimoji="1" lang="en-US" altLang="ja-JP" sz="1800" dirty="0" smtClean="0"/>
              <a:t>BAR/BA = 6.5Mbps (MCS </a:t>
            </a:r>
            <a:r>
              <a:rPr kumimoji="1" lang="en-US" altLang="ja-JP" sz="1800" dirty="0"/>
              <a:t>= </a:t>
            </a:r>
            <a:r>
              <a:rPr kumimoji="1" lang="en-US" altLang="ja-JP" sz="1800" dirty="0" smtClean="0"/>
              <a:t>0)</a:t>
            </a:r>
            <a:endParaRPr kumimoji="1" lang="ja-JP" altLang="en-US" sz="1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65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01000" cy="1066800"/>
          </a:xfrm>
        </p:spPr>
        <p:txBody>
          <a:bodyPr/>
          <a:lstStyle/>
          <a:p>
            <a:r>
              <a:rPr kumimoji="1" lang="en-US" altLang="ja-JP" dirty="0" smtClean="0"/>
              <a:t>Assumed Target PLR for Video Distribution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57BB25FE-6B75-4820-A955-BA59FE7FF2F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kumimoji="1" lang="en-US" altLang="ja-JP" dirty="0"/>
              <a:t>Assumptions:</a:t>
            </a:r>
          </a:p>
          <a:p>
            <a:pPr lvl="1"/>
            <a:r>
              <a:rPr kumimoji="1" lang="en-US" altLang="ja-JP" dirty="0"/>
              <a:t>Network Requirement for applications: 1 packet loss  in </a:t>
            </a:r>
            <a:r>
              <a:rPr kumimoji="1" lang="en-US" altLang="ja-JP" dirty="0" smtClean="0"/>
              <a:t>10 min.</a:t>
            </a:r>
            <a:endParaRPr kumimoji="1" lang="en-US" altLang="ja-JP" dirty="0"/>
          </a:p>
          <a:p>
            <a:pPr lvl="1"/>
            <a:r>
              <a:rPr kumimoji="1" lang="en-US" altLang="ja-JP" dirty="0" smtClean="0"/>
              <a:t>Traffic </a:t>
            </a:r>
            <a:r>
              <a:rPr kumimoji="1" lang="en-US" altLang="ja-JP" dirty="0"/>
              <a:t>load = 3Mbps, </a:t>
            </a:r>
            <a:r>
              <a:rPr kumimoji="1" lang="en-US" altLang="ja-JP" dirty="0" smtClean="0"/>
              <a:t> application payload = 1500byte/packet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Required PLR on </a:t>
            </a:r>
            <a:r>
              <a:rPr kumimoji="1" lang="en-US" altLang="ja-JP" dirty="0" smtClean="0"/>
              <a:t>Applications:  </a:t>
            </a:r>
            <a:r>
              <a:rPr kumimoji="1" lang="en-US" altLang="ja-JP" dirty="0"/>
              <a:t>6.7E-6</a:t>
            </a:r>
          </a:p>
          <a:p>
            <a:pPr lvl="2"/>
            <a:r>
              <a:rPr kumimoji="1" lang="en-US" altLang="ja-JP" dirty="0"/>
              <a:t>(3 [Mbps] * 600 [s] / (8 [bit/byte] * 1500 [byte])^-1 = </a:t>
            </a:r>
            <a:r>
              <a:rPr kumimoji="1" lang="en-US" altLang="ja-JP" dirty="0" smtClean="0"/>
              <a:t>6.7E-6</a:t>
            </a:r>
          </a:p>
          <a:p>
            <a:pPr lvl="1"/>
            <a:r>
              <a:rPr kumimoji="1" lang="en-US" altLang="ja-JP" dirty="0" smtClean="0"/>
              <a:t>Use Reed-Solomon Code for packet error correction to relax the required PLR on wireless system</a:t>
            </a:r>
          </a:p>
          <a:p>
            <a:pPr lvl="2"/>
            <a:r>
              <a:rPr kumimoji="1" lang="en-US" altLang="ja-JP" dirty="0" smtClean="0">
                <a:solidFill>
                  <a:srgbClr val="FF0000"/>
                </a:solidFill>
              </a:rPr>
              <a:t>Target PLR on wireless system: 2.0E-2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 smtClean="0"/>
              <a:t>Appendix shows more details</a:t>
            </a:r>
            <a:endParaRPr kumimoji="1"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908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9" y="3962400"/>
            <a:ext cx="5371361" cy="243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200" y="685800"/>
            <a:ext cx="9067800" cy="1066800"/>
          </a:xfrm>
        </p:spPr>
        <p:txBody>
          <a:bodyPr/>
          <a:lstStyle/>
          <a:p>
            <a:r>
              <a:rPr kumimoji="1" lang="en-US" altLang="ja-JP" dirty="0"/>
              <a:t>Simulation Results in </a:t>
            </a:r>
            <a:r>
              <a:rPr kumimoji="1" lang="en-US" altLang="ja-JP" dirty="0" smtClean="0"/>
              <a:t>SS3 (PLR &amp; Throughput)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647700" y="1600200"/>
                <a:ext cx="7772400" cy="4114800"/>
              </a:xfrm>
            </p:spPr>
            <p:txBody>
              <a:bodyPr/>
              <a:lstStyle/>
              <a:p>
                <a:r>
                  <a:rPr kumimoji="1" lang="en-US" altLang="ja-JP" dirty="0" smtClean="0"/>
                  <a:t>PLR </a:t>
                </a:r>
                <a:r>
                  <a:rPr kumimoji="1" lang="en-US" altLang="ja-JP" dirty="0"/>
                  <a:t>(Packet Loss Rate) </a:t>
                </a:r>
                <a:r>
                  <a:rPr kumimoji="1" lang="en-US" altLang="ja-JP" dirty="0" smtClean="0"/>
                  <a:t> improves as the number of BAR received STAs increases</a:t>
                </a:r>
              </a:p>
              <a:p>
                <a:r>
                  <a:rPr kumimoji="1" lang="en-US" altLang="ja-JP" dirty="0"/>
                  <a:t>Throughput degrades as the number of BAR received STAs increases</a:t>
                </a:r>
                <a:endParaRPr kumimoji="1" lang="ja-JP" altLang="en-US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b="0">
                        <a:latin typeface="Cambria Math"/>
                      </a:rPr>
                      <m:t>PLR</m:t>
                    </m:r>
                    <m:r>
                      <a:rPr kumimoji="1" lang="en-US" altLang="ja-JP" b="0">
                        <a:latin typeface="Cambria Math"/>
                      </a:rPr>
                      <m:t>=1− </m:t>
                    </m:r>
                    <m:f>
                      <m:fPr>
                        <m:ctrlPr>
                          <a:rPr kumimoji="1" lang="en-US" altLang="ja-JP" i="1">
                            <a:latin typeface="Cambria Math"/>
                          </a:rPr>
                        </m:ctrlPr>
                      </m:fPr>
                      <m:num>
                        <m:r>
                          <a:rPr kumimoji="1" lang="en-US" altLang="ja-JP" b="0" i="1">
                            <a:latin typeface="Cambria Math"/>
                          </a:rPr>
                          <m:t>𝑃𝑎𝑐𝑘𝑒𝑡𝑠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𝑟𝑒𝑐𝑒𝑖𝑣𝑒𝑑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𝑎𝑡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𝑎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𝑆𝑇𝐴</m:t>
                        </m:r>
                      </m:num>
                      <m:den>
                        <m:r>
                          <a:rPr kumimoji="1" lang="en-US" altLang="ja-JP" b="0" i="1">
                            <a:latin typeface="Cambria Math"/>
                          </a:rPr>
                          <m:t>𝑃𝑎𝑐𝑘𝑒𝑡𝑠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𝑡𝑟𝑎𝑛𝑠𝑚𝑖𝑡𝑡𝑒𝑑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𝑡𝑜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𝑡h𝑒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𝑎𝑖𝑟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𝑓𝑟𝑜𝑚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𝑎𝑛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 </m:t>
                        </m:r>
                        <m:r>
                          <a:rPr kumimoji="1" lang="en-US" altLang="ja-JP" b="0" i="1">
                            <a:latin typeface="Cambria Math"/>
                          </a:rPr>
                          <m:t>𝐴𝑃</m:t>
                        </m:r>
                      </m:den>
                    </m:f>
                  </m:oMath>
                </a14:m>
                <a:endParaRPr kumimoji="1" lang="ja-JP" altLang="en-US" dirty="0"/>
              </a:p>
              <a:p>
                <a:endParaRPr kumimoji="1" lang="ja-JP" altLang="en-US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7700" y="1600200"/>
                <a:ext cx="7772400" cy="4114800"/>
              </a:xfrm>
              <a:blipFill rotWithShape="1">
                <a:blip r:embed="rId3"/>
                <a:stretch>
                  <a:fillRect l="-1020" t="-11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8" name="直線コネクタ 7"/>
          <p:cNvCxnSpPr/>
          <p:nvPr/>
        </p:nvCxnSpPr>
        <p:spPr bwMode="auto">
          <a:xfrm>
            <a:off x="2438400" y="4724400"/>
            <a:ext cx="4191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" name="テキスト ボックス 11"/>
          <p:cNvSpPr txBox="1"/>
          <p:nvPr/>
        </p:nvSpPr>
        <p:spPr>
          <a:xfrm>
            <a:off x="5791200" y="4865208"/>
            <a:ext cx="8755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/>
              <a:t>Target PLR</a:t>
            </a:r>
            <a:endParaRPr kumimoji="1" lang="ja-JP" altLang="en-US" sz="1050" b="1" dirty="0"/>
          </a:p>
        </p:txBody>
      </p:sp>
      <p:cxnSp>
        <p:nvCxnSpPr>
          <p:cNvPr id="18" name="直線コネクタ 17"/>
          <p:cNvCxnSpPr>
            <a:stCxn id="12" idx="1"/>
          </p:cNvCxnSpPr>
          <p:nvPr/>
        </p:nvCxnSpPr>
        <p:spPr bwMode="auto">
          <a:xfrm flipH="1" flipV="1">
            <a:off x="5410200" y="4865208"/>
            <a:ext cx="381000" cy="1269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420599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Considerations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As </a:t>
            </a:r>
            <a:r>
              <a:rPr kumimoji="1" lang="en-US" altLang="ja-JP" dirty="0"/>
              <a:t>the number of BAR received STAs </a:t>
            </a:r>
            <a:r>
              <a:rPr kumimoji="1" lang="en-US" altLang="ja-JP" dirty="0" smtClean="0"/>
              <a:t>increases, </a:t>
            </a:r>
          </a:p>
          <a:p>
            <a:pPr lvl="1"/>
            <a:r>
              <a:rPr kumimoji="1" lang="en-US" altLang="ja-JP" dirty="0"/>
              <a:t>PLR </a:t>
            </a:r>
            <a:r>
              <a:rPr kumimoji="1" lang="en-US" altLang="ja-JP" dirty="0" smtClean="0"/>
              <a:t>improves</a:t>
            </a:r>
          </a:p>
          <a:p>
            <a:pPr lvl="2"/>
            <a:r>
              <a:rPr kumimoji="1" lang="en-US" altLang="ja-JP" dirty="0" smtClean="0"/>
              <a:t>non-BAR received STAs can receive retransmissions</a:t>
            </a:r>
          </a:p>
          <a:p>
            <a:pPr lvl="2"/>
            <a:r>
              <a:rPr kumimoji="1" lang="en-US" altLang="ja-JP" dirty="0" smtClean="0"/>
              <a:t>Frames that need to be retransmitted increase</a:t>
            </a:r>
          </a:p>
          <a:p>
            <a:pPr lvl="2"/>
            <a:endParaRPr kumimoji="1" lang="en-US" altLang="ja-JP" dirty="0"/>
          </a:p>
          <a:p>
            <a:pPr lvl="1"/>
            <a:r>
              <a:rPr kumimoji="1" lang="en-US" altLang="ja-JP" dirty="0" smtClean="0"/>
              <a:t>BUT, throughput degrades</a:t>
            </a:r>
          </a:p>
          <a:p>
            <a:pPr lvl="2"/>
            <a:r>
              <a:rPr kumimoji="1" lang="en-US" altLang="ja-JP" dirty="0" smtClean="0"/>
              <a:t>Lots of frames drop prior to transmission due to</a:t>
            </a:r>
          </a:p>
          <a:p>
            <a:pPr lvl="3"/>
            <a:r>
              <a:rPr kumimoji="1" lang="en-US" altLang="ja-JP" dirty="0"/>
              <a:t>Retransmission overhead</a:t>
            </a:r>
          </a:p>
          <a:p>
            <a:pPr lvl="3"/>
            <a:r>
              <a:rPr kumimoji="1" lang="en-US" altLang="ja-JP" dirty="0" smtClean="0"/>
              <a:t>BAR/BA overhead</a:t>
            </a:r>
          </a:p>
          <a:p>
            <a:pPr lvl="2"/>
            <a:r>
              <a:rPr kumimoji="1" lang="en-US" altLang="ja-JP" dirty="0" smtClean="0"/>
              <a:t>Transmitting single multicast data frames is inefficient to transmit</a:t>
            </a:r>
          </a:p>
          <a:p>
            <a:pPr lvl="3"/>
            <a:r>
              <a:rPr kumimoji="1" lang="en-US" altLang="ja-JP" dirty="0" smtClean="0"/>
              <a:t>A-MPDU may be needed</a:t>
            </a:r>
          </a:p>
          <a:p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22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Std. 802.11mc D3.0 says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In “</a:t>
            </a:r>
            <a:r>
              <a:rPr kumimoji="1" lang="en-US" altLang="ja-JP" dirty="0" smtClean="0"/>
              <a:t>9.13.4 </a:t>
            </a:r>
            <a:r>
              <a:rPr kumimoji="1" lang="en-US" altLang="ja-JP" dirty="0"/>
              <a:t>A-MPDU aggregation of group addressed data </a:t>
            </a:r>
            <a:r>
              <a:rPr kumimoji="1" lang="en-US" altLang="ja-JP" dirty="0" smtClean="0"/>
              <a:t>frames”</a:t>
            </a:r>
          </a:p>
          <a:p>
            <a:pPr lvl="1"/>
            <a:r>
              <a:rPr lang="en-US" altLang="ja-JP" b="0" dirty="0"/>
              <a:t>A STA that is an </a:t>
            </a:r>
            <a:r>
              <a:rPr lang="en-US" altLang="ja-JP" b="0" dirty="0" smtClean="0"/>
              <a:t>AP or </a:t>
            </a:r>
            <a:r>
              <a:rPr lang="en-US" altLang="ja-JP" b="0" dirty="0"/>
              <a:t>a mesh STA shall not transmit an A-MPDU containing </a:t>
            </a:r>
            <a:r>
              <a:rPr lang="en-US" altLang="ja-JP" b="0" dirty="0" smtClean="0"/>
              <a:t>group addressed </a:t>
            </a:r>
            <a:r>
              <a:rPr lang="en-US" altLang="ja-JP" b="0" dirty="0"/>
              <a:t>MPDUs </a:t>
            </a:r>
            <a:r>
              <a:rPr lang="en-US" altLang="ja-JP" b="1" i="1" u="sng" dirty="0">
                <a:solidFill>
                  <a:srgbClr val="FF0000"/>
                </a:solidFill>
              </a:rPr>
              <a:t>if the HT Protection field is equal to non-HT mixed mode</a:t>
            </a:r>
            <a:r>
              <a:rPr lang="en-US" altLang="ja-JP" b="1" i="1" u="sng" dirty="0" smtClean="0">
                <a:solidFill>
                  <a:srgbClr val="FF0000"/>
                </a:solidFill>
              </a:rPr>
              <a:t>.</a:t>
            </a:r>
          </a:p>
          <a:p>
            <a:pPr lvl="1"/>
            <a:endParaRPr kumimoji="1" lang="en-US" altLang="ja-JP" i="1" u="sng" dirty="0">
              <a:solidFill>
                <a:srgbClr val="FF0000"/>
              </a:solidFill>
            </a:endParaRPr>
          </a:p>
          <a:p>
            <a:r>
              <a:rPr kumimoji="1" lang="en-US" altLang="ja-JP" b="0" dirty="0" smtClean="0"/>
              <a:t>Spec does not allow to use A-MPDU aggregated multicast even if all multicast group STAs are HT capable STAs, if there is at least single non-HT capable STA is associated to the same BSS</a:t>
            </a:r>
            <a:endParaRPr kumimoji="1" lang="ja-JP" altLang="en-US" b="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8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828800"/>
            <a:ext cx="8382000" cy="4114800"/>
          </a:xfrm>
        </p:spPr>
        <p:txBody>
          <a:bodyPr/>
          <a:lstStyle/>
          <a:p>
            <a:r>
              <a:rPr kumimoji="1" lang="en-US" altLang="ja-JP" dirty="0" smtClean="0"/>
              <a:t>This submission showed the current GCR-BA performance in a co-ex environment with 11b/g STAs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GCR-BA cannot improve multicast performance since  inefficient data transmissions and BAR/BA overhead overloads wireless capacity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Efficient re/transmission technique for 11ax use case is need to be introduced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Spec relaxation to allow multicast aggregation is necessary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November 2014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Eisuke Sakai, Sony Corporation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D2062C0-C847-4A13-8FA5-E3D8EB01C83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1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24561</TotalTime>
  <Words>1129</Words>
  <Application>Microsoft Office PowerPoint</Application>
  <PresentationFormat>On-screen Show (4:3)</PresentationFormat>
  <Paragraphs>190</Paragraphs>
  <Slides>14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802-11-Submission</vt:lpstr>
      <vt:lpstr>Document</vt:lpstr>
      <vt:lpstr>11aa GCR-BA Performance in OBSS</vt:lpstr>
      <vt:lpstr>Abstract</vt:lpstr>
      <vt:lpstr>Enhanced Multicast in 11aa</vt:lpstr>
      <vt:lpstr>Main Simulation Concepts </vt:lpstr>
      <vt:lpstr>Assumed Target PLR for Video Distribution</vt:lpstr>
      <vt:lpstr>Simulation Results in SS3 (PLR &amp; Throughput)</vt:lpstr>
      <vt:lpstr>Considerations</vt:lpstr>
      <vt:lpstr>Std. 802.11mc D3.0 says</vt:lpstr>
      <vt:lpstr>Conclusions</vt:lpstr>
      <vt:lpstr>References</vt:lpstr>
      <vt:lpstr>Straw Poll </vt:lpstr>
      <vt:lpstr>Backup</vt:lpstr>
      <vt:lpstr>Simulation Setup details</vt:lpstr>
      <vt:lpstr>Target PLR on Wireless System for Multicast  = 2E -2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o00903653</dc:creator>
  <cp:lastModifiedBy>Morioka, Yuichi</cp:lastModifiedBy>
  <cp:revision>261</cp:revision>
  <cp:lastPrinted>1998-02-10T13:28:06Z</cp:lastPrinted>
  <dcterms:created xsi:type="dcterms:W3CDTF">2014-01-02T14:03:14Z</dcterms:created>
  <dcterms:modified xsi:type="dcterms:W3CDTF">2014-11-03T01:30:30Z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(1)O48q+nWDiKNAVXoAwq58w+4LvdQeLWil3Rq3V4v9XkiJ2IiN7fvCdsyqreequemyW6dOPSnk_x000d_
F4Bs1fr9Bn5o3mpJtUIgFqXl2Km6NI/F7EATlSc3+wHgfUfAkHn9UFggby0q7dJ5TySRiROE_x000d_
HmXUa/iZKW34ur5nJGxPkwBTQ5FlL49sl9QK07bN1jXePOG7TbA3YLb+5p+8BObszfmrbg==</vt:lpwstr>
  </property>
</Properties>
</file>