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38" r:id="rId5"/>
    <p:sldId id="448" r:id="rId6"/>
    <p:sldId id="443" r:id="rId7"/>
    <p:sldId id="414" r:id="rId8"/>
    <p:sldId id="440" r:id="rId9"/>
    <p:sldId id="393" r:id="rId10"/>
    <p:sldId id="394" r:id="rId11"/>
    <p:sldId id="395" r:id="rId12"/>
    <p:sldId id="396" r:id="rId13"/>
    <p:sldId id="397" r:id="rId14"/>
    <p:sldId id="432" r:id="rId15"/>
    <p:sldId id="439" r:id="rId16"/>
    <p:sldId id="430" r:id="rId17"/>
    <p:sldId id="42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9" d="100"/>
          <a:sy n="109" d="100"/>
        </p:scale>
        <p:origin x="-44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P802.11-14/1320r1</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P802.11-14/1320r1</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P802.11-14/1320r1</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1320r1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dirty="0" smtClean="0">
                <a:latin typeface="Arial" charset="0"/>
              </a:rPr>
              <a:t>-</a:t>
            </a:r>
            <a:r>
              <a:rPr lang="en-US" sz="1800" b="0" dirty="0" smtClean="0">
                <a:latin typeface="Arial" charset="0"/>
              </a:rPr>
              <a:t>10-29</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CC17</a:t>
            </a: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Preparation for joint meeting Thursday morning.</a:t>
            </a: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err="1" smtClean="0"/>
              <a:t>tbd</a:t>
            </a:r>
            <a:r>
              <a:rPr lang="en-US" dirty="0" smtClean="0"/>
              <a:t>, </a:t>
            </a:r>
            <a:r>
              <a:rPr lang="en-US" dirty="0"/>
              <a:t>at 5pm Eastern time.</a:t>
            </a:r>
          </a:p>
          <a:p>
            <a:pPr lvl="2">
              <a:lnSpc>
                <a:spcPct val="80000"/>
              </a:lnSpc>
            </a:pPr>
            <a:r>
              <a:rPr lang="en-US" dirty="0" smtClean="0"/>
              <a:t>Yes:    No:    Abstain: </a:t>
            </a:r>
            <a:endParaRPr lang="en-GB" b="0" dirty="0" smtClean="0"/>
          </a:p>
          <a:p>
            <a:pPr>
              <a:lnSpc>
                <a:spcPct val="80000"/>
              </a:lnSpc>
            </a:pPr>
            <a:r>
              <a:rPr lang="en-GB" b="0" dirty="0" smtClean="0"/>
              <a:t>Recess until 10:30.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after the September 2014 Meeting (since we did not meet our goal of going to WG LB with a D1.0 from that meeting):</a:t>
            </a:r>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the Athens meeting, there were 12 open comments listed below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8082095"/>
              </p:ext>
            </p:extLst>
          </p:nvPr>
        </p:nvGraphicFramePr>
        <p:xfrm>
          <a:off x="1219200" y="2057400"/>
          <a:ext cx="6520180" cy="3108960"/>
        </p:xfrm>
        <a:graphic>
          <a:graphicData uri="http://schemas.openxmlformats.org/drawingml/2006/table">
            <a:tbl>
              <a:tblPr firstRow="1" bandRow="1">
                <a:tableStyleId>{5C22544A-7EE6-4342-B048-85BDC9FD1C3A}</a:tableStyleId>
              </a:tblPr>
              <a:tblGrid>
                <a:gridCol w="1600200"/>
                <a:gridCol w="3048000"/>
                <a:gridCol w="187198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a:t>
            </a:r>
            <a:r>
              <a:rPr lang="en-US" dirty="0" smtClean="0">
                <a:latin typeface="Arial" charset="0"/>
                <a:cs typeface="Arial" charset="0"/>
              </a:rPr>
              <a:t>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a:t>
            </a:r>
            <a:r>
              <a:rPr lang="en-US" b="0" dirty="0" smtClean="0"/>
              <a:t>September 802.11ak </a:t>
            </a:r>
            <a:r>
              <a:rPr lang="en-US" b="0" dirty="0"/>
              <a:t>Meeting in </a:t>
            </a:r>
            <a:r>
              <a:rPr lang="en-US" b="0" dirty="0" smtClean="0"/>
              <a:t>Athens, Greece:</a:t>
            </a:r>
            <a:endParaRPr lang="en-US" b="0" dirty="0"/>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smtClean="0"/>
              <a:t>Yes:    No:    Abstain:</a:t>
            </a:r>
          </a:p>
          <a:p>
            <a:pPr lvl="2">
              <a:lnSpc>
                <a:spcPct val="80000"/>
              </a:lnSpc>
            </a:pP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a:latin typeface="Arial" charset="0"/>
                <a:cs typeface="Arial" charset="0"/>
              </a:rPr>
              <a:t>, </a:t>
            </a:r>
            <a:r>
              <a:rPr lang="en-US" sz="3600" dirty="0">
                <a:latin typeface="Arial" charset="0"/>
                <a:cs typeface="Arial" charset="0"/>
              </a:rPr>
              <a:t>3 November </a:t>
            </a:r>
            <a:r>
              <a:rPr lang="en-US" sz="4000" dirty="0">
                <a:latin typeface="Arial" charset="0"/>
                <a:cs typeface="Arial" charset="0"/>
              </a:rPr>
              <a:t>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08:00 – 10:00</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of the Minutes of </a:t>
            </a:r>
            <a:r>
              <a:rPr lang="en-US" b="0" dirty="0" smtClean="0"/>
              <a:t>Teleconference </a:t>
            </a:r>
            <a:r>
              <a:rPr lang="en-US" b="0" dirty="0"/>
              <a:t>since San Diego</a:t>
            </a:r>
          </a:p>
          <a:p>
            <a:pPr lvl="1">
              <a:lnSpc>
                <a:spcPct val="80000"/>
              </a:lnSpc>
            </a:pPr>
            <a:r>
              <a:rPr lang="en-US" dirty="0"/>
              <a:t>14</a:t>
            </a:r>
            <a:r>
              <a:rPr lang="en-US" dirty="0" smtClean="0"/>
              <a:t>/</a:t>
            </a:r>
            <a:r>
              <a:rPr lang="en-US" dirty="0" smtClean="0"/>
              <a:t>1350r0</a:t>
            </a:r>
            <a:r>
              <a:rPr lang="en-US" dirty="0" smtClean="0"/>
              <a:t>, </a:t>
            </a:r>
            <a:r>
              <a:rPr lang="en-US" dirty="0"/>
              <a:t>“11ak </a:t>
            </a:r>
            <a:r>
              <a:rPr lang="en-US" dirty="0" err="1"/>
              <a:t>Telecon</a:t>
            </a:r>
            <a:r>
              <a:rPr lang="en-US" dirty="0"/>
              <a:t> Minutes 20141006”</a:t>
            </a:r>
          </a:p>
          <a:p>
            <a:pPr lvl="2">
              <a:lnSpc>
                <a:spcPct val="80000"/>
              </a:lnSpc>
            </a:pPr>
            <a:r>
              <a:rPr lang="en-US" dirty="0" smtClean="0"/>
              <a:t>Yes</a:t>
            </a:r>
            <a:r>
              <a:rPr lang="en-US" dirty="0"/>
              <a:t>:    No:    Abstain</a:t>
            </a:r>
            <a:r>
              <a:rPr lang="en-US" dirty="0" smtClean="0"/>
              <a:t>:</a:t>
            </a:r>
          </a:p>
          <a:p>
            <a:pPr lvl="1">
              <a:lnSpc>
                <a:spcPct val="80000"/>
              </a:lnSpc>
            </a:pPr>
            <a:r>
              <a:rPr lang="en-US" dirty="0" smtClean="0"/>
              <a:t>Note: Teleconferences originally scheduled for October 20</a:t>
            </a:r>
            <a:r>
              <a:rPr lang="en-US" baseline="30000" dirty="0" smtClean="0"/>
              <a:t>th</a:t>
            </a:r>
            <a:r>
              <a:rPr lang="en-US" dirty="0" smtClean="0"/>
              <a:t> and 27</a:t>
            </a:r>
            <a:r>
              <a:rPr lang="en-US" baseline="30000" dirty="0" smtClean="0"/>
              <a:t>th</a:t>
            </a:r>
            <a:r>
              <a:rPr lang="en-US" dirty="0" smtClean="0"/>
              <a:t> were not held as there was no business.</a:t>
            </a:r>
            <a:endParaRPr lang="en-US" dirty="0"/>
          </a:p>
          <a:p>
            <a:pPr>
              <a:lnSpc>
                <a:spcPct val="80000"/>
              </a:lnSpc>
            </a:pPr>
            <a:r>
              <a:rPr lang="en-US" b="0" dirty="0"/>
              <a:t>Motion, to approve Draft </a:t>
            </a:r>
            <a:r>
              <a:rPr lang="en-US" b="0" dirty="0" smtClean="0"/>
              <a:t>P802.11ak_D0.04.</a:t>
            </a:r>
            <a:endParaRPr lang="en-US" b="0" dirty="0"/>
          </a:p>
          <a:p>
            <a:pPr lvl="1">
              <a:lnSpc>
                <a:spcPct val="80000"/>
              </a:lnSpc>
            </a:pPr>
            <a:r>
              <a:rPr lang="en-US" dirty="0" smtClean="0"/>
              <a:t>Mover:    Seconder:</a:t>
            </a:r>
          </a:p>
          <a:p>
            <a:pPr lvl="2">
              <a:lnSpc>
                <a:spcPct val="80000"/>
              </a:lnSpc>
            </a:pPr>
            <a:r>
              <a:rPr lang="en-US" dirty="0" smtClean="0"/>
              <a:t>Yes</a:t>
            </a:r>
            <a:r>
              <a:rPr lang="en-US" dirty="0"/>
              <a:t>: </a:t>
            </a:r>
            <a:r>
              <a:rPr lang="en-US" dirty="0" smtClean="0"/>
              <a:t>   </a:t>
            </a:r>
            <a:r>
              <a:rPr lang="en-US" dirty="0"/>
              <a:t>No: </a:t>
            </a:r>
            <a:r>
              <a:rPr lang="en-US" dirty="0" smtClean="0"/>
              <a:t>   </a:t>
            </a:r>
            <a:r>
              <a:rPr lang="en-US" dirty="0"/>
              <a:t>Abstain: </a:t>
            </a:r>
          </a:p>
          <a:p>
            <a:pPr>
              <a:lnSpc>
                <a:spcPct val="80000"/>
              </a:lnSpc>
            </a:pPr>
            <a:r>
              <a:rPr lang="en-US" b="0" dirty="0" smtClean="0"/>
              <a:t>What </a:t>
            </a:r>
            <a:r>
              <a:rPr lang="en-US" b="0" dirty="0"/>
              <a:t>will it take to meet our schedule to go to WG Ballot from </a:t>
            </a:r>
            <a:r>
              <a:rPr lang="en-US" b="0" dirty="0" smtClean="0"/>
              <a:t>this meeting</a:t>
            </a:r>
            <a:r>
              <a:rPr lang="en-US" b="0" dirty="0"/>
              <a:t>?</a:t>
            </a:r>
          </a:p>
          <a:p>
            <a:pPr>
              <a:lnSpc>
                <a:spcPct val="80000"/>
              </a:lnSpc>
            </a:pPr>
            <a:r>
              <a:rPr lang="en-US" b="0" dirty="0"/>
              <a:t>Presentation and Discussion of Submissions / </a:t>
            </a:r>
            <a:r>
              <a:rPr lang="en-US" altLang="ja-JP" b="0" dirty="0">
                <a:cs typeface="ＭＳ Ｐゴシック" charset="0"/>
              </a:rPr>
              <a:t>Resolution of Comments in 802.11 CC17</a:t>
            </a:r>
          </a:p>
          <a:p>
            <a:pPr>
              <a:lnSpc>
                <a:spcPct val="80000"/>
              </a:lnSpc>
            </a:pPr>
            <a:r>
              <a:rPr lang="en-US" b="0" dirty="0" smtClean="0"/>
              <a:t>Recess </a:t>
            </a:r>
            <a:r>
              <a:rPr lang="en-US" b="0" dirty="0"/>
              <a:t>until 08:00 Tuesday</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47221</TotalTime>
  <Words>1642</Words>
  <Application>Microsoft Macintosh PowerPoint</Application>
  <PresentationFormat>On-screen Show (4:3)</PresentationFormat>
  <Paragraphs>283</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vt:lpstr>
      <vt:lpstr>Monday, 3 November 2014  08:00 – 10:00</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vt:lpstr>
      <vt:lpstr>Tuesday, 4 November 2014 19:30 – 21:30</vt:lpstr>
      <vt:lpstr>Thursday, 6 November, 2014 08:00 – 10:00</vt:lpstr>
      <vt:lpstr>Thursday, 6 November, 2014 10:30 – 12:30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636</cp:revision>
  <cp:lastPrinted>1998-02-10T13:28:06Z</cp:lastPrinted>
  <dcterms:created xsi:type="dcterms:W3CDTF">2006-12-04T03:46:13Z</dcterms:created>
  <dcterms:modified xsi:type="dcterms:W3CDTF">2014-10-29T15:20:00Z</dcterms:modified>
  <cp:category/>
</cp:coreProperties>
</file>