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257" r:id="rId3"/>
    <p:sldId id="388" r:id="rId4"/>
    <p:sldId id="316" r:id="rId5"/>
    <p:sldId id="396" r:id="rId6"/>
    <p:sldId id="404" r:id="rId7"/>
    <p:sldId id="401" r:id="rId8"/>
    <p:sldId id="402" r:id="rId9"/>
    <p:sldId id="403" r:id="rId10"/>
    <p:sldId id="384" r:id="rId11"/>
    <p:sldId id="405" r:id="rId12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ＭＳ Ｐゴシック" pitchFamily="-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48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88"/>
    </p:cViewPr>
  </p:sorterViewPr>
  <p:notesViewPr>
    <p:cSldViewPr>
      <p:cViewPr varScale="1">
        <p:scale>
          <a:sx n="61" d="100"/>
          <a:sy n="61" d="100"/>
        </p:scale>
        <p:origin x="-1878" y="-90"/>
      </p:cViewPr>
      <p:guideLst>
        <p:guide orient="horz" pos="292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kumimoji="0"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802.19-09/xxxxr0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kumimoji="0"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April 2009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kumimoji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Rich Kennedy, Research In Motion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 kumimoji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Page </a:t>
            </a:r>
            <a:fld id="{4905E270-E2D4-244B-90A9-676D74C86C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en-US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kumimoji="0" lang="en-US">
                <a:latin typeface="Times New Roman" pitchFamily="18" charset="0"/>
                <a:ea typeface="+mn-ea"/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en-US"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kumimoji="0"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802.19-09/xxxxr0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kumimoji="0"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April 2009</a:t>
            </a: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 kumimoji="0"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Rich Kennedy, Research In Motion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kumimoji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Page </a:t>
            </a:r>
            <a:fld id="{E04F12BE-F34E-1248-940B-8EC27E93B9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kumimoji="0" lang="en-US">
                <a:latin typeface="Times New Roman" pitchFamily="18" charset="0"/>
                <a:ea typeface="+mn-ea"/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en-US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en-US"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1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2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7327" y="95706"/>
            <a:ext cx="2194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294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709493" y="8985250"/>
            <a:ext cx="1572245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836" y="8985250"/>
            <a:ext cx="414552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3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38675" cy="347980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793" y="4407617"/>
            <a:ext cx="5548614" cy="4176552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7327" y="95706"/>
            <a:ext cx="2194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294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709493" y="8985250"/>
            <a:ext cx="1572245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836" y="8985250"/>
            <a:ext cx="414552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7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38675" cy="347980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793" y="4407617"/>
            <a:ext cx="5548614" cy="4176552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802.19-09/xxxxr0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8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7ADBB542-38F7-9C45-BCDD-DCC7B82310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F55546F9-920E-3A4A-94F7-0B73B8ABAD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529C8B3A-FD94-074C-8D14-7F9744A2E3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A5EA9570-58F0-F54E-929D-9A3B14FC28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588B0B6F-BD44-A24E-8797-F8320AF415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D3E472F8-D8AA-154D-9715-5D93D3475F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C231E51B-BD78-D348-92FB-5D900C1310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6334B10A-C981-7D40-9A54-AFAF1785AB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2014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C56A1BDB-D0D8-8C4A-A719-54CC2599CA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7207FB9F-40D0-3448-9501-793B3918C3A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954B80AC-CDD4-5C41-8ADF-1E99C8CDF9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0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kumimoji="0" sz="18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Sep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kumimoji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smtClean="0"/>
              <a:t>Hiroshi Mano (KDTI)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kumimoji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Slide </a:t>
            </a:r>
            <a:fld id="{09855669-8358-5E44-8EA6-32B31101D0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486400" y="304800"/>
            <a:ext cx="3352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dirty="0"/>
              <a:t>doc.: IEEE 802.11-</a:t>
            </a:r>
            <a:r>
              <a:rPr kumimoji="0" lang="en-US" altLang="ja-JP" sz="1800" b="1" dirty="0" smtClean="0"/>
              <a:t>14</a:t>
            </a:r>
            <a:r>
              <a:rPr kumimoji="0" lang="en-US" altLang="ja-JP" sz="1800" b="1" dirty="0" smtClean="0"/>
              <a:t>/1305r0</a:t>
            </a:r>
            <a:endParaRPr kumimoji="1" lang="en-US" altLang="ja-JP" sz="1200" b="1" kern="1200" dirty="0" smtClean="0">
              <a:solidFill>
                <a:schemeClr val="tx1"/>
              </a:solidFill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en-US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kumimoji="0" lang="en-US">
                <a:latin typeface="Times New Roman" pitchFamily="18" charset="0"/>
                <a:ea typeface="+mn-ea"/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en-US" dirty="0"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no@koden-ti.com" TargetMode="External"/><Relationship Id="rId4" Type="http://schemas.openxmlformats.org/officeDocument/2006/relationships/hyperlink" Target="mailto:hiroshi@manosan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grouper.ieee.org/groups/802/11/SponsorBallots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2014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-9-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18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85859" cy="968692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92959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明朝" pitchFamily="-84" charset="-128"/>
                        <a:cs typeface="ＭＳ 明朝" pitchFamily="-8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Koden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Techno Info K.K.</a:t>
                      </a:r>
                      <a:endParaRPr kumimoji="1" 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Fuji </a:t>
                      </a:r>
                      <a:r>
                        <a:rPr lang="en-US" altLang="ja-JP" sz="1400" dirty="0" err="1" smtClean="0"/>
                        <a:t>Blg</a:t>
                      </a:r>
                      <a:r>
                        <a:rPr lang="en-US" altLang="ja-JP" sz="1400" dirty="0" smtClean="0"/>
                        <a:t> 28 2F, 2-7-26 Kita-Aoyama, Minato-</a:t>
                      </a:r>
                      <a:r>
                        <a:rPr lang="en-US" altLang="ja-JP" sz="1400" dirty="0" err="1" smtClean="0"/>
                        <a:t>ku</a:t>
                      </a:r>
                      <a:r>
                        <a:rPr lang="en-US" altLang="ja-JP" sz="1400" dirty="0" smtClean="0"/>
                        <a:t>, Tokyo, 107-0061, Japan 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+81-3-6890-0594 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3"/>
                        </a:rPr>
                        <a:t>mano@koden-ti.com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4"/>
                        </a:rPr>
                        <a:t>hiroshi@manosan.org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1776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Sep 2014</a:t>
            </a:r>
            <a:endParaRPr 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Hiroshi Mano (KDTI)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Reference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ja-JP" dirty="0" smtClean="0"/>
              <a:t>Motions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14-</a:t>
            </a:r>
            <a:r>
              <a:rPr lang="en-US" altLang="ja-JP" dirty="0" smtClean="0"/>
              <a:t>1186r9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-Motion-deck</a:t>
            </a:r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LB201 comments for Draft 2.0</a:t>
            </a:r>
          </a:p>
          <a:p>
            <a:pPr lvl="1"/>
            <a:r>
              <a:rPr lang="en-US" altLang="ja-JP" dirty="0" smtClean="0"/>
              <a:t>14-</a:t>
            </a:r>
            <a:r>
              <a:rPr lang="en-US" altLang="ja-JP" dirty="0" smtClean="0"/>
              <a:t>0565r24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LB201 comments for Draft </a:t>
            </a:r>
            <a:r>
              <a:rPr lang="en-US" altLang="ja-JP" dirty="0" smtClean="0"/>
              <a:t>2.0</a:t>
            </a:r>
          </a:p>
          <a:p>
            <a:pPr lvl="1">
              <a:buNone/>
            </a:pPr>
            <a:r>
              <a:rPr lang="en-US" altLang="ja-JP" dirty="0" smtClean="0"/>
              <a:t>	</a:t>
            </a:r>
          </a:p>
          <a:p>
            <a:pPr lvl="1"/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Hiroshi Mano (KDTI)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600200"/>
          </a:xfrm>
        </p:spPr>
        <p:txBody>
          <a:bodyPr/>
          <a:lstStyle/>
          <a:p>
            <a:r>
              <a:rPr lang="en-US" altLang="ja-JP" sz="4400" dirty="0" err="1" smtClean="0"/>
              <a:t>Συχαριστο</a:t>
            </a:r>
            <a:endParaRPr lang="ja-JP" altLang="en-US" sz="4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Hiroshi Mano (KDTI)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pic>
        <p:nvPicPr>
          <p:cNvPr id="9" name="コンテンツ プレースホルダ 8" descr="IMG_320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Athens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Hiroshi Mano (KDTI)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IEEE 802.11 FILS </a:t>
            </a:r>
            <a:r>
              <a:rPr lang="en-US" altLang="ja-JP" sz="2900" dirty="0" err="1" smtClean="0">
                <a:ea typeface="ＭＳ Ｐゴシック" pitchFamily="-65" charset="-128"/>
                <a:cs typeface="ＭＳ Ｐゴシック" pitchFamily="-65" charset="-128"/>
              </a:rPr>
              <a:t>TGai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– 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</a:b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Sep 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2014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Athens </a:t>
            </a:r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meeting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458200" cy="41910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</a:t>
            </a:r>
          </a:p>
          <a:p>
            <a:pPr lvl="1"/>
            <a:r>
              <a:rPr lang="en-US" altLang="ja-JP" sz="2800" dirty="0" smtClean="0"/>
              <a:t>Approve to forward the draft to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Nov</a:t>
            </a:r>
          </a:p>
          <a:p>
            <a:pPr lvl="1">
              <a:buNone/>
            </a:pPr>
            <a:endParaRPr lang="en-US" altLang="ja-JP" sz="2600" dirty="0" smtClean="0"/>
          </a:p>
        </p:txBody>
      </p:sp>
      <p:sp>
        <p:nvSpPr>
          <p:cNvPr id="1536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076" cy="276999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Sep 2014</a:t>
            </a:r>
            <a:endParaRPr lang="en-US" altLang="ja-JP" dirty="0">
              <a:latin typeface="Times New Roman" pitchFamily="-84" charset="0"/>
            </a:endParaRPr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Hiroshi Mano (KDTI)</a:t>
            </a:r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3</a:t>
            </a:fld>
            <a:endParaRPr lang="en-US" altLang="ja-JP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1/2</a:t>
            </a:r>
            <a:endParaRPr lang="en-US" altLang="ja-JP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/>
          </a:p>
          <a:p>
            <a:r>
              <a:rPr lang="en-US" altLang="ja-JP" dirty="0" smtClean="0"/>
              <a:t>7 regular slots + 1Joint meeting with </a:t>
            </a:r>
            <a:r>
              <a:rPr lang="en-US" altLang="ja-JP" dirty="0" err="1" smtClean="0"/>
              <a:t>TGaq</a:t>
            </a:r>
            <a:endParaRPr lang="en-US" altLang="ja-JP" dirty="0" smtClean="0"/>
          </a:p>
          <a:p>
            <a:r>
              <a:rPr lang="en-GB" altLang="ja-JP" dirty="0" smtClean="0"/>
              <a:t>Approve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Meeting Minutes for the IEEE 802.11 </a:t>
            </a:r>
            <a:r>
              <a:rPr lang="en-US" altLang="ja-JP" dirty="0" err="1" smtClean="0"/>
              <a:t>SanDiego</a:t>
            </a:r>
            <a:r>
              <a:rPr lang="en-US" altLang="ja-JP" dirty="0" smtClean="0"/>
              <a:t> meeting</a:t>
            </a:r>
            <a:r>
              <a:rPr lang="en-GB" altLang="ja-JP" dirty="0" smtClean="0"/>
              <a:t>:</a:t>
            </a:r>
          </a:p>
          <a:p>
            <a:pPr lvl="1"/>
            <a:r>
              <a:rPr lang="en-US" altLang="ja-JP" dirty="0" smtClean="0"/>
              <a:t>11-14/0900r0 July 2014 San Diego Session Minutes</a:t>
            </a:r>
          </a:p>
          <a:p>
            <a:r>
              <a:rPr lang="en-US" altLang="ja-JP" dirty="0" smtClean="0"/>
              <a:t>Approve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teleconference meeting minutes of   San Diego to Athens meeting.</a:t>
            </a:r>
          </a:p>
          <a:p>
            <a:pPr lvl="2"/>
            <a:r>
              <a:rPr lang="en-US" altLang="ja-JP" dirty="0" smtClean="0"/>
              <a:t>11-14/1053r1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Teleconference Minutes on Aug 19th</a:t>
            </a:r>
          </a:p>
          <a:p>
            <a:pPr lvl="2"/>
            <a:r>
              <a:rPr lang="en-US" altLang="ja-JP" dirty="0" smtClean="0"/>
              <a:t>11-14/1080r2 July-September Teleconference Minutes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2014</a:t>
            </a:r>
            <a:endParaRPr 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Hiroshi Mano (KDTI)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2/2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TGaq</a:t>
            </a:r>
            <a:r>
              <a:rPr lang="en-US" altLang="ja-JP" dirty="0" smtClean="0"/>
              <a:t> joint meeting</a:t>
            </a:r>
          </a:p>
          <a:p>
            <a:r>
              <a:rPr lang="en-US" altLang="ja-JP" dirty="0" smtClean="0"/>
              <a:t>Compete all of 1186 comments resolution of WG LB201</a:t>
            </a:r>
          </a:p>
          <a:p>
            <a:pPr lvl="1"/>
            <a:r>
              <a:rPr lang="en-US" altLang="ja-JP" dirty="0" smtClean="0"/>
              <a:t>By 19</a:t>
            </a:r>
            <a:r>
              <a:rPr lang="en-US" altLang="ja-JP" baseline="30000" dirty="0" smtClean="0"/>
              <a:t> </a:t>
            </a:r>
            <a:r>
              <a:rPr lang="en-US" altLang="ja-JP" dirty="0" smtClean="0"/>
              <a:t>technical motions</a:t>
            </a:r>
          </a:p>
          <a:p>
            <a:r>
              <a:rPr lang="en-US" altLang="ja-JP" dirty="0" smtClean="0"/>
              <a:t>Approve to forward the draftD3.0 to WG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LB</a:t>
            </a:r>
          </a:p>
          <a:p>
            <a:r>
              <a:rPr lang="en-US" altLang="ja-JP" dirty="0" smtClean="0"/>
              <a:t>Approved </a:t>
            </a:r>
            <a:r>
              <a:rPr lang="en-US" altLang="ja-JP" dirty="0" smtClean="0"/>
              <a:t>Plan for Nov</a:t>
            </a:r>
          </a:p>
          <a:p>
            <a:r>
              <a:rPr lang="en-US" altLang="ja-JP" dirty="0" smtClean="0"/>
              <a:t>Approved Time line</a:t>
            </a:r>
          </a:p>
          <a:p>
            <a:r>
              <a:rPr lang="en-US" altLang="ja-JP" dirty="0" smtClean="0"/>
              <a:t>Approved Teleconference schedule</a:t>
            </a:r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Hiroshi Mano (KDTI)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Motion to </a:t>
            </a:r>
            <a:r>
              <a:rPr lang="en-GB" dirty="0" err="1" smtClean="0"/>
              <a:t>goto</a:t>
            </a:r>
            <a:r>
              <a:rPr lang="en-GB" dirty="0" smtClean="0"/>
              <a:t> the </a:t>
            </a:r>
            <a:r>
              <a:rPr lang="en-GB" dirty="0" err="1" smtClean="0"/>
              <a:t>recirc</a:t>
            </a:r>
            <a:r>
              <a:rPr lang="en-GB" dirty="0" smtClean="0"/>
              <a:t> WG LB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Having approved comment resolutions for all of the comments received during Working Group Letter Ballot 201 on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D2.0 as contained in document 11-14/0565r24, </a:t>
            </a:r>
          </a:p>
          <a:p>
            <a:pPr lvl="1"/>
            <a:r>
              <a:rPr lang="en-US" altLang="ja-JP" dirty="0" smtClean="0"/>
              <a:t> Instruct the editor to incorporate the resolutions with the D2.0 and create D3.0.</a:t>
            </a:r>
          </a:p>
          <a:p>
            <a:pPr lvl="1"/>
            <a:r>
              <a:rPr lang="en-US" altLang="ja-JP" dirty="0" smtClean="0"/>
              <a:t>Approve a 15 day Working Group Recirculation Ballot asking the question “Should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D3.0 be forwarded to Sponsor Ballot?”.</a:t>
            </a:r>
          </a:p>
          <a:p>
            <a:r>
              <a:rPr lang="en-US" altLang="ja-JP" dirty="0" smtClean="0"/>
              <a:t>Moved: Ping Fang</a:t>
            </a:r>
          </a:p>
          <a:p>
            <a:r>
              <a:rPr lang="en-US" altLang="ja-JP" dirty="0" smtClean="0"/>
              <a:t>Seconded: Lee Armstrong</a:t>
            </a:r>
          </a:p>
          <a:p>
            <a:r>
              <a:rPr lang="en-US" altLang="ja-JP" dirty="0" smtClean="0"/>
              <a:t>Result (11/0/0)</a:t>
            </a:r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Hiroshi Mano (KDTI)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</a:t>
            </a:r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Nov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Joint meeting with </a:t>
            </a:r>
            <a:r>
              <a:rPr lang="en-US" altLang="ja-JP" sz="2800" dirty="0" err="1" smtClean="0"/>
              <a:t>TGaq</a:t>
            </a:r>
            <a:endParaRPr lang="en-US" altLang="ja-JP" sz="2800" dirty="0" smtClean="0"/>
          </a:p>
          <a:p>
            <a:pPr lvl="1"/>
            <a:r>
              <a:rPr lang="en-US" altLang="ja-JP" sz="2800" dirty="0" smtClean="0"/>
              <a:t>Comment </a:t>
            </a:r>
            <a:r>
              <a:rPr lang="en-US" altLang="ja-JP" sz="2800" dirty="0" smtClean="0"/>
              <a:t>resolution of </a:t>
            </a:r>
            <a:r>
              <a:rPr lang="en-US" altLang="ja-JP" sz="2800" dirty="0" smtClean="0"/>
              <a:t>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</a:t>
            </a:r>
            <a:endParaRPr lang="en-US" altLang="ja-JP" sz="2800" dirty="0" smtClean="0"/>
          </a:p>
          <a:p>
            <a:pPr lvl="1"/>
            <a:r>
              <a:rPr lang="en-US" altLang="ja-JP" sz="2800" dirty="0" smtClean="0"/>
              <a:t>Approve </a:t>
            </a:r>
            <a:r>
              <a:rPr lang="en-US" altLang="ja-JP" sz="2800" dirty="0" smtClean="0"/>
              <a:t>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</a:t>
            </a:r>
            <a:r>
              <a:rPr lang="en-US" altLang="ja-JP" sz="2800" dirty="0" smtClean="0"/>
              <a:t> Jan</a:t>
            </a:r>
          </a:p>
          <a:p>
            <a:pPr lvl="1">
              <a:buNone/>
            </a:pPr>
            <a:endParaRPr lang="en-US" altLang="ja-JP" sz="2600" dirty="0" smtClean="0"/>
          </a:p>
        </p:txBody>
      </p:sp>
      <p:sp>
        <p:nvSpPr>
          <p:cNvPr id="1536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076" cy="276999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Sep 2014</a:t>
            </a:r>
            <a:endParaRPr lang="en-US" altLang="ja-JP" dirty="0">
              <a:latin typeface="Times New Roman" pitchFamily="-84" charset="0"/>
            </a:endParaRPr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Hiroshi Mano (KDTI)</a:t>
            </a:r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7</a:t>
            </a:fld>
            <a:endParaRPr lang="en-US" altLang="ja-JP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no changes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</a:t>
            </a:r>
            <a:r>
              <a:rPr lang="en-US" altLang="ja-JP" dirty="0" smtClean="0"/>
              <a:t>Approved, Modified, or Extended 		2010-12-08</a:t>
            </a:r>
          </a:p>
          <a:p>
            <a:pPr lvl="1"/>
            <a:r>
              <a:rPr lang="en-US" altLang="ja-JP" dirty="0" smtClean="0"/>
              <a:t>WG Letter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		Mar14/Sep14/Jan15</a:t>
            </a:r>
          </a:p>
          <a:p>
            <a:pPr lvl="1"/>
            <a:r>
              <a:rPr lang="en-US" altLang="ja-JP" dirty="0" smtClean="0"/>
              <a:t>MEC Done				Nov14		</a:t>
            </a:r>
          </a:p>
          <a:p>
            <a:pPr lvl="1"/>
            <a:r>
              <a:rPr lang="en-US" altLang="ja-JP" dirty="0" smtClean="0"/>
              <a:t>Form Sponsor Ballot Pool / Reform	            	Mar15</a:t>
            </a:r>
          </a:p>
          <a:p>
            <a:pPr lvl="1"/>
            <a:r>
              <a:rPr lang="en-US" altLang="ja-JP" dirty="0" smtClean="0"/>
              <a:t>IEEE-SA Sponsor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        Jul15/ Sep 15		</a:t>
            </a:r>
          </a:p>
          <a:p>
            <a:pPr lvl="1"/>
            <a:r>
              <a:rPr lang="en-US" altLang="ja-JP" dirty="0" smtClean="0"/>
              <a:t>Final 802.11 WG Approval	                             Nov 15</a:t>
            </a:r>
          </a:p>
          <a:p>
            <a:pPr lvl="1"/>
            <a:r>
              <a:rPr lang="en-US" altLang="ja-JP" dirty="0" smtClean="0"/>
              <a:t>final or Conditional 802 EC Approval           	Nov 15</a:t>
            </a:r>
          </a:p>
          <a:p>
            <a:pPr lvl="1">
              <a:buClr>
                <a:schemeClr val="tx1"/>
              </a:buClr>
            </a:pPr>
            <a:r>
              <a:rPr lang="en-US" altLang="ja-JP" dirty="0" err="1" smtClean="0"/>
              <a:t>RevCom</a:t>
            </a:r>
            <a:r>
              <a:rPr lang="en-US" altLang="ja-JP" dirty="0" smtClean="0"/>
              <a:t>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Mar 16</a:t>
            </a:r>
          </a:p>
          <a:p>
            <a:pPr lvl="1"/>
            <a:r>
              <a:rPr lang="en-US" altLang="ja-JP" dirty="0" smtClean="0"/>
              <a:t>ANSI Approved				N/A</a:t>
            </a:r>
            <a:endParaRPr lang="en-US" altLang="ja-JP" dirty="0" smtClean="0">
              <a:hlinkClick r:id="rId3"/>
            </a:endParaRPr>
          </a:p>
        </p:txBody>
      </p:sp>
      <p:sp>
        <p:nvSpPr>
          <p:cNvPr id="4813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076" cy="276999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Sep 2014</a:t>
            </a:r>
            <a:endParaRPr lang="en-US" altLang="ja-JP" dirty="0">
              <a:latin typeface="Times New Roman" pitchFamily="-65" charset="0"/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Hiroshi Mano (KDTI)</a:t>
            </a:r>
            <a:endParaRPr lang="en-US" altLang="ja-JP">
              <a:latin typeface="Times New Roman" pitchFamily="-65" charset="0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8</a:t>
            </a:fld>
            <a:endParaRPr lang="en-US" altLang="ja-JP" smtClean="0">
              <a:latin typeface="Times New Roman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78867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 on Sep</a:t>
            </a:r>
            <a:r>
              <a:rPr lang="en-US" altLang="ja-JP" dirty="0" smtClean="0"/>
              <a:t>30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, Oct 21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, Oct 28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and  Nov 11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.</a:t>
            </a:r>
          </a:p>
          <a:p>
            <a:pPr lvl="1">
              <a:defRPr/>
            </a:pPr>
            <a:r>
              <a:rPr lang="en-US" altLang="ja-JP" dirty="0" smtClean="0"/>
              <a:t>Tuesdays 10:00 ET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1.0Hour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Approved  </a:t>
            </a:r>
            <a:r>
              <a:rPr lang="en-US" altLang="ja-JP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by unanimous consent</a:t>
            </a:r>
          </a:p>
          <a:p>
            <a:pPr>
              <a:buNone/>
              <a:defRPr/>
            </a:pPr>
            <a:endParaRPr lang="en-US" altLang="ja-JP" dirty="0" smtClean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ja-JP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6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076" cy="276999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Sep 2014</a:t>
            </a:r>
            <a:endParaRPr lang="en-US" altLang="ja-JP" dirty="0" smtClean="0">
              <a:latin typeface="Times New Roman" pitchFamily="-84" charset="0"/>
            </a:endParaRPr>
          </a:p>
        </p:txBody>
      </p:sp>
      <p:sp>
        <p:nvSpPr>
          <p:cNvPr id="5939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Hiroshi Mano (KDTI)</a:t>
            </a:r>
            <a:endParaRPr lang="en-US" altLang="ja-JP" dirty="0" smtClean="0">
              <a:latin typeface="Times New Roman" pitchFamily="-84" charset="0"/>
            </a:endParaRPr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9</a:t>
            </a:fld>
            <a:endParaRPr lang="en-US" altLang="ja-JP" smtClean="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22979</TotalTime>
  <Words>736</Words>
  <Application>Microsoft Macintosh PowerPoint</Application>
  <PresentationFormat>画面に合わせる (4:3)</PresentationFormat>
  <Paragraphs>137</Paragraphs>
  <Slides>11</Slides>
  <Notes>5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802-11-Submission</vt:lpstr>
      <vt:lpstr>IEEE 802.11TGai Closing Report</vt:lpstr>
      <vt:lpstr>Abstract</vt:lpstr>
      <vt:lpstr>IEEE 802.11 FILS TGai –  Sep 2014 Athens meeting</vt:lpstr>
      <vt:lpstr>Accomplishments  TGai  1/2</vt:lpstr>
      <vt:lpstr>Accomplishments  TGai  2/2</vt:lpstr>
      <vt:lpstr>Motion to goto the recirc WG LB</vt:lpstr>
      <vt:lpstr>Plan for Nov</vt:lpstr>
      <vt:lpstr>Time line of TGai (no changes)</vt:lpstr>
      <vt:lpstr>Teleconference Schedule </vt:lpstr>
      <vt:lpstr>Reference</vt:lpstr>
      <vt:lpstr>Συχαριστο</vt:lpstr>
    </vt:vector>
  </TitlesOfParts>
  <Manager/>
  <Company>Root Inc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 2013 Closing Report</dc:title>
  <dc:subject/>
  <dc:creator>Hiroshi Mano</dc:creator>
  <cp:keywords/>
  <dc:description/>
  <cp:lastModifiedBy>真野 浩</cp:lastModifiedBy>
  <cp:revision>538</cp:revision>
  <cp:lastPrinted>1998-02-10T13:28:06Z</cp:lastPrinted>
  <dcterms:created xsi:type="dcterms:W3CDTF">2014-09-18T12:45:42Z</dcterms:created>
  <dcterms:modified xsi:type="dcterms:W3CDTF">2014-09-18T13:07:57Z</dcterms:modified>
  <cp:category/>
</cp:coreProperties>
</file>