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70" r:id="rId3"/>
    <p:sldId id="274" r:id="rId4"/>
    <p:sldId id="319" r:id="rId5"/>
    <p:sldId id="275" r:id="rId6"/>
    <p:sldId id="320" r:id="rId7"/>
    <p:sldId id="323" r:id="rId8"/>
    <p:sldId id="322" r:id="rId9"/>
    <p:sldId id="321" r:id="rId10"/>
    <p:sldId id="301" r:id="rId11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7842" autoAdjust="0"/>
  </p:normalViewPr>
  <p:slideViewPr>
    <p:cSldViewPr>
      <p:cViewPr>
        <p:scale>
          <a:sx n="85" d="100"/>
          <a:sy n="85" d="100"/>
        </p:scale>
        <p:origin x="-112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802.11-14/1039r2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802.11-14/1039r2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802.11-14/1039r2</a:t>
            </a:r>
            <a:endParaRPr lang="en-US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September 2014</a:t>
            </a:r>
            <a:endParaRPr lang="en-US" sz="1400" smtClean="0"/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Stanley, Aruba Networks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802.11-14/1039r2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802.11-14/1039r2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September 2014</a:t>
            </a:r>
            <a:endParaRPr lang="en-US" sz="1400" smtClean="0"/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Stanley, Aruba Networks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802.11-14/1039r2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508" name="Header Placeholder 3"/>
          <p:cNvSpPr>
            <a:spLocks noGrp="1"/>
          </p:cNvSpPr>
          <p:nvPr>
            <p:ph type="hdr" sz="quarter"/>
          </p:nvPr>
        </p:nvSpPr>
        <p:spPr>
          <a:xfrm>
            <a:off x="4017617" y="95706"/>
            <a:ext cx="2195858" cy="215444"/>
          </a:xfrm>
          <a:noFill/>
        </p:spPr>
        <p:txBody>
          <a:bodyPr/>
          <a:lstStyle/>
          <a:p>
            <a:r>
              <a:rPr lang="en-US" smtClean="0"/>
              <a:t>doc.: IEEE 802.11-14/1039r2</a:t>
            </a:r>
            <a:endParaRPr lang="en-US" smtClean="0"/>
          </a:p>
        </p:txBody>
      </p:sp>
      <p:sp>
        <p:nvSpPr>
          <p:cNvPr id="21509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5706"/>
            <a:ext cx="916020" cy="215444"/>
          </a:xfrm>
          <a:noFill/>
        </p:spPr>
        <p:txBody>
          <a:bodyPr/>
          <a:lstStyle/>
          <a:p>
            <a:r>
              <a:rPr lang="en-US" smtClean="0"/>
              <a:t>September 2014</a:t>
            </a:r>
            <a:endParaRPr lang="en-US" smtClean="0"/>
          </a:p>
        </p:txBody>
      </p:sp>
      <p:sp>
        <p:nvSpPr>
          <p:cNvPr id="21510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791465" y="9001125"/>
            <a:ext cx="2422010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Stanley, Aruba Networks</a:t>
            </a:r>
          </a:p>
        </p:txBody>
      </p:sp>
      <p:sp>
        <p:nvSpPr>
          <p:cNvPr id="21511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278936" y="9001125"/>
            <a:ext cx="415177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3D3FA66A-62ED-4644-A773-A96A93BA9B1D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4589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802.11-14/1039r2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Aruba Networks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802.11-14/1039r2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6725" y="96238"/>
            <a:ext cx="2185983" cy="21544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802.11-11/0291r0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863" y="96238"/>
            <a:ext cx="732573" cy="21544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752" y="9000620"/>
            <a:ext cx="2555956" cy="18466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163" y="9000620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ko-KR"/>
              <a:t>Page </a:t>
            </a:r>
            <a:fld id="{246DB279-99DC-48BE-9D5D-D4BF4D44A32C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07743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802.19-09/xxxxr0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April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1790" y="9001125"/>
            <a:ext cx="2641685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Rich Kennedy, Research In Motion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E04F12BE-F34E-1248-940B-8EC27E93B954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0298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6725" y="96238"/>
            <a:ext cx="218598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802.11-14/1039r2</a:t>
            </a:r>
            <a:endParaRPr lang="en-US" sz="14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863" y="96238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752" y="9000620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Aruba Networks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163" y="9000620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dirty="0" smtClean="0"/>
              <a:t>September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802.11-14/1039r2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0949-03-0000-response-to-wba-liaison-on-latitude-longitude-values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September 2014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September 2014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2014-09-18</a:t>
            </a:r>
            <a:endParaRPr lang="en-US" sz="2000" b="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963869"/>
              </p:ext>
            </p:extLst>
          </p:nvPr>
        </p:nvGraphicFramePr>
        <p:xfrm>
          <a:off x="534988" y="2319338"/>
          <a:ext cx="7883525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9" name="Document" r:id="rId4" imgW="8540406" imgH="2807669" progId="Word.Document.8">
                  <p:embed/>
                </p:oleObj>
              </mc:Choice>
              <mc:Fallback>
                <p:oleObj name="Document" r:id="rId4" imgW="8540406" imgH="2807669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2319338"/>
                        <a:ext cx="7883525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September 2014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This document is a composite of all 802.11 sub-group motions that are to be brought to the September 2014 802.11 WG plenary meetings.</a:t>
            </a:r>
          </a:p>
          <a:p>
            <a:endParaRPr lang="en-US" b="0" dirty="0" smtClean="0"/>
          </a:p>
          <a:p>
            <a:r>
              <a:rPr lang="en-US" b="0" dirty="0" smtClean="0"/>
              <a:t>R0: motions for Wednesday</a:t>
            </a:r>
          </a:p>
          <a:p>
            <a:r>
              <a:rPr lang="en-US" b="0" dirty="0" smtClean="0"/>
              <a:t>TBD:</a:t>
            </a:r>
          </a:p>
          <a:p>
            <a:pPr lvl="1"/>
            <a:r>
              <a:rPr lang="en-US" b="0" dirty="0" smtClean="0"/>
              <a:t>R1: at conclusion of Wednesday plenary</a:t>
            </a:r>
          </a:p>
          <a:p>
            <a:pPr lvl="1"/>
            <a:r>
              <a:rPr lang="en-US" b="0" dirty="0" smtClean="0"/>
              <a:t>R2: containing motions for Friday plenary</a:t>
            </a:r>
          </a:p>
          <a:p>
            <a:pPr lvl="1"/>
            <a:r>
              <a:rPr lang="en-US" b="0" dirty="0" smtClean="0"/>
              <a:t>R3: at conclusion of Friday plenary</a:t>
            </a:r>
            <a:endParaRPr lang="en-US" b="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en-US" dirty="0" smtClean="0"/>
              <a:t>NG60 </a:t>
            </a:r>
            <a:r>
              <a:rPr lang="en-US" altLang="en-US" dirty="0"/>
              <a:t>SG </a:t>
            </a:r>
            <a:r>
              <a:rPr lang="en-US" altLang="en-US" dirty="0" smtClean="0"/>
              <a:t>Chair Confirmation Motion</a:t>
            </a:r>
            <a:endParaRPr lang="en-US" dirty="0" smtClean="0"/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924800" cy="4953000"/>
          </a:xfrm>
        </p:spPr>
        <p:txBody>
          <a:bodyPr/>
          <a:lstStyle/>
          <a:p>
            <a:r>
              <a:rPr lang="en-US" altLang="en-US" dirty="0" smtClean="0"/>
              <a:t>Motion confirming </a:t>
            </a:r>
            <a:r>
              <a:rPr lang="en-US" altLang="en-US" dirty="0"/>
              <a:t>Edward Au (Marvell) as chair of the NG60 SG </a:t>
            </a:r>
            <a:endParaRPr lang="en-US" altLang="en-US" dirty="0" smtClean="0"/>
          </a:p>
          <a:p>
            <a:endParaRPr lang="en-GB" dirty="0" smtClean="0"/>
          </a:p>
          <a:p>
            <a:r>
              <a:rPr lang="en-GB" dirty="0" smtClean="0"/>
              <a:t>Moved </a:t>
            </a:r>
            <a:r>
              <a:rPr lang="en-GB" dirty="0"/>
              <a:t>by </a:t>
            </a:r>
            <a:r>
              <a:rPr lang="en-US" altLang="en-US" dirty="0"/>
              <a:t>Carlos Cordeiro (on behalf of NG60 SG)</a:t>
            </a:r>
          </a:p>
          <a:p>
            <a:pPr marL="457200" lvl="1" indent="0">
              <a:buNone/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GB" dirty="0" smtClean="0"/>
              <a:t>Result</a:t>
            </a:r>
            <a:r>
              <a:rPr lang="en-GB" dirty="0"/>
              <a:t>: </a:t>
            </a:r>
            <a:r>
              <a:rPr lang="en-GB" dirty="0" smtClean="0"/>
              <a:t>Approved in the Working Group by unanimous consent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/>
          </a:p>
          <a:p>
            <a:r>
              <a:rPr lang="en-US" altLang="en-US" dirty="0" smtClean="0"/>
              <a:t>SG result: Motion passed by unanimous consent in the SG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en-GB" dirty="0" smtClean="0"/>
          </a:p>
          <a:p>
            <a:pPr lvl="1">
              <a:lnSpc>
                <a:spcPct val="90000"/>
              </a:lnSpc>
              <a:spcBef>
                <a:spcPts val="0"/>
              </a:spcBef>
            </a:pPr>
            <a:endParaRPr lang="en-US" b="1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2014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850284"/>
              </p:ext>
            </p:extLst>
          </p:nvPr>
        </p:nvGraphicFramePr>
        <p:xfrm>
          <a:off x="98286" y="990597"/>
          <a:ext cx="8893314" cy="5078883"/>
        </p:xfrm>
        <a:graphic>
          <a:graphicData uri="http://schemas.openxmlformats.org/drawingml/2006/table">
            <a:tbl>
              <a:tblPr/>
              <a:tblGrid>
                <a:gridCol w="2833734"/>
                <a:gridCol w="3588299"/>
                <a:gridCol w="1057708"/>
                <a:gridCol w="1413573"/>
              </a:tblGrid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</a:t>
                      </a:r>
                      <a:r>
                        <a:rPr lang="fr-FR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Sept 29, </a:t>
                      </a:r>
                      <a:r>
                        <a:rPr lang="fr-FR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  <a:r>
                        <a:rPr lang="fr-FR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27</a:t>
                      </a:r>
                      <a:endParaRPr lang="fr-FR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b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Bi-weekly Thursdays through Nov 30th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 SC DSRC Tiger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Team</a:t>
                      </a:r>
                    </a:p>
                    <a:p>
                      <a:pPr algn="l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Weekly Fridays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 26 through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30</a:t>
                      </a:r>
                      <a:r>
                        <a:rPr lang="en-GB" sz="2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21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Tgah</a:t>
                      </a:r>
                      <a:endParaRPr lang="en-GB" sz="2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October 21, 28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Tgai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Tuesdays Sept 30, Oct 21, 28, Nov 11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</a:p>
                    <a:p>
                      <a:pPr algn="ctr" fontAlgn="b"/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October 6, 20, 27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October 7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</a:t>
                      </a:r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58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TGmc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October 3, 24, 31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21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Thursday </a:t>
                      </a:r>
                      <a:r>
                        <a:rPr lang="en-CA" sz="21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Oct 9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 25, Oct 30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6364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7</a:t>
                      </a:r>
                      <a:endParaRPr lang="en-GB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ET</a:t>
                      </a:r>
                      <a:endParaRPr lang="en-GB" sz="2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2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40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579600" cy="276999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1800" dirty="0" smtClean="0"/>
              <a:t>September 2014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ko-KR" dirty="0" smtClean="0"/>
              <a:t>Yongho </a:t>
            </a:r>
            <a:r>
              <a:rPr lang="en-US" altLang="ko-KR" dirty="0" err="1" smtClean="0"/>
              <a:t>Seok</a:t>
            </a:r>
            <a:r>
              <a:rPr lang="en-US" altLang="ko-KR" dirty="0" smtClean="0"/>
              <a:t> (NEWRACOM)</a:t>
            </a:r>
            <a:endParaRPr lang="en-US" altLang="ko-KR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ko-KR"/>
              <a:t>Slide </a:t>
            </a:r>
            <a:fld id="{B3235CB7-2FAB-4EE3-927D-3AB5717EB3ED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TGah</a:t>
            </a:r>
            <a:r>
              <a:rPr lang="en-US" altLang="en-US" dirty="0" smtClean="0"/>
              <a:t> Letter Ballot Motion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</p:spPr>
        <p:txBody>
          <a:bodyPr/>
          <a:lstStyle/>
          <a:p>
            <a:r>
              <a:rPr lang="en-US" altLang="en-US" dirty="0"/>
              <a:t>Having approved comment resolutions for all of the comments received from LB203 on P802.11ah D2.0 </a:t>
            </a:r>
          </a:p>
          <a:p>
            <a:pPr lvl="1"/>
            <a:r>
              <a:rPr lang="en-US" altLang="en-US" dirty="0"/>
              <a:t>Instruct the </a:t>
            </a:r>
            <a:r>
              <a:rPr lang="en-US" altLang="en-US" dirty="0" err="1"/>
              <a:t>TGah</a:t>
            </a:r>
            <a:r>
              <a:rPr lang="en-US" altLang="en-US" dirty="0"/>
              <a:t> editor to prepare P802.11ah D3.0 from P802.11ah D2.1 incorporating these resolutions and changes approved by </a:t>
            </a:r>
            <a:r>
              <a:rPr lang="en-US" altLang="en-US" dirty="0" err="1"/>
              <a:t>TGah</a:t>
            </a:r>
            <a:r>
              <a:rPr lang="en-US" altLang="en-US" dirty="0"/>
              <a:t> at this session and</a:t>
            </a:r>
          </a:p>
          <a:p>
            <a:pPr lvl="1"/>
            <a:r>
              <a:rPr lang="en-US" altLang="en-US" dirty="0"/>
              <a:t>Approve a 15 day Working Group Recirculation Ballot asking the question “Should P802.11ah D3.0 be forwarded to Sponsor Ballot?” </a:t>
            </a:r>
            <a:r>
              <a:rPr lang="en-US" altLang="en-US" dirty="0" smtClean="0"/>
              <a:t> </a:t>
            </a:r>
          </a:p>
          <a:p>
            <a:r>
              <a:rPr lang="en-US" altLang="en-US" dirty="0" smtClean="0"/>
              <a:t>Moved </a:t>
            </a:r>
            <a:r>
              <a:rPr lang="en-US" altLang="en-US" dirty="0" smtClean="0"/>
              <a:t>by </a:t>
            </a:r>
            <a:r>
              <a:rPr lang="en-US" altLang="en-US" dirty="0" err="1" smtClean="0"/>
              <a:t>Yongho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Seok</a:t>
            </a:r>
            <a:r>
              <a:rPr lang="en-US" altLang="en-US" dirty="0" smtClean="0"/>
              <a:t> on </a:t>
            </a:r>
            <a:r>
              <a:rPr lang="en-US" altLang="en-US" dirty="0"/>
              <a:t>behalf of </a:t>
            </a:r>
            <a:r>
              <a:rPr lang="en-US" altLang="en-US" dirty="0" err="1" smtClean="0"/>
              <a:t>TGah</a:t>
            </a:r>
            <a:r>
              <a:rPr lang="en-US" altLang="en-US" dirty="0" smtClean="0"/>
              <a:t>: </a:t>
            </a:r>
            <a:endParaRPr lang="en-US" altLang="en-US" dirty="0" smtClean="0"/>
          </a:p>
          <a:p>
            <a:r>
              <a:rPr lang="en-US" altLang="en-US" dirty="0" smtClean="0"/>
              <a:t>Result:</a:t>
            </a:r>
            <a:endParaRPr lang="en-US" altLang="en-US" dirty="0"/>
          </a:p>
          <a:p>
            <a:endParaRPr lang="en-US" altLang="en-US" sz="2000" dirty="0" smtClean="0"/>
          </a:p>
          <a:p>
            <a:r>
              <a:rPr lang="en-US" altLang="en-US" sz="2000" dirty="0" err="1" smtClean="0"/>
              <a:t>TGah</a:t>
            </a:r>
            <a:r>
              <a:rPr lang="en-US" altLang="en-US" sz="2000" dirty="0" smtClean="0"/>
              <a:t> </a:t>
            </a:r>
            <a:r>
              <a:rPr lang="en-US" altLang="en-US" sz="2000" dirty="0" smtClean="0"/>
              <a:t>result: Moved: </a:t>
            </a:r>
            <a:r>
              <a:rPr lang="en-US" altLang="ko-KR" sz="2000" dirty="0"/>
              <a:t>Alfred </a:t>
            </a:r>
            <a:r>
              <a:rPr lang="en-US" altLang="ko-KR" sz="2000" dirty="0" err="1" smtClean="0"/>
              <a:t>Asterjadhi</a:t>
            </a:r>
            <a:r>
              <a:rPr lang="en-US" altLang="ko-KR" sz="2000" dirty="0" smtClean="0"/>
              <a:t>, </a:t>
            </a:r>
            <a:r>
              <a:rPr lang="en-US" altLang="en-US" sz="2000" dirty="0" smtClean="0"/>
              <a:t>Seconded: </a:t>
            </a:r>
            <a:r>
              <a:rPr lang="en-US" altLang="ko-KR" sz="2000" dirty="0" err="1"/>
              <a:t>Chittabrata</a:t>
            </a:r>
            <a:r>
              <a:rPr lang="en-US" altLang="ko-KR" sz="2000" dirty="0"/>
              <a:t> </a:t>
            </a:r>
            <a:r>
              <a:rPr lang="en-US" altLang="ko-KR" sz="2000" dirty="0" smtClean="0"/>
              <a:t>Ghosh, </a:t>
            </a:r>
            <a:r>
              <a:rPr lang="en-US" altLang="en-US" sz="2000" dirty="0" smtClean="0"/>
              <a:t>Result</a:t>
            </a:r>
            <a:r>
              <a:rPr lang="en-US" altLang="en-US" sz="2000" dirty="0"/>
              <a:t>: Motion passed </a:t>
            </a:r>
            <a:r>
              <a:rPr lang="en-US" altLang="en-US" sz="2000" dirty="0" smtClean="0"/>
              <a:t>(12 </a:t>
            </a:r>
            <a:r>
              <a:rPr lang="en-US" altLang="en-US" sz="2000" dirty="0"/>
              <a:t>Y / 0 N / 0 A</a:t>
            </a:r>
            <a:r>
              <a:rPr lang="en-US" altLang="en-US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3085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TGai</a:t>
            </a:r>
            <a:r>
              <a:rPr lang="en-GB" dirty="0" smtClean="0"/>
              <a:t> WG Letter Ballot Recirculation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lang="en-US" altLang="ja-JP" dirty="0" smtClean="0"/>
              <a:t>Having approved comment resolutions for all of the comments received during Working Group Letter Ballot 201 on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D2.0 as contained in document 11-14/0565r24, </a:t>
            </a:r>
          </a:p>
          <a:p>
            <a:pPr lvl="1"/>
            <a:r>
              <a:rPr lang="en-US" altLang="ja-JP" dirty="0" smtClean="0"/>
              <a:t> Instruct the editor to </a:t>
            </a:r>
            <a:r>
              <a:rPr lang="en-US" altLang="ja-JP" dirty="0" smtClean="0"/>
              <a:t>prepare D3.0 incorporating these resolutions and </a:t>
            </a:r>
          </a:p>
          <a:p>
            <a:pPr lvl="1"/>
            <a:r>
              <a:rPr lang="en-US" altLang="ja-JP" dirty="0" smtClean="0"/>
              <a:t>Approve </a:t>
            </a:r>
            <a:r>
              <a:rPr lang="en-US" altLang="ja-JP" dirty="0" smtClean="0"/>
              <a:t>a 15 day Working Group Recirculation Ballot asking the question “Should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D3.0 be forwarded to Sponsor Ballot?”.</a:t>
            </a:r>
          </a:p>
          <a:p>
            <a:r>
              <a:rPr lang="en-US" altLang="ja-JP" dirty="0" smtClean="0"/>
              <a:t>Moved by Hiroshi </a:t>
            </a:r>
            <a:r>
              <a:rPr lang="en-US" altLang="ja-JP" dirty="0"/>
              <a:t>M</a:t>
            </a:r>
            <a:r>
              <a:rPr lang="en-US" altLang="ja-JP" dirty="0" smtClean="0"/>
              <a:t>ano on behalf of </a:t>
            </a:r>
            <a:r>
              <a:rPr lang="en-US" altLang="ja-JP" dirty="0" err="1" smtClean="0"/>
              <a:t>TGai</a:t>
            </a:r>
            <a:endParaRPr lang="en-US" altLang="ja-JP" dirty="0" smtClean="0"/>
          </a:p>
          <a:p>
            <a:r>
              <a:rPr lang="en-US" altLang="ja-JP" dirty="0" smtClean="0"/>
              <a:t>Result: </a:t>
            </a:r>
          </a:p>
          <a:p>
            <a:endParaRPr lang="en-US" altLang="ja-JP" dirty="0" smtClean="0"/>
          </a:p>
          <a:p>
            <a:r>
              <a:rPr lang="en-US" altLang="ja-JP" sz="2000" dirty="0" err="1" smtClean="0"/>
              <a:t>TGai</a:t>
            </a:r>
            <a:r>
              <a:rPr lang="en-US" altLang="ja-JP" sz="2000" dirty="0" smtClean="0"/>
              <a:t> vote: Moved</a:t>
            </a:r>
            <a:r>
              <a:rPr lang="en-US" altLang="ja-JP" sz="2000" dirty="0" smtClean="0"/>
              <a:t>: Ping </a:t>
            </a:r>
            <a:r>
              <a:rPr lang="en-US" altLang="ja-JP" sz="2000" dirty="0" smtClean="0"/>
              <a:t>Fang, Seconded</a:t>
            </a:r>
            <a:r>
              <a:rPr lang="en-US" altLang="ja-JP" sz="2000" dirty="0" smtClean="0"/>
              <a:t>: Lee </a:t>
            </a:r>
            <a:r>
              <a:rPr lang="en-US" altLang="ja-JP" sz="2000" dirty="0" smtClean="0"/>
              <a:t>Armstrong, Result </a:t>
            </a:r>
            <a:r>
              <a:rPr lang="en-US" altLang="ja-JP" sz="2000" dirty="0" smtClean="0"/>
              <a:t>(11/0/0</a:t>
            </a:r>
            <a:r>
              <a:rPr lang="en-US" altLang="ja-JP" sz="2000" dirty="0" smtClean="0"/>
              <a:t>)</a:t>
            </a:r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2014</a:t>
            </a:r>
            <a:endParaRPr 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Hiroshi Mano (KDTI)</a:t>
            </a:r>
            <a:endParaRPr 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Slide </a:t>
            </a:r>
            <a:fld id="{A5EA9570-58F0-F54E-929D-9A3B14FC28FD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2126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September 2014</a:t>
            </a:r>
            <a:endParaRPr lang="en-US" sz="1800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WBA Location Liaison Response</a:t>
            </a:r>
            <a:endParaRPr lang="en-US" altLang="en-US" dirty="0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267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dirty="0" smtClean="0"/>
              <a:t>Approve the liaison statement in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mentor.ieee.org/802.11/dcn/14/11-14-0949-03-0000-response-to-wba-liaison-on-latitude-longitude-values.docx</a:t>
            </a:r>
            <a:r>
              <a:rPr lang="en-US" altLang="en-US" dirty="0" smtClean="0"/>
              <a:t> </a:t>
            </a:r>
          </a:p>
          <a:p>
            <a:pPr marL="342900" lvl="1" indent="-342900">
              <a:buFontTx/>
              <a:buChar char="•"/>
            </a:pPr>
            <a:r>
              <a:rPr lang="en-US" altLang="en-US" dirty="0" smtClean="0"/>
              <a:t>And </a:t>
            </a:r>
            <a:r>
              <a:rPr lang="en-US" altLang="en-US" dirty="0" smtClean="0"/>
              <a:t>request that the WG chair send the liaison as indicated, with editorial license.</a:t>
            </a:r>
            <a:endParaRPr lang="en-US" dirty="0"/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Stephen McCann</a:t>
            </a:r>
          </a:p>
          <a:p>
            <a:r>
              <a:rPr lang="en-US" altLang="en-US" dirty="0" smtClean="0"/>
              <a:t>Seconded</a:t>
            </a:r>
            <a:r>
              <a:rPr lang="en-US" altLang="en-US" dirty="0" smtClean="0"/>
              <a:t>: </a:t>
            </a:r>
            <a:r>
              <a:rPr lang="en-US" altLang="en-US" dirty="0" smtClean="0"/>
              <a:t>Peter Ecclesine</a:t>
            </a:r>
            <a:endParaRPr lang="en-US" altLang="en-US" dirty="0" smtClean="0"/>
          </a:p>
          <a:p>
            <a:r>
              <a:rPr lang="en-US" altLang="en-US" dirty="0" smtClean="0"/>
              <a:t>Result: </a:t>
            </a:r>
          </a:p>
          <a:p>
            <a:endParaRPr lang="en-US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 Aruba Networks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2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83667</TotalTime>
  <Words>575</Words>
  <Application>Microsoft Office PowerPoint</Application>
  <PresentationFormat>On-screen Show (4:3)</PresentationFormat>
  <Paragraphs>160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Default Design</vt:lpstr>
      <vt:lpstr>Document</vt:lpstr>
      <vt:lpstr>802.11 September 2014 WG Motions</vt:lpstr>
      <vt:lpstr>Abstract</vt:lpstr>
      <vt:lpstr>Wednesday</vt:lpstr>
      <vt:lpstr>NG60 SG Chair Confirmation Motion</vt:lpstr>
      <vt:lpstr>Friday</vt:lpstr>
      <vt:lpstr>PowerPoint Presentation</vt:lpstr>
      <vt:lpstr>TGah Letter Ballot Motion</vt:lpstr>
      <vt:lpstr>TGai WG Letter Ballot Recirculation</vt:lpstr>
      <vt:lpstr>WBA Location Liaison Response</vt:lpstr>
      <vt:lpstr>References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</dc:creator>
  <cp:keywords>September 2014</cp:keywords>
  <cp:lastModifiedBy>Dorothy Stanley</cp:lastModifiedBy>
  <cp:revision>1563</cp:revision>
  <cp:lastPrinted>1998-02-10T13:28:06Z</cp:lastPrinted>
  <dcterms:created xsi:type="dcterms:W3CDTF">1998-02-10T13:07:52Z</dcterms:created>
  <dcterms:modified xsi:type="dcterms:W3CDTF">2014-09-18T17:07:52Z</dcterms:modified>
</cp:coreProperties>
</file>