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388" r:id="rId4"/>
    <p:sldId id="316" r:id="rId5"/>
    <p:sldId id="396" r:id="rId6"/>
    <p:sldId id="401" r:id="rId7"/>
    <p:sldId id="402" r:id="rId8"/>
    <p:sldId id="403" r:id="rId9"/>
    <p:sldId id="384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00" y="3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4905E270-E2D4-244B-90A9-676D74C86C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E04F12BE-F34E-1248-940B-8EC27E93B9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9B4F10BE-8640-3647-A390-79D9D5117F41}" type="slidenum">
              <a:rPr lang="en-US" altLang="ja-JP">
                <a:cs typeface="ＭＳ Ｐゴシック" charset="-128"/>
              </a:rPr>
              <a:pPr>
                <a:defRPr/>
              </a:pPr>
              <a:t>1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24E42ACE-54C0-684C-BB9D-E50577322B6F}" type="slidenum">
              <a:rPr lang="en-US" altLang="ja-JP">
                <a:cs typeface="ＭＳ Ｐゴシック" charset="-128"/>
              </a:rPr>
              <a:pPr>
                <a:defRPr/>
              </a:pPr>
              <a:t>2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87BF803F-B4E9-DF4C-AC7F-01BAADF0F0A5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3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87BF803F-B4E9-DF4C-AC7F-01BAADF0F0A5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6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9156" name="ヘッダー プレースホル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doc.: IEEE 802.19-09/xxxxr0</a:t>
            </a:r>
          </a:p>
        </p:txBody>
      </p:sp>
      <p:sp>
        <p:nvSpPr>
          <p:cNvPr id="49157" name="日付プレースホルダ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April 2009</a:t>
            </a:r>
          </a:p>
        </p:txBody>
      </p:sp>
      <p:sp>
        <p:nvSpPr>
          <p:cNvPr id="49158" name="フッター プレースホル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Rich Kennedy, Research In Motion</a:t>
            </a:r>
          </a:p>
        </p:txBody>
      </p:sp>
      <p:sp>
        <p:nvSpPr>
          <p:cNvPr id="49159" name="スライド番号プレースホル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Page </a:t>
            </a:r>
            <a:fld id="{DCE342CC-A869-8243-8F84-6087C7487882}" type="slidenum"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pPr>
                <a:defRPr/>
              </a:pPr>
              <a:t>7</a:t>
            </a:fld>
            <a:endParaRPr lang="en-US" altLang="ja-JP" smtClean="0">
              <a:latin typeface="Times New Roman" pitchFamily="-65" charset="0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ADBB542-38F7-9C45-BCDD-DCC7B82310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55546F9-920E-3A4A-94F7-0B73B8ABAD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29C8B3A-FD94-074C-8D14-7F9744A2E3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5EA9570-58F0-F54E-929D-9A3B14FC28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88B0B6F-BD44-A24E-8797-F8320AF415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3E472F8-D8AA-154D-9715-5D93D3475F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231E51B-BD78-D348-92FB-5D900C1310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6334B10A-C981-7D40-9A54-AFAF1785AB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56A1BDB-D0D8-8C4A-A719-54CC2599CA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207FB9F-40D0-3448-9501-793B3918C3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54B80AC-CDD4-5C41-8ADF-1E99C8CDF9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0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kumimoji="0"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9855669-8358-5E44-8EA6-32B31101D0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486400" y="304800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dirty="0"/>
              <a:t>doc.: IEEE 802.11-</a:t>
            </a:r>
            <a:r>
              <a:rPr kumimoji="0" lang="en-US" altLang="ja-JP" sz="1800" b="1" dirty="0" smtClean="0"/>
              <a:t>14/</a:t>
            </a:r>
            <a:r>
              <a:rPr kumimoji="0" lang="en-US" altLang="ja-JP" sz="1800" b="1" dirty="0" smtClean="0"/>
              <a:t>0978r0</a:t>
            </a:r>
            <a:endParaRPr kumimoji="1" lang="en-US" altLang="ja-JP" sz="1200" b="1" kern="1200" dirty="0" smtClean="0">
              <a:solidFill>
                <a:schemeClr val="tx1"/>
              </a:solidFill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dirty="0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no@koden-ti.com" TargetMode="External"/><Relationship Id="rId4" Type="http://schemas.openxmlformats.org/officeDocument/2006/relationships/hyperlink" Target="mailto:hiroshi@manosan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grouper.ieee.org/groups/802/11/SponsorBallots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IEEE 802.11TGai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Closing Report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 smtClean="0">
                <a:ea typeface="ＭＳ Ｐゴシック" pitchFamily="-84" charset="-128"/>
                <a:cs typeface="ＭＳ Ｐゴシック" pitchFamily="-84" charset="-128"/>
              </a:rPr>
              <a:t>Date: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 2014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-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7-18</a:t>
            </a:r>
            <a:endParaRPr lang="en-US" altLang="ja-JP" sz="2000" b="0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000" b="1"/>
              <a:t>Authors:</a:t>
            </a:r>
            <a:endParaRPr kumimoji="0" lang="en-US" altLang="ja-JP" sz="200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85859" cy="968692"/>
        </p:xfrm>
        <a:graphic>
          <a:graphicData uri="http://schemas.openxmlformats.org/drawingml/2006/table">
            <a:tbl>
              <a:tblPr/>
              <a:tblGrid>
                <a:gridCol w="1616075"/>
                <a:gridCol w="1000125"/>
                <a:gridCol w="2306637"/>
                <a:gridCol w="1392959"/>
                <a:gridCol w="1770063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Name</a:t>
                      </a:r>
                      <a:endParaRPr kumimoji="1" lang="ja-JP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Company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Address</a:t>
                      </a:r>
                      <a:endParaRPr kumimoji="1" 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Phone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email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Hiroshi MANO</a:t>
                      </a:r>
                      <a:endParaRPr kumimoji="1" lang="ja-JP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Koden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 Techno Info K.K.</a:t>
                      </a:r>
                      <a:endParaRPr kumimoji="1" 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400" dirty="0" smtClean="0"/>
                        <a:t>Fuji </a:t>
                      </a:r>
                      <a:r>
                        <a:rPr lang="en-US" altLang="ja-JP" sz="1400" dirty="0" err="1" smtClean="0"/>
                        <a:t>Blg</a:t>
                      </a:r>
                      <a:r>
                        <a:rPr lang="en-US" altLang="ja-JP" sz="1400" dirty="0" smtClean="0"/>
                        <a:t> 28 2F, 2-7-26 Kita-Aoyama, Minato-</a:t>
                      </a:r>
                      <a:r>
                        <a:rPr lang="en-US" altLang="ja-JP" sz="1400" dirty="0" err="1" smtClean="0"/>
                        <a:t>ku</a:t>
                      </a:r>
                      <a:r>
                        <a:rPr lang="en-US" altLang="ja-JP" sz="1400" dirty="0" smtClean="0"/>
                        <a:t>, Tokyo, 107-0061, Japan 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400" dirty="0" smtClean="0"/>
                        <a:t>+81-3-6890-0594 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  <a:hlinkClick r:id="rId3"/>
                        </a:rPr>
                        <a:t>mano@koden-ti.com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Times New Roman" pitchFamily="-65" charset="0"/>
                        <a:cs typeface="Times New Roman" pitchFamily="-65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  <a:hlinkClick r:id="rId4"/>
                        </a:rPr>
                        <a:t>hiroshi@manosan.org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Times New Roman" pitchFamily="-65" charset="0"/>
                        <a:cs typeface="Times New Roman" pitchFamily="-65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177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  <p:sp>
        <p:nvSpPr>
          <p:cNvPr id="12" name="フッター プレースホル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This presentation is the closing report for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the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San Diego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meeting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of the IEEE 802.11 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.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 lIns="91440" tIns="45720" rIns="91440" bIns="45720"/>
          <a:lstStyle/>
          <a:p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IEEE 802.11 FILS </a:t>
            </a:r>
            <a:r>
              <a:rPr lang="en-US" altLang="ja-JP" sz="2900" dirty="0" err="1" smtClean="0">
                <a:ea typeface="ＭＳ Ｐゴシック" pitchFamily="-65" charset="-128"/>
                <a:cs typeface="ＭＳ Ｐゴシック" pitchFamily="-65" charset="-128"/>
              </a:rPr>
              <a:t>TGai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 – 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</a:b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July 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2014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 San Diego</a:t>
            </a:r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meeting</a:t>
            </a:r>
            <a:endParaRPr lang="en-US" altLang="ja-JP" sz="29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458200" cy="41910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sz="2800" dirty="0" smtClean="0"/>
              <a:t>Approve minutes of past meeting and teleconference</a:t>
            </a:r>
          </a:p>
          <a:p>
            <a:pPr lvl="1"/>
            <a:r>
              <a:rPr lang="en-US" altLang="ja-JP" sz="2800" dirty="0" smtClean="0"/>
              <a:t>Officer Election</a:t>
            </a:r>
          </a:p>
          <a:p>
            <a:pPr lvl="1"/>
            <a:r>
              <a:rPr lang="en-US" altLang="ja-JP" sz="2800" dirty="0" smtClean="0"/>
              <a:t>Comment resolution of WG LB for D2.0.</a:t>
            </a:r>
          </a:p>
          <a:p>
            <a:pPr lvl="1"/>
            <a:r>
              <a:rPr lang="en-US" altLang="ja-JP" sz="2800" dirty="0" smtClean="0"/>
              <a:t>Approve 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  July</a:t>
            </a:r>
          </a:p>
          <a:p>
            <a:pPr lvl="1">
              <a:buNone/>
            </a:pPr>
            <a:endParaRPr lang="en-US" altLang="ja-JP" sz="2600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July 2014</a:t>
            </a:r>
            <a:endParaRPr lang="en-US" altLang="ja-JP" dirty="0">
              <a:latin typeface="Times New Roman" pitchFamily="-84" charset="0"/>
            </a:endParaRP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(KDTI)</a:t>
            </a:r>
            <a:endParaRPr lang="en-US" altLang="ja-JP" smtClean="0">
              <a:latin typeface="Times New Roman" pitchFamily="-84" charset="0"/>
            </a:endParaRP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8D83B171-138C-9B40-B65D-0769730DEDCE}" type="slidenum">
              <a:rPr lang="en-US" altLang="ja-JP">
                <a:latin typeface="Times New Roman" pitchFamily="-84" charset="0"/>
              </a:rPr>
              <a:pPr/>
              <a:t>3</a:t>
            </a:fld>
            <a:endParaRPr lang="en-US" altLang="ja-JP">
              <a:latin typeface="Times New Roman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Accomplishments  TGai  1/2</a:t>
            </a:r>
            <a:endParaRPr lang="en-US" altLang="ja-JP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229600" cy="5105400"/>
          </a:xfrm>
        </p:spPr>
        <p:txBody>
          <a:bodyPr/>
          <a:lstStyle/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1adhoc + 9 regular slots </a:t>
            </a:r>
          </a:p>
          <a:p>
            <a:r>
              <a:rPr lang="en-US" altLang="ja-JP" dirty="0" smtClean="0"/>
              <a:t>Approve the minutes of past meetings</a:t>
            </a:r>
          </a:p>
          <a:p>
            <a:pPr lvl="1"/>
            <a:r>
              <a:rPr lang="en-GB" altLang="ja-JP" dirty="0" smtClean="0"/>
              <a:t>Approve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Meeting Minutes</a:t>
            </a:r>
            <a:br>
              <a:rPr lang="en-US" altLang="ja-JP" dirty="0" smtClean="0"/>
            </a:br>
            <a:r>
              <a:rPr lang="en-US" altLang="ja-JP" dirty="0" smtClean="0"/>
              <a:t> (11-14/633r0) for the IEEE 802.11 Waikoloa meeting</a:t>
            </a:r>
            <a:r>
              <a:rPr lang="en-GB" altLang="ja-JP" dirty="0" smtClean="0"/>
              <a:t>: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Approve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teleconference meeting minutes</a:t>
            </a:r>
            <a:br>
              <a:rPr lang="en-US" altLang="ja-JP" dirty="0" smtClean="0"/>
            </a:br>
            <a:r>
              <a:rPr lang="en-US" altLang="ja-JP" dirty="0" smtClean="0"/>
              <a:t>Waikoloa to San Diego meeting (11-14/731r5)</a:t>
            </a:r>
          </a:p>
          <a:p>
            <a:pPr lvl="1"/>
            <a:r>
              <a:rPr lang="en-US" altLang="ja-JP" dirty="0" smtClean="0"/>
              <a:t>Approve meeting minutes</a:t>
            </a:r>
            <a:br>
              <a:rPr lang="en-US" altLang="ja-JP" dirty="0" smtClean="0"/>
            </a:br>
            <a:r>
              <a:rPr lang="en-US" altLang="ja-JP" dirty="0" smtClean="0"/>
              <a:t>San Diego Ad-Hoc meeting (11-14/884r0)</a:t>
            </a:r>
          </a:p>
          <a:p>
            <a:endParaRPr lang="en-US" altLang="ja-JP" dirty="0" smtClean="0"/>
          </a:p>
          <a:p>
            <a:pPr lvl="1"/>
            <a:endParaRPr lang="en-US" altLang="ja-JP" dirty="0" smtClean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696200" cy="304800"/>
          </a:xfrm>
        </p:spPr>
        <p:txBody>
          <a:bodyPr/>
          <a:lstStyle/>
          <a:p>
            <a:r>
              <a:rPr lang="en-US" altLang="ja-JP" dirty="0" smtClean="0"/>
              <a:t>Accomplishments 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 2/2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38200" y="1143000"/>
            <a:ext cx="7848600" cy="53340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1186 </a:t>
            </a:r>
            <a:r>
              <a:rPr lang="en-US" altLang="ja-JP" dirty="0" smtClean="0"/>
              <a:t>comments were received by WG LB201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This week</a:t>
            </a:r>
          </a:p>
          <a:p>
            <a:pPr lvl="2"/>
            <a:r>
              <a:rPr lang="en-US" altLang="ja-JP" dirty="0" smtClean="0"/>
              <a:t>956 without resolution (all CIDs were assigned to champions )</a:t>
            </a:r>
          </a:p>
          <a:p>
            <a:pPr lvl="2"/>
            <a:r>
              <a:rPr lang="en-US" altLang="ja-JP" dirty="0" smtClean="0"/>
              <a:t>467 editorial </a:t>
            </a:r>
          </a:p>
          <a:p>
            <a:pPr lvl="2"/>
            <a:r>
              <a:rPr lang="en-US" altLang="ja-JP" dirty="0" smtClean="0"/>
              <a:t>489 Technical</a:t>
            </a:r>
            <a:endParaRPr lang="ja-JP" altLang="en-US" dirty="0" smtClean="0"/>
          </a:p>
          <a:p>
            <a:pPr lvl="1"/>
            <a:r>
              <a:rPr lang="en-US" altLang="ja-JP" dirty="0" smtClean="0"/>
              <a:t>47 </a:t>
            </a:r>
            <a:r>
              <a:rPr lang="en-US" altLang="ja-JP" dirty="0" err="1" smtClean="0"/>
              <a:t>opne</a:t>
            </a:r>
            <a:endParaRPr lang="en-US" altLang="ja-JP" dirty="0" smtClean="0"/>
          </a:p>
          <a:p>
            <a:r>
              <a:rPr lang="en-US" altLang="ja-JP" dirty="0" smtClean="0"/>
              <a:t>Approved Plan for </a:t>
            </a:r>
            <a:r>
              <a:rPr lang="en-US" altLang="ja-JP" dirty="0" smtClean="0"/>
              <a:t>Sep</a:t>
            </a:r>
            <a:endParaRPr lang="en-US" altLang="ja-JP" dirty="0" smtClean="0"/>
          </a:p>
          <a:p>
            <a:r>
              <a:rPr lang="en-US" altLang="ja-JP" dirty="0" smtClean="0"/>
              <a:t>Approved </a:t>
            </a:r>
            <a:r>
              <a:rPr lang="en-US" altLang="ja-JP" dirty="0" smtClean="0"/>
              <a:t>Time line</a:t>
            </a:r>
          </a:p>
          <a:p>
            <a:r>
              <a:rPr lang="en-US" altLang="ja-JP" dirty="0" smtClean="0"/>
              <a:t>Approved Teleconference</a:t>
            </a:r>
            <a:r>
              <a:rPr lang="en-US" altLang="ja-JP" dirty="0" smtClean="0"/>
              <a:t> </a:t>
            </a:r>
            <a:r>
              <a:rPr lang="en-US" altLang="ja-JP" dirty="0" smtClean="0"/>
              <a:t>s</a:t>
            </a:r>
            <a:r>
              <a:rPr lang="en-US" altLang="ja-JP" dirty="0" smtClean="0"/>
              <a:t>chedule</a:t>
            </a:r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 lIns="91440" tIns="45720" rIns="91440" bIns="45720"/>
          <a:lstStyle/>
          <a:p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Plan for Sep</a:t>
            </a:r>
            <a:endParaRPr lang="en-US" altLang="ja-JP" sz="29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7244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sz="2800" dirty="0" smtClean="0"/>
              <a:t>Approve minutes of past meeting and </a:t>
            </a:r>
            <a:r>
              <a:rPr lang="en-US" altLang="ja-JP" sz="2800" dirty="0" smtClean="0"/>
              <a:t>teleconference</a:t>
            </a:r>
          </a:p>
          <a:p>
            <a:pPr lvl="1"/>
            <a:r>
              <a:rPr lang="en-US" altLang="ja-JP" sz="2800" dirty="0" smtClean="0"/>
              <a:t>Comment resolution of </a:t>
            </a:r>
            <a:r>
              <a:rPr lang="en-US" altLang="ja-JP" sz="2800" dirty="0" smtClean="0"/>
              <a:t>WG</a:t>
            </a:r>
          </a:p>
          <a:p>
            <a:pPr lvl="1"/>
            <a:r>
              <a:rPr lang="en-US" altLang="ja-JP" sz="2800" dirty="0" smtClean="0"/>
              <a:t>Approve to forward the draft to WG</a:t>
            </a:r>
            <a:r>
              <a:rPr lang="en-US" altLang="ja-JP" sz="2800" dirty="0" smtClean="0"/>
              <a:t> </a:t>
            </a:r>
            <a:r>
              <a:rPr lang="en-US" altLang="ja-JP" sz="2800" dirty="0" err="1" smtClean="0"/>
              <a:t>R</a:t>
            </a:r>
            <a:r>
              <a:rPr lang="en-US" altLang="ja-JP" sz="2800" dirty="0" err="1" smtClean="0"/>
              <a:t>ecirc</a:t>
            </a:r>
            <a:r>
              <a:rPr lang="en-US" altLang="ja-JP" sz="2800" dirty="0" smtClean="0"/>
              <a:t> LB</a:t>
            </a:r>
          </a:p>
          <a:p>
            <a:pPr lvl="1"/>
            <a:r>
              <a:rPr lang="en-US" altLang="ja-JP" sz="2800" dirty="0" smtClean="0"/>
              <a:t>Approve </a:t>
            </a:r>
            <a:r>
              <a:rPr lang="en-US" altLang="ja-JP" sz="2800" dirty="0" smtClean="0"/>
              <a:t>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 </a:t>
            </a:r>
            <a:r>
              <a:rPr lang="en-US" altLang="ja-JP" sz="2800" dirty="0" smtClean="0"/>
              <a:t> </a:t>
            </a:r>
            <a:r>
              <a:rPr lang="en-US" altLang="ja-JP" sz="2800" dirty="0" smtClean="0"/>
              <a:t>Nov</a:t>
            </a:r>
            <a:endParaRPr lang="en-US" altLang="ja-JP" sz="2800" dirty="0" smtClean="0"/>
          </a:p>
          <a:p>
            <a:pPr lvl="1">
              <a:buNone/>
            </a:pPr>
            <a:endParaRPr lang="en-US" altLang="ja-JP" sz="2600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July 2014</a:t>
            </a:r>
            <a:endParaRPr lang="en-US" altLang="ja-JP" dirty="0">
              <a:latin typeface="Times New Roman" pitchFamily="-84" charset="0"/>
            </a:endParaRP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(KDTI)</a:t>
            </a: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8D83B171-138C-9B40-B65D-0769730DEDCE}" type="slidenum">
              <a:rPr lang="en-US" altLang="ja-JP">
                <a:latin typeface="Times New Roman" pitchFamily="-84" charset="0"/>
              </a:rPr>
              <a:pPr/>
              <a:t>6</a:t>
            </a:fld>
            <a:endParaRPr lang="en-US" altLang="ja-JP">
              <a:latin typeface="Times New Roman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Time line of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724400"/>
          </a:xfrm>
        </p:spPr>
        <p:txBody>
          <a:bodyPr/>
          <a:lstStyle/>
          <a:p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lvl="1">
              <a:buFontTx/>
              <a:buNone/>
            </a:pPr>
            <a:r>
              <a:rPr lang="en-US" altLang="ja-JP" dirty="0" smtClean="0"/>
              <a:t>PAR Approved, Modified, or Extended 		2010-12-08</a:t>
            </a:r>
          </a:p>
          <a:p>
            <a:pPr lvl="1"/>
            <a:r>
              <a:rPr lang="en-US" altLang="ja-JP" dirty="0" smtClean="0"/>
              <a:t>WG Letter Ballots Initial /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		Mar14/Sep14/Jan15</a:t>
            </a:r>
          </a:p>
          <a:p>
            <a:pPr lvl="1"/>
            <a:r>
              <a:rPr lang="en-US" altLang="ja-JP" dirty="0" smtClean="0"/>
              <a:t>MEC Done				Nov14		</a:t>
            </a:r>
          </a:p>
          <a:p>
            <a:pPr lvl="1"/>
            <a:r>
              <a:rPr lang="en-US" altLang="ja-JP" dirty="0" smtClean="0"/>
              <a:t>Form Sponsor Ballot Pool / Reform	            	Mar15</a:t>
            </a:r>
          </a:p>
          <a:p>
            <a:pPr lvl="1"/>
            <a:r>
              <a:rPr lang="en-US" altLang="ja-JP" dirty="0" smtClean="0"/>
              <a:t>IEEE-SA Sponsor Ballots Initial /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         Jul15/ Sep 15		</a:t>
            </a:r>
          </a:p>
          <a:p>
            <a:pPr lvl="1"/>
            <a:r>
              <a:rPr lang="en-US" altLang="ja-JP" dirty="0" smtClean="0"/>
              <a:t>Final 802.11 WG Approval	                             Nov 15</a:t>
            </a:r>
          </a:p>
          <a:p>
            <a:pPr lvl="1"/>
            <a:r>
              <a:rPr lang="en-US" altLang="ja-JP" dirty="0" smtClean="0"/>
              <a:t>final or Conditional 802 EC Approval           	Nov 15</a:t>
            </a:r>
          </a:p>
          <a:p>
            <a:pPr lvl="1">
              <a:buClr>
                <a:schemeClr val="tx1"/>
              </a:buClr>
            </a:pPr>
            <a:r>
              <a:rPr lang="en-US" altLang="ja-JP" dirty="0" err="1" smtClean="0"/>
              <a:t>RevCom</a:t>
            </a:r>
            <a:r>
              <a:rPr lang="en-US" altLang="ja-JP" dirty="0" smtClean="0"/>
              <a:t> &amp; Standards Board Final or</a:t>
            </a:r>
            <a:br>
              <a:rPr lang="en-US" altLang="ja-JP" dirty="0" smtClean="0"/>
            </a:br>
            <a:r>
              <a:rPr lang="en-US" altLang="ja-JP" dirty="0" smtClean="0"/>
              <a:t> Continuous Process Approval 		Mar 16</a:t>
            </a:r>
          </a:p>
          <a:p>
            <a:pPr lvl="1"/>
            <a:r>
              <a:rPr lang="en-US" altLang="ja-JP" dirty="0" smtClean="0"/>
              <a:t>ANSI Approved				N/A</a:t>
            </a:r>
            <a:endParaRPr lang="en-US" altLang="ja-JP" dirty="0" smtClean="0">
              <a:hlinkClick r:id="rId3"/>
            </a:endParaRPr>
          </a:p>
        </p:txBody>
      </p:sp>
      <p:sp>
        <p:nvSpPr>
          <p:cNvPr id="4813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July 2014</a:t>
            </a:r>
            <a:endParaRPr lang="en-US" altLang="ja-JP" dirty="0">
              <a:latin typeface="Times New Roman" pitchFamily="-65" charset="0"/>
            </a:endParaRPr>
          </a:p>
        </p:txBody>
      </p:sp>
      <p:sp>
        <p:nvSpPr>
          <p:cNvPr id="4813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Hiroshi Mano (KDTI)</a:t>
            </a:r>
            <a:endParaRPr lang="en-US" altLang="ja-JP">
              <a:latin typeface="Times New Roman" pitchFamily="-65" charset="0"/>
            </a:endParaRPr>
          </a:p>
        </p:txBody>
      </p:sp>
      <p:sp>
        <p:nvSpPr>
          <p:cNvPr id="481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Slide </a:t>
            </a:r>
            <a:fld id="{D8ED85B9-6057-E848-AA14-8586BCE1CDB6}" type="slidenum">
              <a:rPr lang="en-US" altLang="ja-JP" smtClean="0">
                <a:latin typeface="Times New Roman" pitchFamily="-65" charset="0"/>
              </a:rPr>
              <a:pPr>
                <a:defRPr/>
              </a:pPr>
              <a:t>7</a:t>
            </a:fld>
            <a:endParaRPr lang="en-US" altLang="ja-JP" smtClean="0">
              <a:latin typeface="Times New Roman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Teleconference Schedule </a:t>
            </a:r>
            <a:endParaRPr lang="ja-JP" altLang="en-US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4035" name="コンテンツ プレースホルダ 2"/>
          <p:cNvSpPr>
            <a:spLocks noGrp="1"/>
          </p:cNvSpPr>
          <p:nvPr>
            <p:ph idx="1"/>
          </p:nvPr>
        </p:nvSpPr>
        <p:spPr>
          <a:xfrm>
            <a:off x="419100" y="1066800"/>
            <a:ext cx="7962900" cy="23622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GB" altLang="ja-JP" dirty="0" smtClean="0"/>
              <a:t>Motion: </a:t>
            </a:r>
            <a:endParaRPr lang="ja-JP" altLang="en-US" dirty="0" smtClean="0"/>
          </a:p>
          <a:p>
            <a:pPr lvl="1">
              <a:defRPr/>
            </a:pPr>
            <a:r>
              <a:rPr lang="en-GB" altLang="ja-JP" dirty="0" smtClean="0"/>
              <a:t>Approve the following schedule of weekly teleconferences between</a:t>
            </a:r>
            <a:r>
              <a:rPr lang="en-GB" altLang="ja-JP" dirty="0" smtClean="0"/>
              <a:t> </a:t>
            </a:r>
            <a:r>
              <a:rPr lang="en-US" altLang="ja-JP" dirty="0" smtClean="0"/>
              <a:t>July</a:t>
            </a:r>
            <a:r>
              <a:rPr lang="en-US" altLang="ja-JP" dirty="0" smtClean="0"/>
              <a:t> </a:t>
            </a:r>
            <a:r>
              <a:rPr lang="en-US" altLang="ja-JP" dirty="0" smtClean="0"/>
              <a:t>29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</a:t>
            </a:r>
            <a:r>
              <a:rPr lang="en-US" altLang="ja-JP" dirty="0" smtClean="0"/>
              <a:t>to Sep</a:t>
            </a:r>
            <a:r>
              <a:rPr lang="en-US" altLang="ja-JP" dirty="0" smtClean="0"/>
              <a:t> </a:t>
            </a:r>
            <a:r>
              <a:rPr lang="en-US" altLang="ja-JP" dirty="0" smtClean="0"/>
              <a:t>9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.</a:t>
            </a:r>
            <a:endParaRPr lang="en-US" altLang="ja-JP" dirty="0" smtClean="0"/>
          </a:p>
          <a:p>
            <a:pPr lvl="1">
              <a:defRPr/>
            </a:pPr>
            <a:r>
              <a:rPr lang="en-US" altLang="ja-JP" dirty="0" smtClean="0"/>
              <a:t>Tuesdays 10:00 ET</a:t>
            </a:r>
            <a:endParaRPr lang="ja-JP" altLang="en-US" dirty="0" smtClean="0"/>
          </a:p>
          <a:p>
            <a:pPr lvl="1">
              <a:defRPr/>
            </a:pPr>
            <a:r>
              <a:rPr lang="en-US" altLang="ja-JP" dirty="0" smtClean="0"/>
              <a:t>Duration </a:t>
            </a:r>
            <a:r>
              <a:rPr lang="en-US" altLang="ja-JP" dirty="0" smtClean="0"/>
              <a:t>1Hour</a:t>
            </a:r>
            <a:endParaRPr lang="en-US" altLang="ja-JP" dirty="0" smtClean="0"/>
          </a:p>
          <a:p>
            <a:pPr lvl="1">
              <a:defRPr/>
            </a:pPr>
            <a:r>
              <a:rPr lang="en-US" altLang="ja-JP" dirty="0" smtClean="0"/>
              <a:t>Using WEB-EX that will be provided by Task Group Chair</a:t>
            </a:r>
          </a:p>
          <a:p>
            <a:pPr>
              <a:defRPr/>
            </a:pPr>
            <a:r>
              <a:rPr lang="en-US" altLang="ja-JP" dirty="0" smtClean="0">
                <a:solidFill>
                  <a:schemeClr val="bg1"/>
                </a:solidFill>
                <a:ea typeface="ＭＳ Ｐゴシック" pitchFamily="-84" charset="-128"/>
                <a:cs typeface="ＭＳ Ｐゴシック" pitchFamily="-84" charset="-128"/>
              </a:rPr>
              <a:t>Approved  by unanimous consent</a:t>
            </a:r>
          </a:p>
          <a:p>
            <a:pPr>
              <a:buNone/>
              <a:defRPr/>
            </a:pPr>
            <a:endParaRPr lang="en-US" altLang="ja-JP" dirty="0" smtClean="0">
              <a:solidFill>
                <a:schemeClr val="accent1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en-GB" altLang="ja-JP" dirty="0" smtClean="0"/>
          </a:p>
        </p:txBody>
      </p:sp>
      <p:sp>
        <p:nvSpPr>
          <p:cNvPr id="5939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July 2014</a:t>
            </a:r>
            <a:endParaRPr lang="en-US" altLang="ja-JP" dirty="0" smtClean="0">
              <a:latin typeface="Times New Roman" pitchFamily="-84" charset="0"/>
            </a:endParaRPr>
          </a:p>
        </p:txBody>
      </p:sp>
      <p:sp>
        <p:nvSpPr>
          <p:cNvPr id="59397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dirty="0" smtClean="0">
                <a:latin typeface="Times New Roman" pitchFamily="-84" charset="0"/>
              </a:rPr>
              <a:t>Hiroshi </a:t>
            </a:r>
            <a:r>
              <a:rPr lang="en-US" altLang="ja-JP" dirty="0" err="1" smtClean="0">
                <a:latin typeface="Times New Roman" pitchFamily="-84" charset="0"/>
              </a:rPr>
              <a:t>Mano</a:t>
            </a:r>
            <a:r>
              <a:rPr lang="en-US" altLang="ja-JP" dirty="0" smtClean="0">
                <a:latin typeface="Times New Roman" pitchFamily="-84" charset="0"/>
              </a:rPr>
              <a:t> (KDTI)</a:t>
            </a:r>
          </a:p>
        </p:txBody>
      </p:sp>
      <p:sp>
        <p:nvSpPr>
          <p:cNvPr id="5939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Slide </a:t>
            </a:r>
            <a:fld id="{FE68A093-32F7-6643-97B0-2E666CBD850E}" type="slidenum">
              <a:rPr lang="en-US" altLang="ja-JP" smtClean="0">
                <a:latin typeface="Times New Roman" pitchFamily="-84" charset="0"/>
              </a:rPr>
              <a:pPr/>
              <a:t>8</a:t>
            </a:fld>
            <a:endParaRPr lang="en-US" altLang="ja-JP" smtClean="0">
              <a:latin typeface="Times New Roman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Reference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altLang="ja-JP" dirty="0" smtClean="0"/>
              <a:t>Motions</a:t>
            </a:r>
            <a:endParaRPr lang="ja-JP" altLang="en-US" dirty="0" smtClean="0"/>
          </a:p>
          <a:p>
            <a:pPr lvl="1"/>
            <a:r>
              <a:rPr lang="en-US" altLang="ja-JP" dirty="0" smtClean="0"/>
              <a:t>14-</a:t>
            </a:r>
            <a:r>
              <a:rPr lang="en-US" altLang="ja-JP" dirty="0" smtClean="0"/>
              <a:t>1186r5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-Motion-deck</a:t>
            </a:r>
          </a:p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 LB201 comments for Draft 2.0</a:t>
            </a:r>
          </a:p>
          <a:p>
            <a:pPr lvl="1"/>
            <a:r>
              <a:rPr lang="en-US" altLang="ja-JP" dirty="0" smtClean="0"/>
              <a:t>14-</a:t>
            </a:r>
            <a:r>
              <a:rPr lang="en-US" altLang="ja-JP" dirty="0" smtClean="0"/>
              <a:t>0565r16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LB201 comments for Draft </a:t>
            </a:r>
            <a:r>
              <a:rPr lang="en-US" altLang="ja-JP" dirty="0" smtClean="0"/>
              <a:t>2.0	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	</a:t>
            </a:r>
          </a:p>
          <a:p>
            <a:pPr lvl="1"/>
            <a:endParaRPr lang="en-US" altLang="ja-JP" dirty="0" smtClean="0"/>
          </a:p>
          <a:p>
            <a:pPr>
              <a:buNone/>
            </a:pP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22946</TotalTime>
  <Words>624</Words>
  <Application>Microsoft Macintosh PowerPoint</Application>
  <PresentationFormat>画面に合わせる (4:3)</PresentationFormat>
  <Paragraphs>124</Paragraphs>
  <Slides>9</Slides>
  <Notes>5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802-11-Submission</vt:lpstr>
      <vt:lpstr>IEEE 802.11TGai Closing Report</vt:lpstr>
      <vt:lpstr>Abstract</vt:lpstr>
      <vt:lpstr>IEEE 802.11 FILS TGai –  July 2014 San Diego meeting</vt:lpstr>
      <vt:lpstr>Accomplishments  TGai  1/2</vt:lpstr>
      <vt:lpstr>Accomplishments  TGai  2/2</vt:lpstr>
      <vt:lpstr>Plan for Sep</vt:lpstr>
      <vt:lpstr>Time line of TGai</vt:lpstr>
      <vt:lpstr>Teleconference Schedule </vt:lpstr>
      <vt:lpstr>Reference</vt:lpstr>
    </vt:vector>
  </TitlesOfParts>
  <Manager/>
  <Company>Root Inc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 2013 Closing Report</dc:title>
  <dc:subject/>
  <dc:creator>Hiroshi Mano</dc:creator>
  <cp:keywords/>
  <dc:description/>
  <cp:lastModifiedBy>真野 浩</cp:lastModifiedBy>
  <cp:revision>535</cp:revision>
  <cp:lastPrinted>1998-02-10T13:28:06Z</cp:lastPrinted>
  <dcterms:created xsi:type="dcterms:W3CDTF">2014-07-17T20:57:42Z</dcterms:created>
  <dcterms:modified xsi:type="dcterms:W3CDTF">2014-07-18T02:39:18Z</dcterms:modified>
  <cp:category/>
</cp:coreProperties>
</file>