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31" r:id="rId2"/>
    <p:sldId id="332" r:id="rId3"/>
    <p:sldId id="429" r:id="rId4"/>
    <p:sldId id="430" r:id="rId5"/>
    <p:sldId id="424" r:id="rId6"/>
    <p:sldId id="433" r:id="rId7"/>
    <p:sldId id="418" r:id="rId8"/>
    <p:sldId id="431" r:id="rId9"/>
    <p:sldId id="432" r:id="rId10"/>
    <p:sldId id="436" r:id="rId11"/>
    <p:sldId id="434" r:id="rId12"/>
    <p:sldId id="435" r:id="rId13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0" autoAdjust="0"/>
    <p:restoredTop sz="94660"/>
  </p:normalViewPr>
  <p:slideViewPr>
    <p:cSldViewPr>
      <p:cViewPr>
        <p:scale>
          <a:sx n="52" d="100"/>
          <a:sy n="52" d="100"/>
        </p:scale>
        <p:origin x="-3390" y="-47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830" y="-72"/>
      </p:cViewPr>
      <p:guideLst>
        <p:guide orient="horz" pos="2312"/>
        <p:guide pos="28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25894" y="204788"/>
            <a:ext cx="218598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</a:t>
            </a:r>
            <a:r>
              <a:rPr lang="en-GB" dirty="0" smtClean="0"/>
              <a:t>802.11-12/1411r0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4788"/>
            <a:ext cx="7133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dirty="0" smtClean="0"/>
              <a:t>Nov 2012</a:t>
            </a:r>
            <a:endParaRPr lang="en-GB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22938" y="9612313"/>
            <a:ext cx="4667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Andrew Myles, Cisco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985B37E1-8207-4EF8-8E98-753A3354A8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GB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51170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68757" y="120650"/>
            <a:ext cx="218598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 smtClean="0"/>
              <a:t>doc.: IEEE 802.11-12/1411r0</a:t>
            </a:r>
            <a:endParaRPr lang="en-GB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7133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AU" dirty="0" smtClean="0"/>
              <a:t>Nov 2012</a:t>
            </a:r>
            <a:endParaRPr lang="en-GB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30813" y="9615488"/>
            <a:ext cx="9239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/>
              <a:t>Andrew Myles, Cisco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4248732-CD16-416F-820C-F8F0BB28EA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19281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doc.: IEEE 802.11-10/0673r0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1350" y="120650"/>
            <a:ext cx="732573" cy="215444"/>
          </a:xfrm>
          <a:noFill/>
        </p:spPr>
        <p:txBody>
          <a:bodyPr/>
          <a:lstStyle/>
          <a:p>
            <a:r>
              <a:rPr lang="en-US" dirty="0" smtClean="0"/>
              <a:t>July 2010</a:t>
            </a:r>
            <a:endParaRPr lang="en-GB" dirty="0" smtClean="0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GB" smtClean="0"/>
              <a:t>Andrew Myles, Cisco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GB" smtClean="0"/>
              <a:t>Page </a:t>
            </a:r>
            <a:fld id="{7F3AA8F3-0F4A-45BA-A64F-0DDB9B568E98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12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12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doc.: IEEE 802.11-10/0673r0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1350" y="120650"/>
            <a:ext cx="732573" cy="215444"/>
          </a:xfrm>
          <a:noFill/>
        </p:spPr>
        <p:txBody>
          <a:bodyPr/>
          <a:lstStyle/>
          <a:p>
            <a:r>
              <a:rPr lang="en-US" dirty="0" smtClean="0"/>
              <a:t>July 2010</a:t>
            </a:r>
            <a:endParaRPr lang="en-GB" dirty="0" smtClean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GB" smtClean="0"/>
              <a:t>Andrew Myles, Cisco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GB" smtClean="0"/>
              <a:t>Page </a:t>
            </a:r>
            <a:fld id="{DA46D214-75BD-4AB5-B513-4DDEA98DA4CD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22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 cap="flat"/>
        </p:spPr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5335" rIns="95335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4963"/>
            <a:ext cx="968214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May 2014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256CE73-E7A4-4616-B4D0-747A45A659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4963"/>
            <a:ext cx="968214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May 2014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Andrew Myles, Cisco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3190CD6-18F2-44F1-A379-0C51A15702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 dirty="0" smtClean="0"/>
            </a:lvl1pPr>
          </a:lstStyle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33282" y="6475413"/>
            <a:ext cx="141064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 dirty="0" smtClean="0"/>
              <a:t>Andrew Myles (Cisco)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E0ACB48-4140-472E-B12B-3AC0853295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90" y="334963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GB" sz="1800" b="1" dirty="0"/>
              <a:t>doc.: IEEE </a:t>
            </a:r>
            <a:r>
              <a:rPr lang="en-GB" sz="1800" b="1" dirty="0" smtClean="0"/>
              <a:t>802.11-14/0971r0</a:t>
            </a:r>
            <a:endParaRPr lang="en-GB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42566" cy="276999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Andrew Myles, Cisco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Slide </a:t>
            </a:r>
            <a:fld id="{5C54AB6B-C76C-43C0-8CF9-4AA7315BEFF1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/>
              <a:t>IEEE 802 JTC1 SC closing report</a:t>
            </a:r>
            <a:br>
              <a:rPr lang="en-GB" dirty="0" smtClean="0"/>
            </a:br>
            <a:r>
              <a:rPr lang="en-GB" dirty="0" smtClean="0"/>
              <a:t>(July 2014)</a:t>
            </a:r>
          </a:p>
        </p:txBody>
      </p:sp>
      <p:sp>
        <p:nvSpPr>
          <p:cNvPr id="103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700808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2000" dirty="0" smtClean="0"/>
              <a:t>Date:</a:t>
            </a:r>
            <a:r>
              <a:rPr lang="en-GB" sz="2000" b="0" dirty="0" smtClean="0"/>
              <a:t> 2014-05-16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081315"/>
              </p:ext>
            </p:extLst>
          </p:nvPr>
        </p:nvGraphicFramePr>
        <p:xfrm>
          <a:off x="663575" y="2860675"/>
          <a:ext cx="8185150" cy="230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Document" r:id="rId4" imgW="8152815" imgH="2296922" progId="Word.Document.8">
                  <p:embed/>
                </p:oleObj>
              </mc:Choice>
              <mc:Fallback>
                <p:oleObj name="Document" r:id="rId4" imgW="8152815" imgH="2296922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575" y="2860675"/>
                        <a:ext cx="8185150" cy="23018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6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en-GB" sz="2000" b="1"/>
              <a:t>Authors: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IEEE 802 EC will consider various motions related to JTC1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IEEE 802.3 WG will provide motions to</a:t>
            </a:r>
          </a:p>
          <a:p>
            <a:pPr lvl="1"/>
            <a:r>
              <a:rPr lang="en-AU" dirty="0" smtClean="0"/>
              <a:t>Forward 802.3.1 through PSDO</a:t>
            </a:r>
          </a:p>
          <a:p>
            <a:r>
              <a:rPr lang="en-AU" smtClean="0"/>
              <a:t>IEEE </a:t>
            </a:r>
            <a:r>
              <a:rPr lang="en-AU" dirty="0" smtClean="0"/>
              <a:t>802.22 WG will provide motions to:</a:t>
            </a:r>
          </a:p>
          <a:p>
            <a:pPr lvl="1"/>
            <a:r>
              <a:rPr lang="en-AU" dirty="0" smtClean="0"/>
              <a:t>Forward responses to SC6 on pre-ballot by SC6 on IEEE 802.22 </a:t>
            </a:r>
          </a:p>
          <a:p>
            <a:pPr lvl="1"/>
            <a:r>
              <a:rPr lang="en-AU" dirty="0" smtClean="0"/>
              <a:t>Send liaison to SC6 asking that 802.22 WG have ongoing maintenance responsibility for 8802-22 series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71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IEEE 802 EC will consider </a:t>
            </a:r>
            <a:r>
              <a:rPr lang="en-AU" dirty="0" err="1" smtClean="0"/>
              <a:t>HoD</a:t>
            </a:r>
            <a:r>
              <a:rPr lang="en-AU" dirty="0" smtClean="0"/>
              <a:t> appointment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</a:t>
            </a:r>
          </a:p>
          <a:p>
            <a:pPr lvl="1"/>
            <a:r>
              <a:rPr lang="en-AU" i="1" dirty="0"/>
              <a:t>The </a:t>
            </a:r>
            <a:r>
              <a:rPr lang="en-AU" i="1" dirty="0" smtClean="0"/>
              <a:t>IEEE </a:t>
            </a:r>
            <a:r>
              <a:rPr lang="en-AU" i="1" dirty="0"/>
              <a:t>802 EC </a:t>
            </a:r>
            <a:r>
              <a:rPr lang="en-AU" i="1" dirty="0" smtClean="0"/>
              <a:t> empowers </a:t>
            </a:r>
            <a:r>
              <a:rPr lang="en-AU" i="1" dirty="0"/>
              <a:t>t</a:t>
            </a:r>
            <a:r>
              <a:rPr lang="en-AU" i="1" dirty="0" smtClean="0"/>
              <a:t>he </a:t>
            </a:r>
            <a:r>
              <a:rPr lang="en-AU" i="1" dirty="0"/>
              <a:t>IEEE 802 Chair be </a:t>
            </a:r>
            <a:r>
              <a:rPr lang="en-AU" i="1" dirty="0" smtClean="0"/>
              <a:t>to </a:t>
            </a:r>
            <a:r>
              <a:rPr lang="en-AU" i="1" dirty="0"/>
              <a:t>appoint the IEEE 802 </a:t>
            </a:r>
            <a:r>
              <a:rPr lang="en-AU" i="1" dirty="0" err="1"/>
              <a:t>HoD</a:t>
            </a:r>
            <a:r>
              <a:rPr lang="en-AU" i="1" dirty="0"/>
              <a:t> to the ISO/IEC JTC1/SC6 meeting in London in October 2014</a:t>
            </a:r>
          </a:p>
          <a:p>
            <a:pPr lvl="1"/>
            <a:r>
              <a:rPr lang="en-AU" dirty="0"/>
              <a:t>Moved</a:t>
            </a:r>
          </a:p>
          <a:p>
            <a:pPr lvl="1"/>
            <a:r>
              <a:rPr lang="en-AU" dirty="0" smtClean="0"/>
              <a:t>Seconded</a:t>
            </a:r>
            <a:endParaRPr lang="en-AU" dirty="0"/>
          </a:p>
          <a:p>
            <a:r>
              <a:rPr lang="en-AU" dirty="0"/>
              <a:t>Notes:</a:t>
            </a:r>
          </a:p>
          <a:p>
            <a:pPr lvl="1"/>
            <a:r>
              <a:rPr lang="en-AU" dirty="0"/>
              <a:t>Approved by IEEE 802 JTC1 SC by ~</a:t>
            </a:r>
            <a:r>
              <a:rPr lang="en-AU" dirty="0" smtClean="0"/>
              <a:t>16/0/2</a:t>
            </a:r>
          </a:p>
          <a:p>
            <a:pPr lvl="1"/>
            <a:r>
              <a:rPr lang="en-AU" dirty="0" smtClean="0"/>
              <a:t>Likely appointee is Bruce Kraemer</a:t>
            </a:r>
          </a:p>
          <a:p>
            <a:pPr lvl="1"/>
            <a:r>
              <a:rPr lang="en-AU" dirty="0" smtClean="0"/>
              <a:t>Hoping to include a </a:t>
            </a:r>
            <a:r>
              <a:rPr lang="en-AU" dirty="0" err="1" smtClean="0"/>
              <a:t>HoD</a:t>
            </a:r>
            <a:r>
              <a:rPr lang="en-AU" dirty="0" smtClean="0"/>
              <a:t>-in-training in delegation</a:t>
            </a:r>
            <a:endParaRPr lang="en-AU" dirty="0"/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704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IEEE 802 EC will consider </a:t>
            </a:r>
            <a:r>
              <a:rPr lang="en-AU" dirty="0" err="1"/>
              <a:t>HoD</a:t>
            </a:r>
            <a:r>
              <a:rPr lang="en-AU" dirty="0"/>
              <a:t> </a:t>
            </a:r>
            <a:r>
              <a:rPr lang="en-AU" dirty="0" smtClean="0"/>
              <a:t>empowerment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Motion</a:t>
            </a:r>
          </a:p>
          <a:p>
            <a:pPr lvl="1"/>
            <a:r>
              <a:rPr lang="en-AU" i="1" dirty="0" smtClean="0"/>
              <a:t>The IEEE 802 EC authorises the IEEE </a:t>
            </a:r>
            <a:r>
              <a:rPr lang="en-AU" i="1" dirty="0"/>
              <a:t>802 </a:t>
            </a:r>
            <a:r>
              <a:rPr lang="en-AU" i="1" dirty="0" err="1"/>
              <a:t>HoD</a:t>
            </a:r>
            <a:r>
              <a:rPr lang="en-AU" i="1" dirty="0"/>
              <a:t> to the ISO/IEC JTC1/SC6 meeting in London </a:t>
            </a:r>
            <a:r>
              <a:rPr lang="en-AU" i="1" dirty="0" smtClean="0"/>
              <a:t>in </a:t>
            </a:r>
            <a:r>
              <a:rPr lang="en-AU" i="1" dirty="0"/>
              <a:t>October 2014 </a:t>
            </a:r>
            <a:r>
              <a:rPr lang="en-AU" i="1" dirty="0" smtClean="0"/>
              <a:t>to</a:t>
            </a:r>
            <a:r>
              <a:rPr lang="en-AU" i="1" dirty="0"/>
              <a:t>:</a:t>
            </a:r>
          </a:p>
          <a:p>
            <a:pPr lvl="2"/>
            <a:r>
              <a:rPr lang="en-AU" i="1" dirty="0"/>
              <a:t>Appoint the IEEE 802 delegation</a:t>
            </a:r>
          </a:p>
          <a:p>
            <a:pPr lvl="2"/>
            <a:r>
              <a:rPr lang="en-AU" i="1" dirty="0"/>
              <a:t>Approve any necessary submissions</a:t>
            </a:r>
          </a:p>
          <a:p>
            <a:pPr lvl="2"/>
            <a:r>
              <a:rPr lang="en-AU" i="1" dirty="0"/>
              <a:t>Call any necessary preparation </a:t>
            </a:r>
            <a:r>
              <a:rPr lang="en-AU" i="1" dirty="0" smtClean="0"/>
              <a:t>teleconferences</a:t>
            </a:r>
          </a:p>
          <a:p>
            <a:pPr lvl="1"/>
            <a:r>
              <a:rPr lang="en-AU" dirty="0" smtClean="0"/>
              <a:t>Moved</a:t>
            </a:r>
          </a:p>
          <a:p>
            <a:pPr lvl="1"/>
            <a:r>
              <a:rPr lang="en-AU" dirty="0" smtClean="0"/>
              <a:t>Seconded</a:t>
            </a:r>
          </a:p>
          <a:p>
            <a:r>
              <a:rPr lang="en-AU" dirty="0" smtClean="0"/>
              <a:t>Notes:</a:t>
            </a:r>
          </a:p>
          <a:p>
            <a:pPr lvl="1"/>
            <a:r>
              <a:rPr lang="en-AU" dirty="0" smtClean="0"/>
              <a:t>Approved by IEEE 802 JTC1 SC by ~16/0/2</a:t>
            </a:r>
          </a:p>
          <a:p>
            <a:pPr lvl="1"/>
            <a:r>
              <a:rPr lang="en-AU" dirty="0" smtClean="0"/>
              <a:t>This is similar to previous motions</a:t>
            </a:r>
            <a:endParaRPr lang="en-AU" dirty="0"/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67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42566" cy="276999"/>
          </a:xfrm>
          <a:noFill/>
        </p:spPr>
        <p:txBody>
          <a:bodyPr/>
          <a:lstStyle/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Andrew Myles, Cisco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GB" smtClean="0"/>
              <a:t>Slide </a:t>
            </a:r>
            <a:fld id="{827FA444-4315-4B21-90DB-70CB797C55B7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Abstract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sz="3200" dirty="0" smtClean="0"/>
              <a:t> Closing report for IEEE 802 JTC1 SC</a:t>
            </a:r>
            <a:br>
              <a:rPr lang="en-GB" sz="3200" dirty="0" smtClean="0"/>
            </a:br>
            <a:r>
              <a:rPr lang="en-GB" sz="3200" dirty="0" smtClean="0"/>
              <a:t>for July 2014 in San Diego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066800"/>
          </a:xfrm>
        </p:spPr>
        <p:txBody>
          <a:bodyPr/>
          <a:lstStyle/>
          <a:p>
            <a:r>
              <a:rPr lang="en-AU" dirty="0" smtClean="0"/>
              <a:t>IEEE 802 has pushed seven standards completely through the PSDO ratification process …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533588"/>
              </p:ext>
            </p:extLst>
          </p:nvPr>
        </p:nvGraphicFramePr>
        <p:xfrm>
          <a:off x="179512" y="2132856"/>
          <a:ext cx="8839200" cy="30963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9508"/>
                <a:gridCol w="2446564"/>
                <a:gridCol w="2446564"/>
                <a:gridCol w="2446564"/>
              </a:tblGrid>
              <a:tr h="561571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IEEE 802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day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</a:t>
                      </a:r>
                      <a:r>
                        <a:rPr lang="en-AU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month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FDIS ballot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Comments</a:t>
                      </a:r>
                      <a:r>
                        <a:rPr lang="en-A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resolved by IEEE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(2012)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in 2012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Liaised in Nov 2013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802.1X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(21 Oct 2013)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Liaised in Jan 2014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802.1AE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(21 Oct 2013)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Liaised in Jan 2014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802.1AB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(May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(18 Dec 2013)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Liaised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May 2014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802.1AR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(May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(18 Dec 2013)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Liaised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May 2014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802.1AS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(May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(18 Dec 2013)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Liaised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May 2014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802.3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(16 Feb 2014)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required</a:t>
                      </a:r>
                    </a:p>
                  </a:txBody>
                  <a:tcPr marL="115147" marR="115147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r>
              <a:rPr lang="en-US" dirty="0" smtClean="0"/>
              <a:t>July 2014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33282" y="6475413"/>
            <a:ext cx="1410643" cy="184666"/>
          </a:xfrm>
        </p:spPr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1066800"/>
          </a:xfrm>
        </p:spPr>
        <p:txBody>
          <a:bodyPr/>
          <a:lstStyle/>
          <a:p>
            <a:r>
              <a:rPr lang="en-AU" dirty="0" smtClean="0"/>
              <a:t>… and IEEE 802 has six standards in the pipeline for ratification under the PSDO process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803561"/>
              </p:ext>
            </p:extLst>
          </p:nvPr>
        </p:nvGraphicFramePr>
        <p:xfrm>
          <a:off x="197296" y="1981200"/>
          <a:ext cx="8839200" cy="339528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9508"/>
                <a:gridCol w="2446564"/>
                <a:gridCol w="2446564"/>
                <a:gridCol w="2446564"/>
              </a:tblGrid>
              <a:tr h="561571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IEEE 802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day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</a:t>
                      </a:r>
                      <a:r>
                        <a:rPr lang="en-AU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month</a:t>
                      </a:r>
                      <a:b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FDIS ballot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Comments</a:t>
                      </a:r>
                      <a:r>
                        <a:rPr lang="en-A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resolved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802.11aa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(Feb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(28 Jan 2014)</a:t>
                      </a:r>
                    </a:p>
                  </a:txBody>
                  <a:tcPr marL="115147" marR="115147"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baseline="0" dirty="0" smtClean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FDIS comments will be liaised next week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802.11ad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(Feb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(28 Jan 2014)</a:t>
                      </a:r>
                    </a:p>
                  </a:txBody>
                  <a:tcPr marL="115147" marR="115147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1" dirty="0" smtClean="0">
                        <a:solidFill>
                          <a:schemeClr val="accent6"/>
                        </a:solidFill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802.11ae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2013)</a:t>
                      </a:r>
                      <a:endParaRPr lang="en-AU" sz="1600" b="1" dirty="0" smtClean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(28 Jan 2014)</a:t>
                      </a:r>
                    </a:p>
                  </a:txBody>
                  <a:tcPr marL="115147" marR="115147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600" b="1" dirty="0" smtClean="0">
                        <a:solidFill>
                          <a:schemeClr val="accent6"/>
                        </a:solidFill>
                      </a:endParaRP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802.1AEbw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(Jan 2014)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AU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FDIS ballot</a:t>
                      </a:r>
                      <a:r>
                        <a:rPr lang="en-AU" sz="1600" b="1" baseline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will start soon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802.1AEbn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 (Jan 2014)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endParaRPr lang="en-AU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FDIS ballot</a:t>
                      </a:r>
                      <a:r>
                        <a:rPr lang="en-AU" sz="1600" b="1" baseline="0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will start soon</a:t>
                      </a:r>
                    </a:p>
                  </a:txBody>
                  <a:tcPr marL="115147" marR="115147"/>
                </a:tc>
              </a:tr>
              <a:tr h="359602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802.22</a:t>
                      </a:r>
                      <a:endParaRPr lang="en-A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Passed</a:t>
                      </a:r>
                      <a:r>
                        <a:rPr lang="en-AU" sz="1600" b="1" baseline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(May 2014)</a:t>
                      </a:r>
                      <a:endParaRPr lang="en-AU" sz="16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15147" marR="1151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b="1" dirty="0" smtClean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Waiting</a:t>
                      </a:r>
                      <a:r>
                        <a:rPr lang="en-AU" sz="1600" b="1" baseline="0" dirty="0" smtClean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comment resolutions</a:t>
                      </a:r>
                      <a:endParaRPr lang="en-AU" sz="1600" b="1" dirty="0" smtClean="0">
                        <a:solidFill>
                          <a:schemeClr val="accent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5147" marR="115147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r>
              <a:rPr lang="en-US" dirty="0" smtClean="0"/>
              <a:t>July 2014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33282" y="6475413"/>
            <a:ext cx="1410643" cy="184666"/>
          </a:xfrm>
        </p:spPr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1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… with a large number of other standards ready to enter the PSDO pipeline soon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Documents at liaison stage</a:t>
            </a:r>
          </a:p>
          <a:p>
            <a:pPr lvl="1"/>
            <a:r>
              <a:rPr lang="en-AU" dirty="0" smtClean="0"/>
              <a:t>802.1AXrev draft</a:t>
            </a:r>
            <a:endParaRPr lang="en-AU" dirty="0"/>
          </a:p>
          <a:p>
            <a:pPr lvl="1"/>
            <a:r>
              <a:rPr lang="en-AU" dirty="0"/>
              <a:t>802.1ACrev </a:t>
            </a:r>
            <a:r>
              <a:rPr lang="en-AU" dirty="0" smtClean="0"/>
              <a:t>draft</a:t>
            </a:r>
            <a:r>
              <a:rPr lang="en-AU" smtClean="0"/>
              <a:t>, once in SB</a:t>
            </a:r>
            <a:endParaRPr lang="en-AU" dirty="0" smtClean="0"/>
          </a:p>
          <a:p>
            <a:r>
              <a:rPr lang="en-AU" dirty="0" smtClean="0"/>
              <a:t>Documents about to enter the PSDO pipeline</a:t>
            </a:r>
            <a:endParaRPr lang="en-AU" dirty="0"/>
          </a:p>
          <a:p>
            <a:pPr lvl="1"/>
            <a:r>
              <a:rPr lang="en-AU" dirty="0" smtClean="0"/>
              <a:t>802</a:t>
            </a:r>
          </a:p>
          <a:p>
            <a:pPr lvl="1"/>
            <a:r>
              <a:rPr lang="en-AU" dirty="0" smtClean="0"/>
              <a:t>802.1Xbx, </a:t>
            </a:r>
            <a:r>
              <a:rPr lang="en-AU" dirty="0" smtClean="0"/>
              <a:t>once </a:t>
            </a:r>
            <a:r>
              <a:rPr lang="en-AU" dirty="0"/>
              <a:t>published</a:t>
            </a:r>
          </a:p>
          <a:p>
            <a:pPr lvl="1"/>
            <a:r>
              <a:rPr lang="en-AU" dirty="0" smtClean="0"/>
              <a:t>802.1Qrev, once published</a:t>
            </a:r>
          </a:p>
          <a:p>
            <a:pPr lvl="1"/>
            <a:r>
              <a:rPr lang="en-AU" dirty="0" smtClean="0"/>
              <a:t>802.3.1, once published</a:t>
            </a:r>
          </a:p>
          <a:p>
            <a:pPr lvl="1"/>
            <a:r>
              <a:rPr lang="en-AU" dirty="0" smtClean="0"/>
              <a:t>802.11ac, may be approved today</a:t>
            </a:r>
          </a:p>
          <a:p>
            <a:pPr lvl="1"/>
            <a:r>
              <a:rPr lang="en-AU" dirty="0" smtClean="0"/>
              <a:t>802.11af soon be approved today</a:t>
            </a:r>
          </a:p>
          <a:p>
            <a:pPr lvl="1"/>
            <a:r>
              <a:rPr lang="en-AU" dirty="0" smtClean="0"/>
              <a:t>802.22a, once 802.22 is ratified under PSDO (also need to allocate responsibility for maintenance  of 802.22 to WG)</a:t>
            </a:r>
            <a:endParaRPr lang="en-AU" dirty="0"/>
          </a:p>
          <a:p>
            <a:pPr lvl="1"/>
            <a:endParaRPr lang="en-AU" dirty="0"/>
          </a:p>
          <a:p>
            <a:endParaRPr lang="en-A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269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SC6 discussed other possible proposals in SC6 in preparation for London meeting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No news on </a:t>
            </a:r>
            <a:r>
              <a:rPr lang="en-AU" dirty="0" err="1" smtClean="0"/>
              <a:t>TePA</a:t>
            </a:r>
            <a:r>
              <a:rPr lang="en-AU" dirty="0" smtClean="0"/>
              <a:t> proposals, including WAPI</a:t>
            </a:r>
          </a:p>
          <a:p>
            <a:r>
              <a:rPr lang="en-AU" dirty="0" smtClean="0"/>
              <a:t>No news on UHT/EUHT proposals</a:t>
            </a:r>
          </a:p>
          <a:p>
            <a:r>
              <a:rPr lang="en-AU" dirty="0" smtClean="0"/>
              <a:t>Discussion in WG7 on “Virtual AP”</a:t>
            </a:r>
          </a:p>
          <a:p>
            <a:pPr lvl="1"/>
            <a:r>
              <a:rPr lang="en-AU" dirty="0" smtClean="0"/>
              <a:t>Allows multiple SPs to share an AP</a:t>
            </a:r>
          </a:p>
          <a:p>
            <a:pPr lvl="1"/>
            <a:r>
              <a:rPr lang="en-AU" dirty="0" smtClean="0"/>
              <a:t>Will consider detailed response in Sept</a:t>
            </a:r>
          </a:p>
          <a:p>
            <a:r>
              <a:rPr lang="en-AU" dirty="0"/>
              <a:t>Discussion in WG7 on </a:t>
            </a:r>
            <a:r>
              <a:rPr lang="en-AU" dirty="0" smtClean="0"/>
              <a:t>“</a:t>
            </a:r>
            <a:r>
              <a:rPr lang="en-GB" dirty="0"/>
              <a:t>Optimization technology in WLAN</a:t>
            </a:r>
            <a:r>
              <a:rPr lang="en-AU" dirty="0" smtClean="0"/>
              <a:t>”</a:t>
            </a:r>
            <a:endParaRPr lang="en-AU" dirty="0"/>
          </a:p>
          <a:p>
            <a:pPr lvl="1"/>
            <a:r>
              <a:rPr lang="en-AU" dirty="0" smtClean="0"/>
              <a:t>Defines a sniffer to server interface</a:t>
            </a:r>
          </a:p>
          <a:p>
            <a:pPr lvl="1"/>
            <a:r>
              <a:rPr lang="en-AU" dirty="0" smtClean="0"/>
              <a:t>Will </a:t>
            </a:r>
            <a:r>
              <a:rPr lang="en-AU" dirty="0"/>
              <a:t>consider detailed response in </a:t>
            </a:r>
            <a:r>
              <a:rPr lang="en-AU" dirty="0" smtClean="0"/>
              <a:t>Sep</a:t>
            </a:r>
          </a:p>
          <a:p>
            <a:r>
              <a:rPr lang="en-AU" dirty="0" smtClean="0"/>
              <a:t>Empowerment of a </a:t>
            </a:r>
            <a:r>
              <a:rPr lang="en-AU" dirty="0" err="1" smtClean="0"/>
              <a:t>HoD</a:t>
            </a:r>
            <a:r>
              <a:rPr lang="en-AU" dirty="0" smtClean="0"/>
              <a:t> for London meeting</a:t>
            </a:r>
            <a:endParaRPr lang="en-AU" dirty="0"/>
          </a:p>
          <a:p>
            <a:pPr lvl="1"/>
            <a:endParaRPr lang="en-A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432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SC will focus in Athens on preparing for the SC6 meeting in London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Prepare status updates for London</a:t>
            </a:r>
          </a:p>
          <a:p>
            <a:pPr lvl="1"/>
            <a:r>
              <a:rPr lang="en-AU" dirty="0" smtClean="0"/>
              <a:t>802, 802.1, 802.3, 802.11,  802.15, 802.22, …</a:t>
            </a:r>
          </a:p>
          <a:p>
            <a:r>
              <a:rPr lang="en-AU" dirty="0" smtClean="0"/>
              <a:t>Deal with “Virtual AP”</a:t>
            </a:r>
          </a:p>
          <a:p>
            <a:r>
              <a:rPr lang="en-AU" dirty="0" smtClean="0"/>
              <a:t>Deal with “</a:t>
            </a:r>
            <a:r>
              <a:rPr lang="en-GB" dirty="0" smtClean="0"/>
              <a:t>Optimization </a:t>
            </a:r>
            <a:r>
              <a:rPr lang="en-GB" dirty="0"/>
              <a:t>technology in WLAN</a:t>
            </a:r>
            <a:r>
              <a:rPr lang="en-AU" dirty="0"/>
              <a:t>”</a:t>
            </a:r>
            <a:endParaRPr lang="en-AU" dirty="0" smtClean="0"/>
          </a:p>
          <a:p>
            <a:r>
              <a:rPr lang="en-AU" dirty="0" smtClean="0"/>
              <a:t>Respond to any new documents on SC6 server</a:t>
            </a:r>
          </a:p>
          <a:p>
            <a:r>
              <a:rPr lang="en-AU" dirty="0" smtClean="0"/>
              <a:t>Appoint IEEE 802 delegation</a:t>
            </a:r>
          </a:p>
          <a:p>
            <a:r>
              <a:rPr lang="en-AU" dirty="0" smtClean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08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IEEE 802.11 WG will consider sending 802.11ac/</a:t>
            </a:r>
            <a:r>
              <a:rPr lang="en-AU" dirty="0" err="1" smtClean="0"/>
              <a:t>af</a:t>
            </a:r>
            <a:r>
              <a:rPr lang="en-AU" dirty="0" smtClean="0"/>
              <a:t> through PSDO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Motion</a:t>
            </a:r>
          </a:p>
          <a:p>
            <a:pPr lvl="1"/>
            <a:r>
              <a:rPr lang="en-AU" i="1" dirty="0" smtClean="0"/>
              <a:t>The IEEE 802.11 WG recommends to the IEEE 802 EC that IEEE 802.11ac-2013 and IEEE 802.11af-2013 be submitted to ISO/IEC JTC1/SC6 for ratification under the PSDO process</a:t>
            </a:r>
          </a:p>
          <a:p>
            <a:pPr lvl="1"/>
            <a:r>
              <a:rPr lang="en-AU" dirty="0" smtClean="0"/>
              <a:t>Moved:</a:t>
            </a:r>
          </a:p>
          <a:p>
            <a:pPr lvl="1"/>
            <a:r>
              <a:rPr lang="en-AU" dirty="0" smtClean="0"/>
              <a:t>Seconded:</a:t>
            </a:r>
          </a:p>
          <a:p>
            <a:r>
              <a:rPr lang="en-AU" dirty="0" smtClean="0"/>
              <a:t>Notes</a:t>
            </a:r>
          </a:p>
          <a:p>
            <a:pPr lvl="1"/>
            <a:r>
              <a:rPr lang="en-AU" dirty="0" smtClean="0"/>
              <a:t>Approved </a:t>
            </a:r>
            <a:r>
              <a:rPr lang="en-AU" dirty="0"/>
              <a:t>by IEEE 802 JTC1 </a:t>
            </a:r>
            <a:r>
              <a:rPr lang="en-AU" dirty="0" smtClean="0"/>
              <a:t>SC</a:t>
            </a:r>
          </a:p>
          <a:p>
            <a:pPr lvl="1"/>
            <a:r>
              <a:rPr lang="en-AU" dirty="0" smtClean="0"/>
              <a:t>Will hopefully be considered by IEEE 802 EC today</a:t>
            </a:r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4963"/>
            <a:ext cx="942566" cy="276999"/>
          </a:xfrm>
        </p:spPr>
        <p:txBody>
          <a:bodyPr/>
          <a:lstStyle/>
          <a:p>
            <a:r>
              <a:rPr lang="en-GB" dirty="0" smtClean="0"/>
              <a:t>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3190CD6-18F2-44F1-A379-0C51A15702FA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84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IEEE 802 EC will consider various motions related to JTC1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IEEE 802.1 WG will provide motions to</a:t>
            </a:r>
          </a:p>
          <a:p>
            <a:pPr lvl="1"/>
            <a:r>
              <a:rPr lang="en-AU" dirty="0" smtClean="0"/>
              <a:t>Liaise 802.1AXrev draft to SC6</a:t>
            </a:r>
            <a:endParaRPr lang="en-AU" dirty="0"/>
          </a:p>
          <a:p>
            <a:pPr lvl="1"/>
            <a:r>
              <a:rPr lang="en-AU" dirty="0" smtClean="0"/>
              <a:t>Forward </a:t>
            </a:r>
            <a:r>
              <a:rPr lang="en-AU" dirty="0" smtClean="0"/>
              <a:t>802 through PSDO</a:t>
            </a:r>
          </a:p>
          <a:p>
            <a:r>
              <a:rPr lang="en-AU" dirty="0" smtClean="0"/>
              <a:t>IEEE 802.11 WG </a:t>
            </a:r>
            <a:r>
              <a:rPr lang="en-AU" dirty="0"/>
              <a:t>will provide motions </a:t>
            </a:r>
            <a:r>
              <a:rPr lang="en-AU" dirty="0" smtClean="0"/>
              <a:t>to</a:t>
            </a:r>
          </a:p>
          <a:p>
            <a:pPr lvl="1"/>
            <a:r>
              <a:rPr lang="en-AU" dirty="0" smtClean="0"/>
              <a:t>Approve FDIS comment responses for 802.11aa/ad/</a:t>
            </a:r>
            <a:r>
              <a:rPr lang="en-AU" dirty="0" err="1" smtClean="0"/>
              <a:t>ae</a:t>
            </a:r>
            <a:endParaRPr lang="en-AU" dirty="0" smtClean="0"/>
          </a:p>
          <a:p>
            <a:pPr lvl="1"/>
            <a:r>
              <a:rPr lang="en-AU" dirty="0" smtClean="0"/>
              <a:t>Forward 802.11ac  </a:t>
            </a:r>
            <a:r>
              <a:rPr lang="en-AU" dirty="0"/>
              <a:t>through </a:t>
            </a:r>
            <a:r>
              <a:rPr lang="en-AU" dirty="0" smtClean="0"/>
              <a:t>PSDO</a:t>
            </a:r>
          </a:p>
          <a:p>
            <a:pPr lvl="1"/>
            <a:r>
              <a:rPr lang="en-AU" dirty="0" smtClean="0"/>
              <a:t>Forward 802.11af  </a:t>
            </a:r>
            <a:r>
              <a:rPr lang="en-AU" dirty="0"/>
              <a:t>through </a:t>
            </a:r>
            <a:r>
              <a:rPr lang="en-AU" dirty="0" smtClean="0"/>
              <a:t>PSDO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Myles, Cisco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43190CD6-18F2-44F1-A379-0C51A15702F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90925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14885</TotalTime>
  <Words>861</Words>
  <Application>Microsoft Office PowerPoint</Application>
  <PresentationFormat>On-screen Show (4:3)</PresentationFormat>
  <Paragraphs>178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802-11-Submission</vt:lpstr>
      <vt:lpstr>Document</vt:lpstr>
      <vt:lpstr>IEEE 802 JTC1 SC closing report (July 2014)</vt:lpstr>
      <vt:lpstr>Abstract</vt:lpstr>
      <vt:lpstr>IEEE 802 has pushed seven standards completely through the PSDO ratification process …</vt:lpstr>
      <vt:lpstr>… and IEEE 802 has six standards in the pipeline for ratification under the PSDO process</vt:lpstr>
      <vt:lpstr>… with a large number of other standards ready to enter the PSDO pipeline soon</vt:lpstr>
      <vt:lpstr>The SC6 discussed other possible proposals in SC6 in preparation for London meeting</vt:lpstr>
      <vt:lpstr>The SC will focus in Athens on preparing for the SC6 meeting in London</vt:lpstr>
      <vt:lpstr>The IEEE 802.11 WG will consider sending 802.11ac/af through PSDO</vt:lpstr>
      <vt:lpstr>The IEEE 802 EC will consider various motions related to JTC1</vt:lpstr>
      <vt:lpstr>The IEEE 802 EC will consider various motions related to JTC1</vt:lpstr>
      <vt:lpstr>IEEE 802 EC will consider HoD appointment process</vt:lpstr>
      <vt:lpstr>IEEE 802 EC will consider HoD empowerment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JTC1 closing report</dc:title>
  <dc:creator>Andrew Myles</dc:creator>
  <cp:lastModifiedBy>Andrew Myles (amyles)</cp:lastModifiedBy>
  <cp:revision>779</cp:revision>
  <cp:lastPrinted>1998-02-10T13:28:06Z</cp:lastPrinted>
  <dcterms:created xsi:type="dcterms:W3CDTF">2004-12-02T14:01:45Z</dcterms:created>
  <dcterms:modified xsi:type="dcterms:W3CDTF">2014-07-17T20:19:57Z</dcterms:modified>
</cp:coreProperties>
</file>