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vml" ContentType="application/vnd.openxmlformats-officedocument.vmlDrawing"/>
  <Override PartName="/ppt/charts/chart3.xml" ContentType="application/vnd.openxmlformats-officedocument.drawingml.chart+xml"/>
  <Override PartName="/ppt/charts/chart4.xml" ContentType="application/vnd.openxmlformats-officedocument.drawingml.char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90" r:id="rId2"/>
    <p:sldId id="291" r:id="rId3"/>
    <p:sldId id="301" r:id="rId4"/>
    <p:sldId id="302" r:id="rId5"/>
    <p:sldId id="303" r:id="rId6"/>
    <p:sldId id="305" r:id="rId7"/>
    <p:sldId id="304" r:id="rId8"/>
    <p:sldId id="306" r:id="rId9"/>
    <p:sldId id="307" r:id="rId10"/>
    <p:sldId id="278" r:id="rId11"/>
  </p:sldIdLst>
  <p:sldSz cx="9144000" cy="6858000" type="screen4x3"/>
  <p:notesSz cx="6934200" cy="92805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7" autoAdjust="0"/>
    <p:restoredTop sz="89868" autoAdjust="0"/>
  </p:normalViewPr>
  <p:slideViewPr>
    <p:cSldViewPr>
      <p:cViewPr varScale="1">
        <p:scale>
          <a:sx n="63" d="100"/>
          <a:sy n="63" d="100"/>
        </p:scale>
        <p:origin x="-17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874" y="-108"/>
      </p:cViewPr>
      <p:guideLst>
        <p:guide orient="horz" pos="2923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z00275092\Desktop\PHY_abstraction_tables_HW_MRVL_LG_MTK_SAMSUNG_r2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z00275092\Desktop\PHY_abstraction_tables_HW_MRVL_LG_MTK_SAMSUNG_ZTE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z00275092\Desktop\PHY_abstraction_tables_HW_MRVL_LG_MTK_SAMSUNG_ZTE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z00275092\Desktop\PHY_abstraction_tables_HW_MRVL_LG_MTK_SAMSUNG_ZTE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ser>
          <c:idx val="1"/>
          <c:order val="0"/>
          <c:tx>
            <c:v>BPSK</c:v>
          </c:tx>
          <c:spPr>
            <a:ln w="63500"/>
          </c:spPr>
          <c:marker>
            <c:symbol val="none"/>
          </c:marker>
          <c:xVal>
            <c:numRef>
              <c:f>'RBIR-CM'!$A$19:$A$2619</c:f>
              <c:numCache>
                <c:formatCode>0.00_ </c:formatCode>
                <c:ptCount val="2601"/>
                <c:pt idx="0">
                  <c:v>-20</c:v>
                </c:pt>
                <c:pt idx="1">
                  <c:v>-19.979999999999986</c:v>
                </c:pt>
                <c:pt idx="2">
                  <c:v>-19.959999999999987</c:v>
                </c:pt>
                <c:pt idx="3">
                  <c:v>-19.939999999999987</c:v>
                </c:pt>
                <c:pt idx="4">
                  <c:v>-19.920000000000002</c:v>
                </c:pt>
                <c:pt idx="5">
                  <c:v>-19.899999999999999</c:v>
                </c:pt>
                <c:pt idx="6">
                  <c:v>-19.88</c:v>
                </c:pt>
                <c:pt idx="7">
                  <c:v>-19.86</c:v>
                </c:pt>
                <c:pt idx="8">
                  <c:v>-19.84</c:v>
                </c:pt>
                <c:pt idx="9">
                  <c:v>-19.82</c:v>
                </c:pt>
                <c:pt idx="10">
                  <c:v>-19.8</c:v>
                </c:pt>
                <c:pt idx="11">
                  <c:v>-19.779999999999987</c:v>
                </c:pt>
                <c:pt idx="12">
                  <c:v>-19.760000000000002</c:v>
                </c:pt>
                <c:pt idx="13">
                  <c:v>-19.739999999999988</c:v>
                </c:pt>
                <c:pt idx="14">
                  <c:v>-19.72</c:v>
                </c:pt>
                <c:pt idx="15">
                  <c:v>-19.7</c:v>
                </c:pt>
                <c:pt idx="16">
                  <c:v>-19.68</c:v>
                </c:pt>
                <c:pt idx="17">
                  <c:v>-19.66</c:v>
                </c:pt>
                <c:pt idx="18">
                  <c:v>-19.64</c:v>
                </c:pt>
                <c:pt idx="19">
                  <c:v>-19.62</c:v>
                </c:pt>
                <c:pt idx="20">
                  <c:v>-19.600000000000001</c:v>
                </c:pt>
                <c:pt idx="21">
                  <c:v>-19.579999999999988</c:v>
                </c:pt>
                <c:pt idx="22">
                  <c:v>-19.559999999999999</c:v>
                </c:pt>
                <c:pt idx="23">
                  <c:v>-19.54</c:v>
                </c:pt>
                <c:pt idx="24">
                  <c:v>-19.52</c:v>
                </c:pt>
                <c:pt idx="25">
                  <c:v>-19.5</c:v>
                </c:pt>
                <c:pt idx="26">
                  <c:v>-19.479999999999986</c:v>
                </c:pt>
                <c:pt idx="27">
                  <c:v>-19.459999999999987</c:v>
                </c:pt>
                <c:pt idx="28">
                  <c:v>-19.439999999999987</c:v>
                </c:pt>
                <c:pt idx="29">
                  <c:v>-19.420000000000002</c:v>
                </c:pt>
                <c:pt idx="30">
                  <c:v>-19.399999999999999</c:v>
                </c:pt>
                <c:pt idx="31">
                  <c:v>-19.38</c:v>
                </c:pt>
                <c:pt idx="32">
                  <c:v>-19.36</c:v>
                </c:pt>
                <c:pt idx="33">
                  <c:v>-19.34</c:v>
                </c:pt>
                <c:pt idx="34">
                  <c:v>-19.32</c:v>
                </c:pt>
                <c:pt idx="35">
                  <c:v>-19.3</c:v>
                </c:pt>
                <c:pt idx="36">
                  <c:v>-19.279999999999987</c:v>
                </c:pt>
                <c:pt idx="37">
                  <c:v>-19.260000000000002</c:v>
                </c:pt>
                <c:pt idx="38">
                  <c:v>-19.239999999999988</c:v>
                </c:pt>
                <c:pt idx="39">
                  <c:v>-19.22</c:v>
                </c:pt>
                <c:pt idx="40">
                  <c:v>-19.2</c:v>
                </c:pt>
                <c:pt idx="41">
                  <c:v>-19.18</c:v>
                </c:pt>
                <c:pt idx="42">
                  <c:v>-19.16</c:v>
                </c:pt>
                <c:pt idx="43">
                  <c:v>-19.14</c:v>
                </c:pt>
                <c:pt idx="44">
                  <c:v>-19.12</c:v>
                </c:pt>
                <c:pt idx="45">
                  <c:v>-19.100000000000001</c:v>
                </c:pt>
                <c:pt idx="46">
                  <c:v>-19.079999999999988</c:v>
                </c:pt>
                <c:pt idx="47">
                  <c:v>-19.059999999999999</c:v>
                </c:pt>
                <c:pt idx="48">
                  <c:v>-19.04</c:v>
                </c:pt>
                <c:pt idx="49">
                  <c:v>-19.02</c:v>
                </c:pt>
                <c:pt idx="50">
                  <c:v>-19</c:v>
                </c:pt>
                <c:pt idx="51">
                  <c:v>-18.979999999999986</c:v>
                </c:pt>
                <c:pt idx="52">
                  <c:v>-18.959999999999987</c:v>
                </c:pt>
                <c:pt idx="53">
                  <c:v>-18.939999999999987</c:v>
                </c:pt>
                <c:pt idx="54">
                  <c:v>-18.920000000000002</c:v>
                </c:pt>
                <c:pt idx="55">
                  <c:v>-18.899999999999999</c:v>
                </c:pt>
                <c:pt idx="56">
                  <c:v>-18.88</c:v>
                </c:pt>
                <c:pt idx="57">
                  <c:v>-18.86</c:v>
                </c:pt>
                <c:pt idx="58">
                  <c:v>-18.84</c:v>
                </c:pt>
                <c:pt idx="59">
                  <c:v>-18.82</c:v>
                </c:pt>
                <c:pt idx="60">
                  <c:v>-18.8</c:v>
                </c:pt>
                <c:pt idx="61">
                  <c:v>-18.779999999999987</c:v>
                </c:pt>
                <c:pt idx="62">
                  <c:v>-18.760000000000002</c:v>
                </c:pt>
                <c:pt idx="63">
                  <c:v>-18.739999999999988</c:v>
                </c:pt>
                <c:pt idx="64">
                  <c:v>-18.72</c:v>
                </c:pt>
                <c:pt idx="65">
                  <c:v>-18.7</c:v>
                </c:pt>
                <c:pt idx="66">
                  <c:v>-18.68</c:v>
                </c:pt>
                <c:pt idx="67">
                  <c:v>-18.66</c:v>
                </c:pt>
                <c:pt idx="68">
                  <c:v>-18.64</c:v>
                </c:pt>
                <c:pt idx="69">
                  <c:v>-18.62</c:v>
                </c:pt>
                <c:pt idx="70">
                  <c:v>-18.600000000000001</c:v>
                </c:pt>
                <c:pt idx="71">
                  <c:v>-18.579999999999988</c:v>
                </c:pt>
                <c:pt idx="72">
                  <c:v>-18.559999999999999</c:v>
                </c:pt>
                <c:pt idx="73">
                  <c:v>-18.54</c:v>
                </c:pt>
                <c:pt idx="74">
                  <c:v>-18.52</c:v>
                </c:pt>
                <c:pt idx="75">
                  <c:v>-18.5</c:v>
                </c:pt>
                <c:pt idx="76">
                  <c:v>-18.479999999999986</c:v>
                </c:pt>
                <c:pt idx="77">
                  <c:v>-18.459999999999987</c:v>
                </c:pt>
                <c:pt idx="78">
                  <c:v>-18.439999999999987</c:v>
                </c:pt>
                <c:pt idx="79">
                  <c:v>-18.420000000000002</c:v>
                </c:pt>
                <c:pt idx="80">
                  <c:v>-18.399999999999999</c:v>
                </c:pt>
                <c:pt idx="81">
                  <c:v>-18.38</c:v>
                </c:pt>
                <c:pt idx="82">
                  <c:v>-18.36</c:v>
                </c:pt>
                <c:pt idx="83">
                  <c:v>-18.34</c:v>
                </c:pt>
                <c:pt idx="84">
                  <c:v>-18.32</c:v>
                </c:pt>
                <c:pt idx="85">
                  <c:v>-18.3</c:v>
                </c:pt>
                <c:pt idx="86">
                  <c:v>-18.279999999999987</c:v>
                </c:pt>
                <c:pt idx="87">
                  <c:v>-18.260000000000002</c:v>
                </c:pt>
                <c:pt idx="88">
                  <c:v>-18.239999999999988</c:v>
                </c:pt>
                <c:pt idx="89">
                  <c:v>-18.22</c:v>
                </c:pt>
                <c:pt idx="90">
                  <c:v>-18.2</c:v>
                </c:pt>
                <c:pt idx="91">
                  <c:v>-18.18</c:v>
                </c:pt>
                <c:pt idx="92">
                  <c:v>-18.16</c:v>
                </c:pt>
                <c:pt idx="93">
                  <c:v>-18.14</c:v>
                </c:pt>
                <c:pt idx="94">
                  <c:v>-18.12</c:v>
                </c:pt>
                <c:pt idx="95">
                  <c:v>-18.100000000000001</c:v>
                </c:pt>
                <c:pt idx="96">
                  <c:v>-18.079999999999988</c:v>
                </c:pt>
                <c:pt idx="97">
                  <c:v>-18.059999999999999</c:v>
                </c:pt>
                <c:pt idx="98">
                  <c:v>-18.04</c:v>
                </c:pt>
                <c:pt idx="99">
                  <c:v>-18.02</c:v>
                </c:pt>
                <c:pt idx="100">
                  <c:v>-18</c:v>
                </c:pt>
                <c:pt idx="101">
                  <c:v>-17.979999999999986</c:v>
                </c:pt>
                <c:pt idx="102">
                  <c:v>-17.959999999999987</c:v>
                </c:pt>
                <c:pt idx="103">
                  <c:v>-17.939999999999987</c:v>
                </c:pt>
                <c:pt idx="104">
                  <c:v>-17.920000000000002</c:v>
                </c:pt>
                <c:pt idx="105">
                  <c:v>-17.899999999999999</c:v>
                </c:pt>
                <c:pt idx="106">
                  <c:v>-17.88</c:v>
                </c:pt>
                <c:pt idx="107">
                  <c:v>-17.86</c:v>
                </c:pt>
                <c:pt idx="108">
                  <c:v>-17.84</c:v>
                </c:pt>
                <c:pt idx="109">
                  <c:v>-17.82</c:v>
                </c:pt>
                <c:pt idx="110">
                  <c:v>-17.8</c:v>
                </c:pt>
                <c:pt idx="111">
                  <c:v>-17.779999999999987</c:v>
                </c:pt>
                <c:pt idx="112">
                  <c:v>-17.759999999999987</c:v>
                </c:pt>
                <c:pt idx="113">
                  <c:v>-17.739999999999988</c:v>
                </c:pt>
                <c:pt idx="114">
                  <c:v>-17.72</c:v>
                </c:pt>
                <c:pt idx="115">
                  <c:v>-17.7</c:v>
                </c:pt>
                <c:pt idx="116">
                  <c:v>-17.68</c:v>
                </c:pt>
                <c:pt idx="117">
                  <c:v>-17.66</c:v>
                </c:pt>
                <c:pt idx="118">
                  <c:v>-17.64</c:v>
                </c:pt>
                <c:pt idx="119">
                  <c:v>-17.62</c:v>
                </c:pt>
                <c:pt idx="120">
                  <c:v>-17.600000000000001</c:v>
                </c:pt>
                <c:pt idx="121">
                  <c:v>-17.579999999999988</c:v>
                </c:pt>
                <c:pt idx="122">
                  <c:v>-17.559999999999999</c:v>
                </c:pt>
                <c:pt idx="123">
                  <c:v>-17.54</c:v>
                </c:pt>
                <c:pt idx="124">
                  <c:v>-17.52</c:v>
                </c:pt>
                <c:pt idx="125">
                  <c:v>-17.5</c:v>
                </c:pt>
                <c:pt idx="126">
                  <c:v>-17.479999999999986</c:v>
                </c:pt>
                <c:pt idx="127">
                  <c:v>-17.459999999999987</c:v>
                </c:pt>
                <c:pt idx="128">
                  <c:v>-17.439999999999987</c:v>
                </c:pt>
                <c:pt idx="129">
                  <c:v>-17.420000000000002</c:v>
                </c:pt>
                <c:pt idx="130">
                  <c:v>-17.399999999999999</c:v>
                </c:pt>
                <c:pt idx="131">
                  <c:v>-17.38</c:v>
                </c:pt>
                <c:pt idx="132">
                  <c:v>-17.36</c:v>
                </c:pt>
                <c:pt idx="133">
                  <c:v>-17.34</c:v>
                </c:pt>
                <c:pt idx="134">
                  <c:v>-17.32</c:v>
                </c:pt>
                <c:pt idx="135">
                  <c:v>-17.3</c:v>
                </c:pt>
                <c:pt idx="136">
                  <c:v>-17.279999999999987</c:v>
                </c:pt>
                <c:pt idx="137">
                  <c:v>-17.259999999999987</c:v>
                </c:pt>
                <c:pt idx="138">
                  <c:v>-17.239999999999988</c:v>
                </c:pt>
                <c:pt idx="139">
                  <c:v>-17.22</c:v>
                </c:pt>
                <c:pt idx="140">
                  <c:v>-17.2</c:v>
                </c:pt>
                <c:pt idx="141">
                  <c:v>-17.18</c:v>
                </c:pt>
                <c:pt idx="142">
                  <c:v>-17.16</c:v>
                </c:pt>
                <c:pt idx="143">
                  <c:v>-17.14</c:v>
                </c:pt>
                <c:pt idx="144">
                  <c:v>-17.12</c:v>
                </c:pt>
                <c:pt idx="145">
                  <c:v>-17.100000000000001</c:v>
                </c:pt>
                <c:pt idx="146">
                  <c:v>-17.079999999999988</c:v>
                </c:pt>
                <c:pt idx="147">
                  <c:v>-17.059999999999999</c:v>
                </c:pt>
                <c:pt idx="148">
                  <c:v>-17.04</c:v>
                </c:pt>
                <c:pt idx="149">
                  <c:v>-17.02</c:v>
                </c:pt>
                <c:pt idx="150">
                  <c:v>-17</c:v>
                </c:pt>
                <c:pt idx="151">
                  <c:v>-16.979999999999986</c:v>
                </c:pt>
                <c:pt idx="152">
                  <c:v>-16.959999999999987</c:v>
                </c:pt>
                <c:pt idx="153">
                  <c:v>-16.939999999999987</c:v>
                </c:pt>
                <c:pt idx="154">
                  <c:v>-16.920000000000002</c:v>
                </c:pt>
                <c:pt idx="155">
                  <c:v>-16.899999999999999</c:v>
                </c:pt>
                <c:pt idx="156">
                  <c:v>-16.88</c:v>
                </c:pt>
                <c:pt idx="157">
                  <c:v>-16.86</c:v>
                </c:pt>
                <c:pt idx="158">
                  <c:v>-16.84</c:v>
                </c:pt>
                <c:pt idx="159">
                  <c:v>-16.82</c:v>
                </c:pt>
                <c:pt idx="160">
                  <c:v>-16.8</c:v>
                </c:pt>
                <c:pt idx="161">
                  <c:v>-16.779999999999987</c:v>
                </c:pt>
                <c:pt idx="162">
                  <c:v>-16.759999999999987</c:v>
                </c:pt>
                <c:pt idx="163">
                  <c:v>-16.739999999999988</c:v>
                </c:pt>
                <c:pt idx="164">
                  <c:v>-16.72</c:v>
                </c:pt>
                <c:pt idx="165">
                  <c:v>-16.7</c:v>
                </c:pt>
                <c:pt idx="166">
                  <c:v>-16.68</c:v>
                </c:pt>
                <c:pt idx="167">
                  <c:v>-16.66</c:v>
                </c:pt>
                <c:pt idx="168">
                  <c:v>-16.64</c:v>
                </c:pt>
                <c:pt idx="169">
                  <c:v>-16.62</c:v>
                </c:pt>
                <c:pt idx="170">
                  <c:v>-16.600000000000001</c:v>
                </c:pt>
                <c:pt idx="171">
                  <c:v>-16.579999999999988</c:v>
                </c:pt>
                <c:pt idx="172">
                  <c:v>-16.559999999999999</c:v>
                </c:pt>
                <c:pt idx="173">
                  <c:v>-16.54</c:v>
                </c:pt>
                <c:pt idx="174">
                  <c:v>-16.52</c:v>
                </c:pt>
                <c:pt idx="175">
                  <c:v>-16.5</c:v>
                </c:pt>
                <c:pt idx="176">
                  <c:v>-16.479999999999986</c:v>
                </c:pt>
                <c:pt idx="177">
                  <c:v>-16.459999999999987</c:v>
                </c:pt>
                <c:pt idx="178">
                  <c:v>-16.439999999999987</c:v>
                </c:pt>
                <c:pt idx="179">
                  <c:v>-16.420000000000002</c:v>
                </c:pt>
                <c:pt idx="180">
                  <c:v>-16.399999999999999</c:v>
                </c:pt>
                <c:pt idx="181">
                  <c:v>-16.38</c:v>
                </c:pt>
                <c:pt idx="182">
                  <c:v>-16.36</c:v>
                </c:pt>
                <c:pt idx="183">
                  <c:v>-16.34</c:v>
                </c:pt>
                <c:pt idx="184">
                  <c:v>-16.32</c:v>
                </c:pt>
                <c:pt idx="185">
                  <c:v>-16.3</c:v>
                </c:pt>
                <c:pt idx="186">
                  <c:v>-16.279999999999987</c:v>
                </c:pt>
                <c:pt idx="187">
                  <c:v>-16.259999999999987</c:v>
                </c:pt>
                <c:pt idx="188">
                  <c:v>-16.239999999999988</c:v>
                </c:pt>
                <c:pt idx="189">
                  <c:v>-16.22</c:v>
                </c:pt>
                <c:pt idx="190">
                  <c:v>-16.2</c:v>
                </c:pt>
                <c:pt idx="191">
                  <c:v>-16.18</c:v>
                </c:pt>
                <c:pt idx="192">
                  <c:v>-16.16</c:v>
                </c:pt>
                <c:pt idx="193">
                  <c:v>-16.14</c:v>
                </c:pt>
                <c:pt idx="194">
                  <c:v>-16.12</c:v>
                </c:pt>
                <c:pt idx="195">
                  <c:v>-16.100000000000001</c:v>
                </c:pt>
                <c:pt idx="196">
                  <c:v>-16.079999999999988</c:v>
                </c:pt>
                <c:pt idx="197">
                  <c:v>-16.059999999999999</c:v>
                </c:pt>
                <c:pt idx="198">
                  <c:v>-16.04</c:v>
                </c:pt>
                <c:pt idx="199">
                  <c:v>-16.02</c:v>
                </c:pt>
                <c:pt idx="200">
                  <c:v>-16</c:v>
                </c:pt>
                <c:pt idx="201">
                  <c:v>-15.98</c:v>
                </c:pt>
                <c:pt idx="202">
                  <c:v>-15.96</c:v>
                </c:pt>
                <c:pt idx="203">
                  <c:v>-15.94</c:v>
                </c:pt>
                <c:pt idx="204">
                  <c:v>-15.92</c:v>
                </c:pt>
                <c:pt idx="205">
                  <c:v>-15.9</c:v>
                </c:pt>
                <c:pt idx="206">
                  <c:v>-15.880000000000004</c:v>
                </c:pt>
                <c:pt idx="207">
                  <c:v>-15.860000000000019</c:v>
                </c:pt>
                <c:pt idx="208">
                  <c:v>-15.84</c:v>
                </c:pt>
                <c:pt idx="209">
                  <c:v>-15.82</c:v>
                </c:pt>
                <c:pt idx="210">
                  <c:v>-15.8</c:v>
                </c:pt>
                <c:pt idx="211">
                  <c:v>-15.780000000000001</c:v>
                </c:pt>
                <c:pt idx="212">
                  <c:v>-15.76</c:v>
                </c:pt>
                <c:pt idx="213">
                  <c:v>-15.739999999999998</c:v>
                </c:pt>
                <c:pt idx="214">
                  <c:v>-15.72</c:v>
                </c:pt>
                <c:pt idx="215">
                  <c:v>-15.7</c:v>
                </c:pt>
                <c:pt idx="216">
                  <c:v>-15.68</c:v>
                </c:pt>
                <c:pt idx="217">
                  <c:v>-15.66</c:v>
                </c:pt>
                <c:pt idx="218">
                  <c:v>-15.639999999999999</c:v>
                </c:pt>
                <c:pt idx="219">
                  <c:v>-15.620000000000001</c:v>
                </c:pt>
                <c:pt idx="220">
                  <c:v>-15.6</c:v>
                </c:pt>
                <c:pt idx="221">
                  <c:v>-15.58</c:v>
                </c:pt>
                <c:pt idx="222">
                  <c:v>-15.560000000000002</c:v>
                </c:pt>
                <c:pt idx="223">
                  <c:v>-15.54</c:v>
                </c:pt>
                <c:pt idx="224">
                  <c:v>-15.52</c:v>
                </c:pt>
                <c:pt idx="225">
                  <c:v>-15.5</c:v>
                </c:pt>
                <c:pt idx="226">
                  <c:v>-15.48</c:v>
                </c:pt>
                <c:pt idx="227">
                  <c:v>-15.46</c:v>
                </c:pt>
                <c:pt idx="228">
                  <c:v>-15.44</c:v>
                </c:pt>
                <c:pt idx="229">
                  <c:v>-15.42</c:v>
                </c:pt>
                <c:pt idx="230">
                  <c:v>-15.400000000000002</c:v>
                </c:pt>
                <c:pt idx="231">
                  <c:v>-15.380000000000004</c:v>
                </c:pt>
                <c:pt idx="232">
                  <c:v>-15.360000000000019</c:v>
                </c:pt>
                <c:pt idx="233">
                  <c:v>-15.34</c:v>
                </c:pt>
                <c:pt idx="234">
                  <c:v>-15.32</c:v>
                </c:pt>
                <c:pt idx="235">
                  <c:v>-15.3</c:v>
                </c:pt>
                <c:pt idx="236">
                  <c:v>-15.280000000000001</c:v>
                </c:pt>
                <c:pt idx="237">
                  <c:v>-15.26</c:v>
                </c:pt>
                <c:pt idx="238">
                  <c:v>-15.239999999999998</c:v>
                </c:pt>
                <c:pt idx="239">
                  <c:v>-15.22</c:v>
                </c:pt>
                <c:pt idx="240">
                  <c:v>-15.2</c:v>
                </c:pt>
                <c:pt idx="241">
                  <c:v>-15.18</c:v>
                </c:pt>
                <c:pt idx="242">
                  <c:v>-15.16</c:v>
                </c:pt>
                <c:pt idx="243">
                  <c:v>-15.139999999999999</c:v>
                </c:pt>
                <c:pt idx="244">
                  <c:v>-15.120000000000001</c:v>
                </c:pt>
                <c:pt idx="245">
                  <c:v>-15.1</c:v>
                </c:pt>
                <c:pt idx="246">
                  <c:v>-15.08</c:v>
                </c:pt>
                <c:pt idx="247">
                  <c:v>-15.060000000000002</c:v>
                </c:pt>
                <c:pt idx="248">
                  <c:v>-15.04</c:v>
                </c:pt>
                <c:pt idx="249">
                  <c:v>-15.02</c:v>
                </c:pt>
                <c:pt idx="250">
                  <c:v>-15</c:v>
                </c:pt>
                <c:pt idx="251">
                  <c:v>-14.98</c:v>
                </c:pt>
                <c:pt idx="252">
                  <c:v>-14.96</c:v>
                </c:pt>
                <c:pt idx="253">
                  <c:v>-14.94</c:v>
                </c:pt>
                <c:pt idx="254">
                  <c:v>-14.92</c:v>
                </c:pt>
                <c:pt idx="255">
                  <c:v>-14.900000000000002</c:v>
                </c:pt>
                <c:pt idx="256">
                  <c:v>-14.880000000000004</c:v>
                </c:pt>
                <c:pt idx="257">
                  <c:v>-14.860000000000019</c:v>
                </c:pt>
                <c:pt idx="258">
                  <c:v>-14.84</c:v>
                </c:pt>
                <c:pt idx="259">
                  <c:v>-14.82</c:v>
                </c:pt>
                <c:pt idx="260">
                  <c:v>-14.8</c:v>
                </c:pt>
                <c:pt idx="261">
                  <c:v>-14.780000000000001</c:v>
                </c:pt>
                <c:pt idx="262">
                  <c:v>-14.76</c:v>
                </c:pt>
                <c:pt idx="263">
                  <c:v>-14.739999999999998</c:v>
                </c:pt>
                <c:pt idx="264">
                  <c:v>-14.72</c:v>
                </c:pt>
                <c:pt idx="265">
                  <c:v>-14.7</c:v>
                </c:pt>
                <c:pt idx="266">
                  <c:v>-14.68</c:v>
                </c:pt>
                <c:pt idx="267">
                  <c:v>-14.66</c:v>
                </c:pt>
                <c:pt idx="268">
                  <c:v>-14.639999999999999</c:v>
                </c:pt>
                <c:pt idx="269">
                  <c:v>-14.620000000000001</c:v>
                </c:pt>
                <c:pt idx="270">
                  <c:v>-14.6</c:v>
                </c:pt>
                <c:pt idx="271">
                  <c:v>-14.58</c:v>
                </c:pt>
                <c:pt idx="272">
                  <c:v>-14.560000000000002</c:v>
                </c:pt>
                <c:pt idx="273">
                  <c:v>-14.54</c:v>
                </c:pt>
                <c:pt idx="274">
                  <c:v>-14.52</c:v>
                </c:pt>
                <c:pt idx="275">
                  <c:v>-14.5</c:v>
                </c:pt>
                <c:pt idx="276">
                  <c:v>-14.48</c:v>
                </c:pt>
                <c:pt idx="277">
                  <c:v>-14.46</c:v>
                </c:pt>
                <c:pt idx="278">
                  <c:v>-14.44</c:v>
                </c:pt>
                <c:pt idx="279">
                  <c:v>-14.42</c:v>
                </c:pt>
                <c:pt idx="280">
                  <c:v>-14.400000000000002</c:v>
                </c:pt>
                <c:pt idx="281">
                  <c:v>-14.380000000000004</c:v>
                </c:pt>
                <c:pt idx="282">
                  <c:v>-14.360000000000019</c:v>
                </c:pt>
                <c:pt idx="283">
                  <c:v>-14.34</c:v>
                </c:pt>
                <c:pt idx="284">
                  <c:v>-14.32</c:v>
                </c:pt>
                <c:pt idx="285">
                  <c:v>-14.3</c:v>
                </c:pt>
                <c:pt idx="286">
                  <c:v>-14.280000000000001</c:v>
                </c:pt>
                <c:pt idx="287">
                  <c:v>-14.26</c:v>
                </c:pt>
                <c:pt idx="288">
                  <c:v>-14.239999999999998</c:v>
                </c:pt>
                <c:pt idx="289">
                  <c:v>-14.22</c:v>
                </c:pt>
                <c:pt idx="290">
                  <c:v>-14.2</c:v>
                </c:pt>
                <c:pt idx="291">
                  <c:v>-14.18</c:v>
                </c:pt>
                <c:pt idx="292">
                  <c:v>-14.16</c:v>
                </c:pt>
                <c:pt idx="293">
                  <c:v>-14.139999999999999</c:v>
                </c:pt>
                <c:pt idx="294">
                  <c:v>-14.120000000000001</c:v>
                </c:pt>
                <c:pt idx="295">
                  <c:v>-14.1</c:v>
                </c:pt>
                <c:pt idx="296">
                  <c:v>-14.08</c:v>
                </c:pt>
                <c:pt idx="297">
                  <c:v>-14.060000000000002</c:v>
                </c:pt>
                <c:pt idx="298">
                  <c:v>-14.04</c:v>
                </c:pt>
                <c:pt idx="299">
                  <c:v>-14.02</c:v>
                </c:pt>
                <c:pt idx="300">
                  <c:v>-14</c:v>
                </c:pt>
                <c:pt idx="301">
                  <c:v>-13.98</c:v>
                </c:pt>
                <c:pt idx="302">
                  <c:v>-13.96</c:v>
                </c:pt>
                <c:pt idx="303">
                  <c:v>-13.94</c:v>
                </c:pt>
                <c:pt idx="304">
                  <c:v>-13.92</c:v>
                </c:pt>
                <c:pt idx="305">
                  <c:v>-13.900000000000002</c:v>
                </c:pt>
                <c:pt idx="306">
                  <c:v>-13.880000000000004</c:v>
                </c:pt>
                <c:pt idx="307">
                  <c:v>-13.860000000000019</c:v>
                </c:pt>
                <c:pt idx="308">
                  <c:v>-13.84</c:v>
                </c:pt>
                <c:pt idx="309">
                  <c:v>-13.82</c:v>
                </c:pt>
                <c:pt idx="310">
                  <c:v>-13.8</c:v>
                </c:pt>
                <c:pt idx="311">
                  <c:v>-13.780000000000001</c:v>
                </c:pt>
                <c:pt idx="312">
                  <c:v>-13.76</c:v>
                </c:pt>
                <c:pt idx="313">
                  <c:v>-13.739999999999998</c:v>
                </c:pt>
                <c:pt idx="314">
                  <c:v>-13.72</c:v>
                </c:pt>
                <c:pt idx="315">
                  <c:v>-13.7</c:v>
                </c:pt>
                <c:pt idx="316">
                  <c:v>-13.68</c:v>
                </c:pt>
                <c:pt idx="317">
                  <c:v>-13.66</c:v>
                </c:pt>
                <c:pt idx="318">
                  <c:v>-13.639999999999999</c:v>
                </c:pt>
                <c:pt idx="319">
                  <c:v>-13.620000000000001</c:v>
                </c:pt>
                <c:pt idx="320">
                  <c:v>-13.6</c:v>
                </c:pt>
                <c:pt idx="321">
                  <c:v>-13.58</c:v>
                </c:pt>
                <c:pt idx="322">
                  <c:v>-13.560000000000002</c:v>
                </c:pt>
                <c:pt idx="323">
                  <c:v>-13.54</c:v>
                </c:pt>
                <c:pt idx="324">
                  <c:v>-13.52</c:v>
                </c:pt>
                <c:pt idx="325">
                  <c:v>-13.5</c:v>
                </c:pt>
                <c:pt idx="326">
                  <c:v>-13.48</c:v>
                </c:pt>
                <c:pt idx="327">
                  <c:v>-13.46</c:v>
                </c:pt>
                <c:pt idx="328">
                  <c:v>-13.44</c:v>
                </c:pt>
                <c:pt idx="329">
                  <c:v>-13.42</c:v>
                </c:pt>
                <c:pt idx="330">
                  <c:v>-13.400000000000002</c:v>
                </c:pt>
                <c:pt idx="331">
                  <c:v>-13.380000000000004</c:v>
                </c:pt>
                <c:pt idx="332">
                  <c:v>-13.360000000000019</c:v>
                </c:pt>
                <c:pt idx="333">
                  <c:v>-13.34</c:v>
                </c:pt>
                <c:pt idx="334">
                  <c:v>-13.32</c:v>
                </c:pt>
                <c:pt idx="335">
                  <c:v>-13.3</c:v>
                </c:pt>
                <c:pt idx="336">
                  <c:v>-13.280000000000001</c:v>
                </c:pt>
                <c:pt idx="337">
                  <c:v>-13.26</c:v>
                </c:pt>
                <c:pt idx="338">
                  <c:v>-13.239999999999998</c:v>
                </c:pt>
                <c:pt idx="339">
                  <c:v>-13.22</c:v>
                </c:pt>
                <c:pt idx="340">
                  <c:v>-13.2</c:v>
                </c:pt>
                <c:pt idx="341">
                  <c:v>-13.18</c:v>
                </c:pt>
                <c:pt idx="342">
                  <c:v>-13.16</c:v>
                </c:pt>
                <c:pt idx="343">
                  <c:v>-13.139999999999999</c:v>
                </c:pt>
                <c:pt idx="344">
                  <c:v>-13.120000000000001</c:v>
                </c:pt>
                <c:pt idx="345">
                  <c:v>-13.1</c:v>
                </c:pt>
                <c:pt idx="346">
                  <c:v>-13.08</c:v>
                </c:pt>
                <c:pt idx="347">
                  <c:v>-13.060000000000002</c:v>
                </c:pt>
                <c:pt idx="348">
                  <c:v>-13.04</c:v>
                </c:pt>
                <c:pt idx="349">
                  <c:v>-13.02</c:v>
                </c:pt>
                <c:pt idx="350">
                  <c:v>-13</c:v>
                </c:pt>
                <c:pt idx="351">
                  <c:v>-12.98</c:v>
                </c:pt>
                <c:pt idx="352">
                  <c:v>-12.96</c:v>
                </c:pt>
                <c:pt idx="353">
                  <c:v>-12.94</c:v>
                </c:pt>
                <c:pt idx="354">
                  <c:v>-12.92</c:v>
                </c:pt>
                <c:pt idx="355">
                  <c:v>-12.900000000000002</c:v>
                </c:pt>
                <c:pt idx="356">
                  <c:v>-12.880000000000004</c:v>
                </c:pt>
                <c:pt idx="357">
                  <c:v>-12.860000000000019</c:v>
                </c:pt>
                <c:pt idx="358">
                  <c:v>-12.84</c:v>
                </c:pt>
                <c:pt idx="359">
                  <c:v>-12.82</c:v>
                </c:pt>
                <c:pt idx="360">
                  <c:v>-12.8</c:v>
                </c:pt>
                <c:pt idx="361">
                  <c:v>-12.780000000000001</c:v>
                </c:pt>
                <c:pt idx="362">
                  <c:v>-12.76</c:v>
                </c:pt>
                <c:pt idx="363">
                  <c:v>-12.739999999999998</c:v>
                </c:pt>
                <c:pt idx="364">
                  <c:v>-12.72</c:v>
                </c:pt>
                <c:pt idx="365">
                  <c:v>-12.7</c:v>
                </c:pt>
                <c:pt idx="366">
                  <c:v>-12.68</c:v>
                </c:pt>
                <c:pt idx="367">
                  <c:v>-12.66</c:v>
                </c:pt>
                <c:pt idx="368">
                  <c:v>-12.639999999999999</c:v>
                </c:pt>
                <c:pt idx="369">
                  <c:v>-12.620000000000001</c:v>
                </c:pt>
                <c:pt idx="370">
                  <c:v>-12.6</c:v>
                </c:pt>
                <c:pt idx="371">
                  <c:v>-12.58</c:v>
                </c:pt>
                <c:pt idx="372">
                  <c:v>-12.560000000000002</c:v>
                </c:pt>
                <c:pt idx="373">
                  <c:v>-12.54</c:v>
                </c:pt>
                <c:pt idx="374">
                  <c:v>-12.52</c:v>
                </c:pt>
                <c:pt idx="375">
                  <c:v>-12.5</c:v>
                </c:pt>
                <c:pt idx="376">
                  <c:v>-12.48</c:v>
                </c:pt>
                <c:pt idx="377">
                  <c:v>-12.46</c:v>
                </c:pt>
                <c:pt idx="378">
                  <c:v>-12.44</c:v>
                </c:pt>
                <c:pt idx="379">
                  <c:v>-12.42</c:v>
                </c:pt>
                <c:pt idx="380">
                  <c:v>-12.400000000000002</c:v>
                </c:pt>
                <c:pt idx="381">
                  <c:v>-12.380000000000004</c:v>
                </c:pt>
                <c:pt idx="382">
                  <c:v>-12.360000000000019</c:v>
                </c:pt>
                <c:pt idx="383">
                  <c:v>-12.34</c:v>
                </c:pt>
                <c:pt idx="384">
                  <c:v>-12.32</c:v>
                </c:pt>
                <c:pt idx="385">
                  <c:v>-12.3</c:v>
                </c:pt>
                <c:pt idx="386">
                  <c:v>-12.280000000000001</c:v>
                </c:pt>
                <c:pt idx="387">
                  <c:v>-12.26</c:v>
                </c:pt>
                <c:pt idx="388">
                  <c:v>-12.239999999999998</c:v>
                </c:pt>
                <c:pt idx="389">
                  <c:v>-12.22</c:v>
                </c:pt>
                <c:pt idx="390">
                  <c:v>-12.2</c:v>
                </c:pt>
                <c:pt idx="391">
                  <c:v>-12.18</c:v>
                </c:pt>
                <c:pt idx="392">
                  <c:v>-12.16</c:v>
                </c:pt>
                <c:pt idx="393">
                  <c:v>-12.139999999999999</c:v>
                </c:pt>
                <c:pt idx="394">
                  <c:v>-12.120000000000001</c:v>
                </c:pt>
                <c:pt idx="395">
                  <c:v>-12.1</c:v>
                </c:pt>
                <c:pt idx="396">
                  <c:v>-12.08</c:v>
                </c:pt>
                <c:pt idx="397">
                  <c:v>-12.060000000000002</c:v>
                </c:pt>
                <c:pt idx="398">
                  <c:v>-12.04</c:v>
                </c:pt>
                <c:pt idx="399">
                  <c:v>-12.02</c:v>
                </c:pt>
                <c:pt idx="400">
                  <c:v>-12</c:v>
                </c:pt>
                <c:pt idx="401">
                  <c:v>-11.98</c:v>
                </c:pt>
                <c:pt idx="402">
                  <c:v>-11.960000000000004</c:v>
                </c:pt>
                <c:pt idx="403">
                  <c:v>-11.94</c:v>
                </c:pt>
                <c:pt idx="404">
                  <c:v>-11.92</c:v>
                </c:pt>
                <c:pt idx="405">
                  <c:v>-11.9</c:v>
                </c:pt>
                <c:pt idx="406">
                  <c:v>-11.880000000000004</c:v>
                </c:pt>
                <c:pt idx="407">
                  <c:v>-11.860000000000019</c:v>
                </c:pt>
                <c:pt idx="408">
                  <c:v>-11.84</c:v>
                </c:pt>
                <c:pt idx="409">
                  <c:v>-11.82</c:v>
                </c:pt>
                <c:pt idx="410">
                  <c:v>-11.8</c:v>
                </c:pt>
                <c:pt idx="411">
                  <c:v>-11.78</c:v>
                </c:pt>
                <c:pt idx="412">
                  <c:v>-11.76</c:v>
                </c:pt>
                <c:pt idx="413">
                  <c:v>-11.739999999999998</c:v>
                </c:pt>
                <c:pt idx="414">
                  <c:v>-11.719999999999999</c:v>
                </c:pt>
                <c:pt idx="415">
                  <c:v>-11.7</c:v>
                </c:pt>
                <c:pt idx="416">
                  <c:v>-11.68</c:v>
                </c:pt>
                <c:pt idx="417">
                  <c:v>-11.66</c:v>
                </c:pt>
                <c:pt idx="418">
                  <c:v>-11.639999999999999</c:v>
                </c:pt>
                <c:pt idx="419">
                  <c:v>-11.62</c:v>
                </c:pt>
                <c:pt idx="420">
                  <c:v>-11.6</c:v>
                </c:pt>
                <c:pt idx="421">
                  <c:v>-11.58</c:v>
                </c:pt>
                <c:pt idx="422">
                  <c:v>-11.56</c:v>
                </c:pt>
                <c:pt idx="423">
                  <c:v>-11.54</c:v>
                </c:pt>
                <c:pt idx="424">
                  <c:v>-11.52</c:v>
                </c:pt>
                <c:pt idx="425">
                  <c:v>-11.5</c:v>
                </c:pt>
                <c:pt idx="426">
                  <c:v>-11.48</c:v>
                </c:pt>
                <c:pt idx="427">
                  <c:v>-11.460000000000004</c:v>
                </c:pt>
                <c:pt idx="428">
                  <c:v>-11.44</c:v>
                </c:pt>
                <c:pt idx="429">
                  <c:v>-11.42</c:v>
                </c:pt>
                <c:pt idx="430">
                  <c:v>-11.4</c:v>
                </c:pt>
                <c:pt idx="431">
                  <c:v>-11.380000000000004</c:v>
                </c:pt>
                <c:pt idx="432">
                  <c:v>-11.360000000000019</c:v>
                </c:pt>
                <c:pt idx="433">
                  <c:v>-11.34</c:v>
                </c:pt>
                <c:pt idx="434">
                  <c:v>-11.32</c:v>
                </c:pt>
                <c:pt idx="435">
                  <c:v>-11.3</c:v>
                </c:pt>
                <c:pt idx="436">
                  <c:v>-11.28</c:v>
                </c:pt>
                <c:pt idx="437">
                  <c:v>-11.26</c:v>
                </c:pt>
                <c:pt idx="438">
                  <c:v>-11.239999999999998</c:v>
                </c:pt>
                <c:pt idx="439">
                  <c:v>-11.219999999999999</c:v>
                </c:pt>
                <c:pt idx="440">
                  <c:v>-11.2</c:v>
                </c:pt>
                <c:pt idx="441">
                  <c:v>-11.18</c:v>
                </c:pt>
                <c:pt idx="442">
                  <c:v>-11.16</c:v>
                </c:pt>
                <c:pt idx="443">
                  <c:v>-11.139999999999999</c:v>
                </c:pt>
                <c:pt idx="444">
                  <c:v>-11.12</c:v>
                </c:pt>
                <c:pt idx="445">
                  <c:v>-11.1</c:v>
                </c:pt>
                <c:pt idx="446">
                  <c:v>-11.08</c:v>
                </c:pt>
                <c:pt idx="447">
                  <c:v>-11.06</c:v>
                </c:pt>
                <c:pt idx="448">
                  <c:v>-11.04</c:v>
                </c:pt>
                <c:pt idx="449">
                  <c:v>-11.02</c:v>
                </c:pt>
                <c:pt idx="450">
                  <c:v>-11</c:v>
                </c:pt>
                <c:pt idx="451">
                  <c:v>-10.98</c:v>
                </c:pt>
                <c:pt idx="452">
                  <c:v>-10.960000000000004</c:v>
                </c:pt>
                <c:pt idx="453">
                  <c:v>-10.94</c:v>
                </c:pt>
                <c:pt idx="454">
                  <c:v>-10.92</c:v>
                </c:pt>
                <c:pt idx="455">
                  <c:v>-10.9</c:v>
                </c:pt>
                <c:pt idx="456">
                  <c:v>-10.880000000000004</c:v>
                </c:pt>
                <c:pt idx="457">
                  <c:v>-10.860000000000019</c:v>
                </c:pt>
                <c:pt idx="458">
                  <c:v>-10.84</c:v>
                </c:pt>
                <c:pt idx="459">
                  <c:v>-10.82</c:v>
                </c:pt>
                <c:pt idx="460">
                  <c:v>-10.8</c:v>
                </c:pt>
                <c:pt idx="461">
                  <c:v>-10.78</c:v>
                </c:pt>
                <c:pt idx="462">
                  <c:v>-10.76</c:v>
                </c:pt>
                <c:pt idx="463">
                  <c:v>-10.739999999999998</c:v>
                </c:pt>
                <c:pt idx="464">
                  <c:v>-10.719999999999999</c:v>
                </c:pt>
                <c:pt idx="465">
                  <c:v>-10.7</c:v>
                </c:pt>
                <c:pt idx="466">
                  <c:v>-10.68</c:v>
                </c:pt>
                <c:pt idx="467">
                  <c:v>-10.66</c:v>
                </c:pt>
                <c:pt idx="468">
                  <c:v>-10.639999999999999</c:v>
                </c:pt>
                <c:pt idx="469">
                  <c:v>-10.62</c:v>
                </c:pt>
                <c:pt idx="470">
                  <c:v>-10.6</c:v>
                </c:pt>
                <c:pt idx="471">
                  <c:v>-10.58</c:v>
                </c:pt>
                <c:pt idx="472">
                  <c:v>-10.56</c:v>
                </c:pt>
                <c:pt idx="473">
                  <c:v>-10.54</c:v>
                </c:pt>
                <c:pt idx="474">
                  <c:v>-10.52</c:v>
                </c:pt>
                <c:pt idx="475">
                  <c:v>-10.5</c:v>
                </c:pt>
                <c:pt idx="476">
                  <c:v>-10.48</c:v>
                </c:pt>
                <c:pt idx="477">
                  <c:v>-10.460000000000004</c:v>
                </c:pt>
                <c:pt idx="478">
                  <c:v>-10.44</c:v>
                </c:pt>
                <c:pt idx="479">
                  <c:v>-10.42</c:v>
                </c:pt>
                <c:pt idx="480">
                  <c:v>-10.4</c:v>
                </c:pt>
                <c:pt idx="481">
                  <c:v>-10.380000000000004</c:v>
                </c:pt>
                <c:pt idx="482">
                  <c:v>-10.360000000000019</c:v>
                </c:pt>
                <c:pt idx="483">
                  <c:v>-10.34</c:v>
                </c:pt>
                <c:pt idx="484">
                  <c:v>-10.32</c:v>
                </c:pt>
                <c:pt idx="485">
                  <c:v>-10.3</c:v>
                </c:pt>
                <c:pt idx="486">
                  <c:v>-10.28</c:v>
                </c:pt>
                <c:pt idx="487">
                  <c:v>-10.26</c:v>
                </c:pt>
                <c:pt idx="488">
                  <c:v>-10.239999999999998</c:v>
                </c:pt>
                <c:pt idx="489">
                  <c:v>-10.220000000000001</c:v>
                </c:pt>
                <c:pt idx="490">
                  <c:v>-10.200000000000001</c:v>
                </c:pt>
                <c:pt idx="491">
                  <c:v>-10.18</c:v>
                </c:pt>
                <c:pt idx="492">
                  <c:v>-10.16</c:v>
                </c:pt>
                <c:pt idx="493">
                  <c:v>-10.139999999999999</c:v>
                </c:pt>
                <c:pt idx="494">
                  <c:v>-10.120000000000001</c:v>
                </c:pt>
                <c:pt idx="495">
                  <c:v>-10.1</c:v>
                </c:pt>
                <c:pt idx="496">
                  <c:v>-10.08</c:v>
                </c:pt>
                <c:pt idx="497">
                  <c:v>-10.06</c:v>
                </c:pt>
                <c:pt idx="498">
                  <c:v>-10.040000000000001</c:v>
                </c:pt>
                <c:pt idx="499">
                  <c:v>-10.02</c:v>
                </c:pt>
                <c:pt idx="500">
                  <c:v>-10</c:v>
                </c:pt>
                <c:pt idx="501">
                  <c:v>-9.98</c:v>
                </c:pt>
                <c:pt idx="502">
                  <c:v>-9.9600000000000026</c:v>
                </c:pt>
                <c:pt idx="503">
                  <c:v>-9.94</c:v>
                </c:pt>
                <c:pt idx="504">
                  <c:v>-9.92</c:v>
                </c:pt>
                <c:pt idx="505">
                  <c:v>-9.9</c:v>
                </c:pt>
                <c:pt idx="506">
                  <c:v>-9.8800000000000026</c:v>
                </c:pt>
                <c:pt idx="507">
                  <c:v>-9.8600000000000048</c:v>
                </c:pt>
                <c:pt idx="508">
                  <c:v>-9.84</c:v>
                </c:pt>
                <c:pt idx="509">
                  <c:v>-9.82</c:v>
                </c:pt>
                <c:pt idx="510">
                  <c:v>-9.8000000000000025</c:v>
                </c:pt>
                <c:pt idx="511">
                  <c:v>-9.7800000000000011</c:v>
                </c:pt>
                <c:pt idx="512">
                  <c:v>-9.76</c:v>
                </c:pt>
                <c:pt idx="513">
                  <c:v>-9.7399999999999984</c:v>
                </c:pt>
                <c:pt idx="514">
                  <c:v>-9.7200000000000024</c:v>
                </c:pt>
                <c:pt idx="515">
                  <c:v>-9.7000000000000011</c:v>
                </c:pt>
                <c:pt idx="516">
                  <c:v>-9.68</c:v>
                </c:pt>
                <c:pt idx="517">
                  <c:v>-9.66</c:v>
                </c:pt>
                <c:pt idx="518">
                  <c:v>-9.6399999999999988</c:v>
                </c:pt>
                <c:pt idx="519">
                  <c:v>-9.620000000000001</c:v>
                </c:pt>
                <c:pt idx="520">
                  <c:v>-9.6</c:v>
                </c:pt>
                <c:pt idx="521">
                  <c:v>-9.58</c:v>
                </c:pt>
                <c:pt idx="522">
                  <c:v>-9.56</c:v>
                </c:pt>
                <c:pt idx="523">
                  <c:v>-9.5400000000000009</c:v>
                </c:pt>
                <c:pt idx="524">
                  <c:v>-9.52</c:v>
                </c:pt>
                <c:pt idx="525">
                  <c:v>-9.5</c:v>
                </c:pt>
                <c:pt idx="526">
                  <c:v>-9.48</c:v>
                </c:pt>
                <c:pt idx="527">
                  <c:v>-9.4600000000000026</c:v>
                </c:pt>
                <c:pt idx="528">
                  <c:v>-9.44</c:v>
                </c:pt>
                <c:pt idx="529">
                  <c:v>-9.42</c:v>
                </c:pt>
                <c:pt idx="530">
                  <c:v>-9.4</c:v>
                </c:pt>
                <c:pt idx="531">
                  <c:v>-9.3800000000000026</c:v>
                </c:pt>
                <c:pt idx="532">
                  <c:v>-9.3600000000000048</c:v>
                </c:pt>
                <c:pt idx="533">
                  <c:v>-9.34</c:v>
                </c:pt>
                <c:pt idx="534">
                  <c:v>-9.32</c:v>
                </c:pt>
                <c:pt idx="535">
                  <c:v>-9.3000000000000025</c:v>
                </c:pt>
                <c:pt idx="536">
                  <c:v>-9.2800000000000011</c:v>
                </c:pt>
                <c:pt idx="537">
                  <c:v>-9.26</c:v>
                </c:pt>
                <c:pt idx="538">
                  <c:v>-9.2399999999999984</c:v>
                </c:pt>
                <c:pt idx="539">
                  <c:v>-9.2200000000000024</c:v>
                </c:pt>
                <c:pt idx="540">
                  <c:v>-9.2000000000000011</c:v>
                </c:pt>
                <c:pt idx="541">
                  <c:v>-9.18</c:v>
                </c:pt>
                <c:pt idx="542">
                  <c:v>-9.16</c:v>
                </c:pt>
                <c:pt idx="543">
                  <c:v>-9.1399999999999988</c:v>
                </c:pt>
                <c:pt idx="544">
                  <c:v>-9.120000000000001</c:v>
                </c:pt>
                <c:pt idx="545">
                  <c:v>-9.1</c:v>
                </c:pt>
                <c:pt idx="546">
                  <c:v>-9.08</c:v>
                </c:pt>
                <c:pt idx="547">
                  <c:v>-9.06</c:v>
                </c:pt>
                <c:pt idx="548">
                  <c:v>-9.0400000000000009</c:v>
                </c:pt>
                <c:pt idx="549">
                  <c:v>-9.02</c:v>
                </c:pt>
                <c:pt idx="550">
                  <c:v>-9</c:v>
                </c:pt>
                <c:pt idx="551">
                  <c:v>-8.98</c:v>
                </c:pt>
                <c:pt idx="552">
                  <c:v>-8.9600000000000026</c:v>
                </c:pt>
                <c:pt idx="553">
                  <c:v>-8.94</c:v>
                </c:pt>
                <c:pt idx="554">
                  <c:v>-8.92</c:v>
                </c:pt>
                <c:pt idx="555">
                  <c:v>-8.9</c:v>
                </c:pt>
                <c:pt idx="556">
                  <c:v>-8.8800000000000026</c:v>
                </c:pt>
                <c:pt idx="557">
                  <c:v>-8.8600000000000048</c:v>
                </c:pt>
                <c:pt idx="558">
                  <c:v>-8.84</c:v>
                </c:pt>
                <c:pt idx="559">
                  <c:v>-8.82</c:v>
                </c:pt>
                <c:pt idx="560">
                  <c:v>-8.8000000000000025</c:v>
                </c:pt>
                <c:pt idx="561">
                  <c:v>-8.7800000000000011</c:v>
                </c:pt>
                <c:pt idx="562">
                  <c:v>-8.76</c:v>
                </c:pt>
                <c:pt idx="563">
                  <c:v>-8.7399999999999984</c:v>
                </c:pt>
                <c:pt idx="564">
                  <c:v>-8.7200000000000024</c:v>
                </c:pt>
                <c:pt idx="565">
                  <c:v>-8.7000000000000011</c:v>
                </c:pt>
                <c:pt idx="566">
                  <c:v>-8.68</c:v>
                </c:pt>
                <c:pt idx="567">
                  <c:v>-8.66</c:v>
                </c:pt>
                <c:pt idx="568">
                  <c:v>-8.6399999999999988</c:v>
                </c:pt>
                <c:pt idx="569">
                  <c:v>-8.620000000000001</c:v>
                </c:pt>
                <c:pt idx="570">
                  <c:v>-8.6</c:v>
                </c:pt>
                <c:pt idx="571">
                  <c:v>-8.58</c:v>
                </c:pt>
                <c:pt idx="572">
                  <c:v>-8.56</c:v>
                </c:pt>
                <c:pt idx="573">
                  <c:v>-8.5400000000000009</c:v>
                </c:pt>
                <c:pt idx="574">
                  <c:v>-8.52</c:v>
                </c:pt>
                <c:pt idx="575">
                  <c:v>-8.5</c:v>
                </c:pt>
                <c:pt idx="576">
                  <c:v>-8.48</c:v>
                </c:pt>
                <c:pt idx="577">
                  <c:v>-8.4600000000000026</c:v>
                </c:pt>
                <c:pt idx="578">
                  <c:v>-8.44</c:v>
                </c:pt>
                <c:pt idx="579">
                  <c:v>-8.42</c:v>
                </c:pt>
                <c:pt idx="580">
                  <c:v>-8.4</c:v>
                </c:pt>
                <c:pt idx="581">
                  <c:v>-8.3800000000000026</c:v>
                </c:pt>
                <c:pt idx="582">
                  <c:v>-8.3600000000000048</c:v>
                </c:pt>
                <c:pt idx="583">
                  <c:v>-8.34</c:v>
                </c:pt>
                <c:pt idx="584">
                  <c:v>-8.32</c:v>
                </c:pt>
                <c:pt idx="585">
                  <c:v>-8.3000000000000025</c:v>
                </c:pt>
                <c:pt idx="586">
                  <c:v>-8.2800000000000011</c:v>
                </c:pt>
                <c:pt idx="587">
                  <c:v>-8.26</c:v>
                </c:pt>
                <c:pt idx="588">
                  <c:v>-8.2399999999999984</c:v>
                </c:pt>
                <c:pt idx="589">
                  <c:v>-8.2200000000000024</c:v>
                </c:pt>
                <c:pt idx="590">
                  <c:v>-8.2000000000000011</c:v>
                </c:pt>
                <c:pt idx="591">
                  <c:v>-8.18</c:v>
                </c:pt>
                <c:pt idx="592">
                  <c:v>-8.16</c:v>
                </c:pt>
                <c:pt idx="593">
                  <c:v>-8.1399999999999988</c:v>
                </c:pt>
                <c:pt idx="594">
                  <c:v>-8.120000000000001</c:v>
                </c:pt>
                <c:pt idx="595">
                  <c:v>-8.1</c:v>
                </c:pt>
                <c:pt idx="596">
                  <c:v>-8.08</c:v>
                </c:pt>
                <c:pt idx="597">
                  <c:v>-8.06</c:v>
                </c:pt>
                <c:pt idx="598">
                  <c:v>-8.0400000000000009</c:v>
                </c:pt>
                <c:pt idx="599">
                  <c:v>-8.02</c:v>
                </c:pt>
                <c:pt idx="600">
                  <c:v>-8</c:v>
                </c:pt>
                <c:pt idx="601">
                  <c:v>-7.98</c:v>
                </c:pt>
                <c:pt idx="602">
                  <c:v>-7.9599999999999991</c:v>
                </c:pt>
                <c:pt idx="603">
                  <c:v>-7.94</c:v>
                </c:pt>
                <c:pt idx="604">
                  <c:v>-7.92</c:v>
                </c:pt>
                <c:pt idx="605">
                  <c:v>-7.9</c:v>
                </c:pt>
                <c:pt idx="606">
                  <c:v>-7.879999999999999</c:v>
                </c:pt>
                <c:pt idx="607">
                  <c:v>-7.8599999999999985</c:v>
                </c:pt>
                <c:pt idx="608">
                  <c:v>-7.84</c:v>
                </c:pt>
                <c:pt idx="609">
                  <c:v>-7.8199999999999985</c:v>
                </c:pt>
                <c:pt idx="610">
                  <c:v>-7.7999999999999989</c:v>
                </c:pt>
                <c:pt idx="611">
                  <c:v>-7.7799999999999994</c:v>
                </c:pt>
                <c:pt idx="612">
                  <c:v>-7.76</c:v>
                </c:pt>
                <c:pt idx="613">
                  <c:v>-7.74</c:v>
                </c:pt>
                <c:pt idx="614">
                  <c:v>-7.7199999999999989</c:v>
                </c:pt>
                <c:pt idx="615">
                  <c:v>-7.6999999999999975</c:v>
                </c:pt>
                <c:pt idx="616">
                  <c:v>-7.68</c:v>
                </c:pt>
                <c:pt idx="617">
                  <c:v>-7.6599999999999975</c:v>
                </c:pt>
                <c:pt idx="618">
                  <c:v>-7.6400000000000006</c:v>
                </c:pt>
                <c:pt idx="619">
                  <c:v>-7.6199999999999966</c:v>
                </c:pt>
                <c:pt idx="620">
                  <c:v>-7.6</c:v>
                </c:pt>
                <c:pt idx="621">
                  <c:v>-7.58</c:v>
                </c:pt>
                <c:pt idx="622">
                  <c:v>-7.5600000000000005</c:v>
                </c:pt>
                <c:pt idx="623">
                  <c:v>-7.5399999999999991</c:v>
                </c:pt>
                <c:pt idx="624">
                  <c:v>-7.52</c:v>
                </c:pt>
                <c:pt idx="625">
                  <c:v>-7.5</c:v>
                </c:pt>
                <c:pt idx="626">
                  <c:v>-7.48</c:v>
                </c:pt>
                <c:pt idx="627">
                  <c:v>-7.4599999999999991</c:v>
                </c:pt>
                <c:pt idx="628">
                  <c:v>-7.44</c:v>
                </c:pt>
                <c:pt idx="629">
                  <c:v>-7.42</c:v>
                </c:pt>
                <c:pt idx="630">
                  <c:v>-7.4</c:v>
                </c:pt>
                <c:pt idx="631">
                  <c:v>-7.379999999999999</c:v>
                </c:pt>
                <c:pt idx="632">
                  <c:v>-7.3599999999999985</c:v>
                </c:pt>
                <c:pt idx="633">
                  <c:v>-7.34</c:v>
                </c:pt>
                <c:pt idx="634">
                  <c:v>-7.3199999999999985</c:v>
                </c:pt>
                <c:pt idx="635">
                  <c:v>-7.2999999999999989</c:v>
                </c:pt>
                <c:pt idx="636">
                  <c:v>-7.2799999999999994</c:v>
                </c:pt>
                <c:pt idx="637">
                  <c:v>-7.26</c:v>
                </c:pt>
                <c:pt idx="638">
                  <c:v>-7.24</c:v>
                </c:pt>
                <c:pt idx="639">
                  <c:v>-7.2199999999999989</c:v>
                </c:pt>
                <c:pt idx="640">
                  <c:v>-7.1999999999999975</c:v>
                </c:pt>
                <c:pt idx="641">
                  <c:v>-7.18</c:v>
                </c:pt>
                <c:pt idx="642">
                  <c:v>-7.1599999999999975</c:v>
                </c:pt>
                <c:pt idx="643">
                  <c:v>-7.1400000000000006</c:v>
                </c:pt>
                <c:pt idx="644">
                  <c:v>-7.1199999999999966</c:v>
                </c:pt>
                <c:pt idx="645">
                  <c:v>-7.1</c:v>
                </c:pt>
                <c:pt idx="646">
                  <c:v>-7.08</c:v>
                </c:pt>
                <c:pt idx="647">
                  <c:v>-7.0600000000000005</c:v>
                </c:pt>
                <c:pt idx="648">
                  <c:v>-7.0399999999999991</c:v>
                </c:pt>
                <c:pt idx="649">
                  <c:v>-7.02</c:v>
                </c:pt>
                <c:pt idx="650">
                  <c:v>-7</c:v>
                </c:pt>
                <c:pt idx="651">
                  <c:v>-6.98</c:v>
                </c:pt>
                <c:pt idx="652">
                  <c:v>-6.9599999999999991</c:v>
                </c:pt>
                <c:pt idx="653">
                  <c:v>-6.94</c:v>
                </c:pt>
                <c:pt idx="654">
                  <c:v>-6.92</c:v>
                </c:pt>
                <c:pt idx="655">
                  <c:v>-6.9</c:v>
                </c:pt>
                <c:pt idx="656">
                  <c:v>-6.879999999999999</c:v>
                </c:pt>
                <c:pt idx="657">
                  <c:v>-6.8599999999999985</c:v>
                </c:pt>
                <c:pt idx="658">
                  <c:v>-6.84</c:v>
                </c:pt>
                <c:pt idx="659">
                  <c:v>-6.8199999999999985</c:v>
                </c:pt>
                <c:pt idx="660">
                  <c:v>-6.7999999999999989</c:v>
                </c:pt>
                <c:pt idx="661">
                  <c:v>-6.7799999999999994</c:v>
                </c:pt>
                <c:pt idx="662">
                  <c:v>-6.76</c:v>
                </c:pt>
                <c:pt idx="663">
                  <c:v>-6.74</c:v>
                </c:pt>
                <c:pt idx="664">
                  <c:v>-6.7199999999999989</c:v>
                </c:pt>
                <c:pt idx="665">
                  <c:v>-6.6999999999999975</c:v>
                </c:pt>
                <c:pt idx="666">
                  <c:v>-6.68</c:v>
                </c:pt>
                <c:pt idx="667">
                  <c:v>-6.6599999999999975</c:v>
                </c:pt>
                <c:pt idx="668">
                  <c:v>-6.6400000000000006</c:v>
                </c:pt>
                <c:pt idx="669">
                  <c:v>-6.6199999999999966</c:v>
                </c:pt>
                <c:pt idx="670">
                  <c:v>-6.6</c:v>
                </c:pt>
                <c:pt idx="671">
                  <c:v>-6.58</c:v>
                </c:pt>
                <c:pt idx="672">
                  <c:v>-6.5600000000000005</c:v>
                </c:pt>
                <c:pt idx="673">
                  <c:v>-6.5399999999999991</c:v>
                </c:pt>
                <c:pt idx="674">
                  <c:v>-6.52</c:v>
                </c:pt>
                <c:pt idx="675">
                  <c:v>-6.5</c:v>
                </c:pt>
                <c:pt idx="676">
                  <c:v>-6.48</c:v>
                </c:pt>
                <c:pt idx="677">
                  <c:v>-6.4599999999999991</c:v>
                </c:pt>
                <c:pt idx="678">
                  <c:v>-6.44</c:v>
                </c:pt>
                <c:pt idx="679">
                  <c:v>-6.42</c:v>
                </c:pt>
                <c:pt idx="680">
                  <c:v>-6.4</c:v>
                </c:pt>
                <c:pt idx="681">
                  <c:v>-6.379999999999999</c:v>
                </c:pt>
                <c:pt idx="682">
                  <c:v>-6.3599999999999985</c:v>
                </c:pt>
                <c:pt idx="683">
                  <c:v>-6.34</c:v>
                </c:pt>
                <c:pt idx="684">
                  <c:v>-6.3199999999999985</c:v>
                </c:pt>
                <c:pt idx="685">
                  <c:v>-6.2999999999999989</c:v>
                </c:pt>
                <c:pt idx="686">
                  <c:v>-6.2799999999999994</c:v>
                </c:pt>
                <c:pt idx="687">
                  <c:v>-6.26</c:v>
                </c:pt>
                <c:pt idx="688">
                  <c:v>-6.24</c:v>
                </c:pt>
                <c:pt idx="689">
                  <c:v>-6.2199999999999989</c:v>
                </c:pt>
                <c:pt idx="690">
                  <c:v>-6.1999999999999975</c:v>
                </c:pt>
                <c:pt idx="691">
                  <c:v>-6.18</c:v>
                </c:pt>
                <c:pt idx="692">
                  <c:v>-6.1599999999999975</c:v>
                </c:pt>
                <c:pt idx="693">
                  <c:v>-6.1400000000000006</c:v>
                </c:pt>
                <c:pt idx="694">
                  <c:v>-6.1199999999999966</c:v>
                </c:pt>
                <c:pt idx="695">
                  <c:v>-6.1</c:v>
                </c:pt>
                <c:pt idx="696">
                  <c:v>-6.08</c:v>
                </c:pt>
                <c:pt idx="697">
                  <c:v>-6.0600000000000005</c:v>
                </c:pt>
                <c:pt idx="698">
                  <c:v>-6.0399999999999991</c:v>
                </c:pt>
                <c:pt idx="699">
                  <c:v>-6.02</c:v>
                </c:pt>
                <c:pt idx="700">
                  <c:v>-6</c:v>
                </c:pt>
                <c:pt idx="701">
                  <c:v>-5.98</c:v>
                </c:pt>
                <c:pt idx="702">
                  <c:v>-5.9599999999999991</c:v>
                </c:pt>
                <c:pt idx="703">
                  <c:v>-5.94</c:v>
                </c:pt>
                <c:pt idx="704">
                  <c:v>-5.92</c:v>
                </c:pt>
                <c:pt idx="705">
                  <c:v>-5.9</c:v>
                </c:pt>
                <c:pt idx="706">
                  <c:v>-5.879999999999999</c:v>
                </c:pt>
                <c:pt idx="707">
                  <c:v>-5.8599999999999985</c:v>
                </c:pt>
                <c:pt idx="708">
                  <c:v>-5.84</c:v>
                </c:pt>
                <c:pt idx="709">
                  <c:v>-5.8199999999999985</c:v>
                </c:pt>
                <c:pt idx="710">
                  <c:v>-5.7999999999999989</c:v>
                </c:pt>
                <c:pt idx="711">
                  <c:v>-5.7799999999999994</c:v>
                </c:pt>
                <c:pt idx="712">
                  <c:v>-5.76</c:v>
                </c:pt>
                <c:pt idx="713">
                  <c:v>-5.74</c:v>
                </c:pt>
                <c:pt idx="714">
                  <c:v>-5.7199999999999989</c:v>
                </c:pt>
                <c:pt idx="715">
                  <c:v>-5.6999999999999975</c:v>
                </c:pt>
                <c:pt idx="716">
                  <c:v>-5.68</c:v>
                </c:pt>
                <c:pt idx="717">
                  <c:v>-5.6599999999999975</c:v>
                </c:pt>
                <c:pt idx="718">
                  <c:v>-5.6400000000000006</c:v>
                </c:pt>
                <c:pt idx="719">
                  <c:v>-5.6199999999999966</c:v>
                </c:pt>
                <c:pt idx="720">
                  <c:v>-5.6</c:v>
                </c:pt>
                <c:pt idx="721">
                  <c:v>-5.58</c:v>
                </c:pt>
                <c:pt idx="722">
                  <c:v>-5.5600000000000005</c:v>
                </c:pt>
                <c:pt idx="723">
                  <c:v>-5.5399999999999991</c:v>
                </c:pt>
                <c:pt idx="724">
                  <c:v>-5.52</c:v>
                </c:pt>
                <c:pt idx="725">
                  <c:v>-5.5</c:v>
                </c:pt>
                <c:pt idx="726">
                  <c:v>-5.48</c:v>
                </c:pt>
                <c:pt idx="727">
                  <c:v>-5.4599999999999991</c:v>
                </c:pt>
                <c:pt idx="728">
                  <c:v>-5.44</c:v>
                </c:pt>
                <c:pt idx="729">
                  <c:v>-5.42</c:v>
                </c:pt>
                <c:pt idx="730">
                  <c:v>-5.4</c:v>
                </c:pt>
                <c:pt idx="731">
                  <c:v>-5.379999999999999</c:v>
                </c:pt>
                <c:pt idx="732">
                  <c:v>-5.3599999999999985</c:v>
                </c:pt>
                <c:pt idx="733">
                  <c:v>-5.34</c:v>
                </c:pt>
                <c:pt idx="734">
                  <c:v>-5.3199999999999985</c:v>
                </c:pt>
                <c:pt idx="735">
                  <c:v>-5.2999999999999989</c:v>
                </c:pt>
                <c:pt idx="736">
                  <c:v>-5.2799999999999994</c:v>
                </c:pt>
                <c:pt idx="737">
                  <c:v>-5.26</c:v>
                </c:pt>
                <c:pt idx="738">
                  <c:v>-5.24</c:v>
                </c:pt>
                <c:pt idx="739">
                  <c:v>-5.2199999999999989</c:v>
                </c:pt>
                <c:pt idx="740">
                  <c:v>-5.1999999999999975</c:v>
                </c:pt>
                <c:pt idx="741">
                  <c:v>-5.18</c:v>
                </c:pt>
                <c:pt idx="742">
                  <c:v>-5.1599999999999975</c:v>
                </c:pt>
                <c:pt idx="743">
                  <c:v>-5.1400000000000006</c:v>
                </c:pt>
                <c:pt idx="744">
                  <c:v>-5.1199999999999966</c:v>
                </c:pt>
                <c:pt idx="745">
                  <c:v>-5.0999999999999996</c:v>
                </c:pt>
                <c:pt idx="746">
                  <c:v>-5.08</c:v>
                </c:pt>
                <c:pt idx="747">
                  <c:v>-5.0600000000000005</c:v>
                </c:pt>
                <c:pt idx="748">
                  <c:v>-5.0399999999999991</c:v>
                </c:pt>
                <c:pt idx="749">
                  <c:v>-5.0199999999999996</c:v>
                </c:pt>
                <c:pt idx="750">
                  <c:v>-5</c:v>
                </c:pt>
                <c:pt idx="751">
                  <c:v>-4.9800000000000004</c:v>
                </c:pt>
                <c:pt idx="752">
                  <c:v>-4.9599999999999991</c:v>
                </c:pt>
                <c:pt idx="753">
                  <c:v>-4.9400000000000004</c:v>
                </c:pt>
                <c:pt idx="754">
                  <c:v>-4.92</c:v>
                </c:pt>
                <c:pt idx="755">
                  <c:v>-4.9000000000000004</c:v>
                </c:pt>
                <c:pt idx="756">
                  <c:v>-4.879999999999999</c:v>
                </c:pt>
                <c:pt idx="757">
                  <c:v>-4.8599999999999985</c:v>
                </c:pt>
                <c:pt idx="758">
                  <c:v>-4.84</c:v>
                </c:pt>
                <c:pt idx="759">
                  <c:v>-4.8199999999999985</c:v>
                </c:pt>
                <c:pt idx="760">
                  <c:v>-4.7999999999999989</c:v>
                </c:pt>
                <c:pt idx="761">
                  <c:v>-4.7799999999999994</c:v>
                </c:pt>
                <c:pt idx="762">
                  <c:v>-4.76</c:v>
                </c:pt>
                <c:pt idx="763">
                  <c:v>-4.74</c:v>
                </c:pt>
                <c:pt idx="764">
                  <c:v>-4.7199999999999989</c:v>
                </c:pt>
                <c:pt idx="765">
                  <c:v>-4.6999999999999975</c:v>
                </c:pt>
                <c:pt idx="766">
                  <c:v>-4.68</c:v>
                </c:pt>
                <c:pt idx="767">
                  <c:v>-4.6599999999999975</c:v>
                </c:pt>
                <c:pt idx="768">
                  <c:v>-4.6400000000000006</c:v>
                </c:pt>
                <c:pt idx="769">
                  <c:v>-4.6199999999999966</c:v>
                </c:pt>
                <c:pt idx="770">
                  <c:v>-4.5999999999999996</c:v>
                </c:pt>
                <c:pt idx="771">
                  <c:v>-4.58</c:v>
                </c:pt>
                <c:pt idx="772">
                  <c:v>-4.5600000000000005</c:v>
                </c:pt>
                <c:pt idx="773">
                  <c:v>-4.5399999999999991</c:v>
                </c:pt>
                <c:pt idx="774">
                  <c:v>-4.5199999999999996</c:v>
                </c:pt>
                <c:pt idx="775">
                  <c:v>-4.5</c:v>
                </c:pt>
                <c:pt idx="776">
                  <c:v>-4.4800000000000004</c:v>
                </c:pt>
                <c:pt idx="777">
                  <c:v>-4.4599999999999991</c:v>
                </c:pt>
                <c:pt idx="778">
                  <c:v>-4.4400000000000004</c:v>
                </c:pt>
                <c:pt idx="779">
                  <c:v>-4.42</c:v>
                </c:pt>
                <c:pt idx="780">
                  <c:v>-4.4000000000000004</c:v>
                </c:pt>
                <c:pt idx="781">
                  <c:v>-4.379999999999999</c:v>
                </c:pt>
                <c:pt idx="782">
                  <c:v>-4.3599999999999985</c:v>
                </c:pt>
                <c:pt idx="783">
                  <c:v>-4.34</c:v>
                </c:pt>
                <c:pt idx="784">
                  <c:v>-4.3199999999999985</c:v>
                </c:pt>
                <c:pt idx="785">
                  <c:v>-4.2999999999999989</c:v>
                </c:pt>
                <c:pt idx="786">
                  <c:v>-4.2799999999999994</c:v>
                </c:pt>
                <c:pt idx="787">
                  <c:v>-4.26</c:v>
                </c:pt>
                <c:pt idx="788">
                  <c:v>-4.24</c:v>
                </c:pt>
                <c:pt idx="789">
                  <c:v>-4.2199999999999989</c:v>
                </c:pt>
                <c:pt idx="790">
                  <c:v>-4.1999999999999975</c:v>
                </c:pt>
                <c:pt idx="791">
                  <c:v>-4.18</c:v>
                </c:pt>
                <c:pt idx="792">
                  <c:v>-4.1599999999999975</c:v>
                </c:pt>
                <c:pt idx="793">
                  <c:v>-4.1399999999999988</c:v>
                </c:pt>
                <c:pt idx="794">
                  <c:v>-4.1199999999999966</c:v>
                </c:pt>
                <c:pt idx="795">
                  <c:v>-4.0999999999999996</c:v>
                </c:pt>
                <c:pt idx="796">
                  <c:v>-4.08</c:v>
                </c:pt>
                <c:pt idx="797">
                  <c:v>-4.0600000000000005</c:v>
                </c:pt>
                <c:pt idx="798">
                  <c:v>-4.0399999999999991</c:v>
                </c:pt>
                <c:pt idx="799">
                  <c:v>-4.0199999999999996</c:v>
                </c:pt>
                <c:pt idx="800">
                  <c:v>-4</c:v>
                </c:pt>
                <c:pt idx="801">
                  <c:v>-3.9800000000000004</c:v>
                </c:pt>
                <c:pt idx="802">
                  <c:v>-3.9600000000000009</c:v>
                </c:pt>
                <c:pt idx="803">
                  <c:v>-3.9400000000000013</c:v>
                </c:pt>
                <c:pt idx="804">
                  <c:v>-3.9199999999999977</c:v>
                </c:pt>
                <c:pt idx="805">
                  <c:v>-3.8999999999999977</c:v>
                </c:pt>
                <c:pt idx="806">
                  <c:v>-3.8799999999999977</c:v>
                </c:pt>
                <c:pt idx="807">
                  <c:v>-3.8599999999999977</c:v>
                </c:pt>
                <c:pt idx="808">
                  <c:v>-3.84</c:v>
                </c:pt>
                <c:pt idx="809">
                  <c:v>-3.8200000000000003</c:v>
                </c:pt>
                <c:pt idx="810">
                  <c:v>-3.8000000000000007</c:v>
                </c:pt>
                <c:pt idx="811">
                  <c:v>-3.7800000000000011</c:v>
                </c:pt>
                <c:pt idx="812">
                  <c:v>-3.759999999999998</c:v>
                </c:pt>
                <c:pt idx="813">
                  <c:v>-3.7399999999999984</c:v>
                </c:pt>
                <c:pt idx="814">
                  <c:v>-3.7199999999999989</c:v>
                </c:pt>
                <c:pt idx="815">
                  <c:v>-3.6999999999999993</c:v>
                </c:pt>
                <c:pt idx="816">
                  <c:v>-3.6799999999999997</c:v>
                </c:pt>
                <c:pt idx="817">
                  <c:v>-3.66</c:v>
                </c:pt>
                <c:pt idx="818">
                  <c:v>-3.6400000000000006</c:v>
                </c:pt>
                <c:pt idx="819">
                  <c:v>-3.620000000000001</c:v>
                </c:pt>
                <c:pt idx="820">
                  <c:v>-3.6000000000000014</c:v>
                </c:pt>
                <c:pt idx="821">
                  <c:v>-3.5799999999999983</c:v>
                </c:pt>
                <c:pt idx="822">
                  <c:v>-3.5599999999999987</c:v>
                </c:pt>
                <c:pt idx="823">
                  <c:v>-3.5399999999999987</c:v>
                </c:pt>
                <c:pt idx="824">
                  <c:v>-3.5199999999999987</c:v>
                </c:pt>
                <c:pt idx="825">
                  <c:v>-3.5</c:v>
                </c:pt>
                <c:pt idx="826">
                  <c:v>-3.4800000000000004</c:v>
                </c:pt>
                <c:pt idx="827">
                  <c:v>-3.4600000000000009</c:v>
                </c:pt>
                <c:pt idx="828">
                  <c:v>-3.4400000000000013</c:v>
                </c:pt>
                <c:pt idx="829">
                  <c:v>-3.4199999999999977</c:v>
                </c:pt>
                <c:pt idx="830">
                  <c:v>-3.3999999999999977</c:v>
                </c:pt>
                <c:pt idx="831">
                  <c:v>-3.3799999999999977</c:v>
                </c:pt>
                <c:pt idx="832">
                  <c:v>-3.3599999999999977</c:v>
                </c:pt>
                <c:pt idx="833">
                  <c:v>-3.34</c:v>
                </c:pt>
                <c:pt idx="834">
                  <c:v>-3.3200000000000003</c:v>
                </c:pt>
                <c:pt idx="835">
                  <c:v>-3.3000000000000007</c:v>
                </c:pt>
                <c:pt idx="836">
                  <c:v>-3.2800000000000011</c:v>
                </c:pt>
                <c:pt idx="837">
                  <c:v>-3.259999999999998</c:v>
                </c:pt>
                <c:pt idx="838">
                  <c:v>-3.2399999999999984</c:v>
                </c:pt>
                <c:pt idx="839">
                  <c:v>-3.2199999999999989</c:v>
                </c:pt>
                <c:pt idx="840">
                  <c:v>-3.1999999999999993</c:v>
                </c:pt>
                <c:pt idx="841">
                  <c:v>-3.1799999999999997</c:v>
                </c:pt>
                <c:pt idx="842">
                  <c:v>-3.16</c:v>
                </c:pt>
                <c:pt idx="843">
                  <c:v>-3.1400000000000006</c:v>
                </c:pt>
                <c:pt idx="844">
                  <c:v>-3.120000000000001</c:v>
                </c:pt>
                <c:pt idx="845">
                  <c:v>-3.1000000000000014</c:v>
                </c:pt>
                <c:pt idx="846">
                  <c:v>-3.0799999999999983</c:v>
                </c:pt>
                <c:pt idx="847">
                  <c:v>-3.0599999999999987</c:v>
                </c:pt>
                <c:pt idx="848">
                  <c:v>-3.0399999999999987</c:v>
                </c:pt>
                <c:pt idx="849">
                  <c:v>-3.0199999999999987</c:v>
                </c:pt>
                <c:pt idx="850">
                  <c:v>-3</c:v>
                </c:pt>
                <c:pt idx="851">
                  <c:v>-2.9800000000000004</c:v>
                </c:pt>
                <c:pt idx="852">
                  <c:v>-2.9600000000000009</c:v>
                </c:pt>
                <c:pt idx="853">
                  <c:v>-2.9400000000000013</c:v>
                </c:pt>
                <c:pt idx="854">
                  <c:v>-2.9199999999999977</c:v>
                </c:pt>
                <c:pt idx="855">
                  <c:v>-2.8999999999999977</c:v>
                </c:pt>
                <c:pt idx="856">
                  <c:v>-2.8799999999999977</c:v>
                </c:pt>
                <c:pt idx="857">
                  <c:v>-2.8599999999999977</c:v>
                </c:pt>
                <c:pt idx="858">
                  <c:v>-2.84</c:v>
                </c:pt>
                <c:pt idx="859">
                  <c:v>-2.8200000000000003</c:v>
                </c:pt>
                <c:pt idx="860">
                  <c:v>-2.8000000000000007</c:v>
                </c:pt>
                <c:pt idx="861">
                  <c:v>-2.7800000000000011</c:v>
                </c:pt>
                <c:pt idx="862">
                  <c:v>-2.759999999999998</c:v>
                </c:pt>
                <c:pt idx="863">
                  <c:v>-2.7399999999999984</c:v>
                </c:pt>
                <c:pt idx="864">
                  <c:v>-2.7199999999999989</c:v>
                </c:pt>
                <c:pt idx="865">
                  <c:v>-2.6999999999999993</c:v>
                </c:pt>
                <c:pt idx="866">
                  <c:v>-2.6799999999999997</c:v>
                </c:pt>
                <c:pt idx="867">
                  <c:v>-2.66</c:v>
                </c:pt>
                <c:pt idx="868">
                  <c:v>-2.6400000000000006</c:v>
                </c:pt>
                <c:pt idx="869">
                  <c:v>-2.620000000000001</c:v>
                </c:pt>
                <c:pt idx="870">
                  <c:v>-2.5999999999999979</c:v>
                </c:pt>
                <c:pt idx="871">
                  <c:v>-2.5799999999999983</c:v>
                </c:pt>
                <c:pt idx="872">
                  <c:v>-2.5599999999999987</c:v>
                </c:pt>
                <c:pt idx="873">
                  <c:v>-2.5399999999999987</c:v>
                </c:pt>
                <c:pt idx="874">
                  <c:v>-2.5199999999999987</c:v>
                </c:pt>
                <c:pt idx="875">
                  <c:v>-2.5</c:v>
                </c:pt>
                <c:pt idx="876">
                  <c:v>-2.4800000000000004</c:v>
                </c:pt>
                <c:pt idx="877">
                  <c:v>-2.4600000000000009</c:v>
                </c:pt>
                <c:pt idx="878">
                  <c:v>-2.4400000000000013</c:v>
                </c:pt>
                <c:pt idx="879">
                  <c:v>-2.4199999999999977</c:v>
                </c:pt>
                <c:pt idx="880">
                  <c:v>-2.3999999999999977</c:v>
                </c:pt>
                <c:pt idx="881">
                  <c:v>-2.3799999999999977</c:v>
                </c:pt>
                <c:pt idx="882">
                  <c:v>-2.3599999999999977</c:v>
                </c:pt>
                <c:pt idx="883">
                  <c:v>-2.34</c:v>
                </c:pt>
                <c:pt idx="884">
                  <c:v>-2.3200000000000003</c:v>
                </c:pt>
                <c:pt idx="885">
                  <c:v>-2.3000000000000007</c:v>
                </c:pt>
                <c:pt idx="886">
                  <c:v>-2.2800000000000011</c:v>
                </c:pt>
                <c:pt idx="887">
                  <c:v>-2.259999999999998</c:v>
                </c:pt>
                <c:pt idx="888">
                  <c:v>-2.2399999999999984</c:v>
                </c:pt>
                <c:pt idx="889">
                  <c:v>-2.2199999999999989</c:v>
                </c:pt>
                <c:pt idx="890">
                  <c:v>-2.1999999999999993</c:v>
                </c:pt>
                <c:pt idx="891">
                  <c:v>-2.1799999999999997</c:v>
                </c:pt>
                <c:pt idx="892">
                  <c:v>-2.16</c:v>
                </c:pt>
                <c:pt idx="893">
                  <c:v>-2.1400000000000006</c:v>
                </c:pt>
                <c:pt idx="894">
                  <c:v>-2.120000000000001</c:v>
                </c:pt>
                <c:pt idx="895">
                  <c:v>-2.0999999999999979</c:v>
                </c:pt>
                <c:pt idx="896">
                  <c:v>-2.0799999999999983</c:v>
                </c:pt>
                <c:pt idx="897">
                  <c:v>-2.0599999999999987</c:v>
                </c:pt>
                <c:pt idx="898">
                  <c:v>-2.0399999999999987</c:v>
                </c:pt>
                <c:pt idx="899">
                  <c:v>-2.0199999999999987</c:v>
                </c:pt>
                <c:pt idx="900">
                  <c:v>-2</c:v>
                </c:pt>
                <c:pt idx="901">
                  <c:v>-1.9800000000000029</c:v>
                </c:pt>
                <c:pt idx="902">
                  <c:v>-1.9600000000000031</c:v>
                </c:pt>
                <c:pt idx="903">
                  <c:v>-1.9400000000000035</c:v>
                </c:pt>
                <c:pt idx="904">
                  <c:v>-1.9199999999999955</c:v>
                </c:pt>
                <c:pt idx="905">
                  <c:v>-1.8999999999999957</c:v>
                </c:pt>
                <c:pt idx="906">
                  <c:v>-1.8799999999999963</c:v>
                </c:pt>
                <c:pt idx="907">
                  <c:v>-1.8599999999999965</c:v>
                </c:pt>
                <c:pt idx="908">
                  <c:v>-1.839999999999997</c:v>
                </c:pt>
                <c:pt idx="909">
                  <c:v>-1.8200000000000003</c:v>
                </c:pt>
                <c:pt idx="910">
                  <c:v>-1.8000000000000007</c:v>
                </c:pt>
                <c:pt idx="911">
                  <c:v>-1.780000000000002</c:v>
                </c:pt>
                <c:pt idx="912">
                  <c:v>-1.7599999999999938</c:v>
                </c:pt>
                <c:pt idx="913">
                  <c:v>-1.7399999999999944</c:v>
                </c:pt>
                <c:pt idx="914">
                  <c:v>-1.7199999999999946</c:v>
                </c:pt>
                <c:pt idx="915">
                  <c:v>-1.6999999999999968</c:v>
                </c:pt>
                <c:pt idx="916">
                  <c:v>-1.6799999999999973</c:v>
                </c:pt>
                <c:pt idx="917">
                  <c:v>-1.6600000000000001</c:v>
                </c:pt>
                <c:pt idx="918">
                  <c:v>-1.6400000000000021</c:v>
                </c:pt>
                <c:pt idx="919">
                  <c:v>-1.6200000000000021</c:v>
                </c:pt>
                <c:pt idx="920">
                  <c:v>-1.599999999999995</c:v>
                </c:pt>
                <c:pt idx="921">
                  <c:v>-1.5799999999999952</c:v>
                </c:pt>
                <c:pt idx="922">
                  <c:v>-1.5599999999999952</c:v>
                </c:pt>
                <c:pt idx="923">
                  <c:v>-1.5399999999999954</c:v>
                </c:pt>
                <c:pt idx="924">
                  <c:v>-1.5199999999999958</c:v>
                </c:pt>
                <c:pt idx="925">
                  <c:v>-1.5</c:v>
                </c:pt>
                <c:pt idx="926">
                  <c:v>-1.4800000000000004</c:v>
                </c:pt>
                <c:pt idx="927">
                  <c:v>-1.4600000000000009</c:v>
                </c:pt>
                <c:pt idx="928">
                  <c:v>-1.4400000000000013</c:v>
                </c:pt>
                <c:pt idx="929">
                  <c:v>-1.4199999999999933</c:v>
                </c:pt>
                <c:pt idx="930">
                  <c:v>-1.3999999999999957</c:v>
                </c:pt>
                <c:pt idx="931">
                  <c:v>-1.3799999999999963</c:v>
                </c:pt>
                <c:pt idx="932">
                  <c:v>-1.3599999999999965</c:v>
                </c:pt>
                <c:pt idx="933">
                  <c:v>-1.339999999999997</c:v>
                </c:pt>
                <c:pt idx="934">
                  <c:v>-1.3200000000000003</c:v>
                </c:pt>
                <c:pt idx="935">
                  <c:v>-1.3000000000000007</c:v>
                </c:pt>
                <c:pt idx="936">
                  <c:v>-1.2800000000000011</c:v>
                </c:pt>
                <c:pt idx="937">
                  <c:v>-1.2599999999999936</c:v>
                </c:pt>
                <c:pt idx="938">
                  <c:v>-1.239999999999994</c:v>
                </c:pt>
                <c:pt idx="939">
                  <c:v>-1.2199999999999942</c:v>
                </c:pt>
                <c:pt idx="940">
                  <c:v>-1.1999999999999968</c:v>
                </c:pt>
                <c:pt idx="941">
                  <c:v>-1.1799999999999973</c:v>
                </c:pt>
                <c:pt idx="942">
                  <c:v>-1.1600000000000001</c:v>
                </c:pt>
                <c:pt idx="943">
                  <c:v>-1.1400000000000021</c:v>
                </c:pt>
                <c:pt idx="944">
                  <c:v>-1.1200000000000021</c:v>
                </c:pt>
                <c:pt idx="945">
                  <c:v>-1.099999999999995</c:v>
                </c:pt>
                <c:pt idx="946">
                  <c:v>-1.0799999999999952</c:v>
                </c:pt>
                <c:pt idx="947">
                  <c:v>-1.0599999999999952</c:v>
                </c:pt>
                <c:pt idx="948">
                  <c:v>-1.0399999999999954</c:v>
                </c:pt>
                <c:pt idx="949">
                  <c:v>-1.0199999999999958</c:v>
                </c:pt>
                <c:pt idx="950">
                  <c:v>-1</c:v>
                </c:pt>
                <c:pt idx="951">
                  <c:v>-0.98000000000000043</c:v>
                </c:pt>
                <c:pt idx="952">
                  <c:v>-0.96000000000000085</c:v>
                </c:pt>
                <c:pt idx="953">
                  <c:v>-0.94000000000000161</c:v>
                </c:pt>
                <c:pt idx="954">
                  <c:v>-0.91999999999999815</c:v>
                </c:pt>
                <c:pt idx="955">
                  <c:v>-0.8999999999999988</c:v>
                </c:pt>
                <c:pt idx="956">
                  <c:v>-0.88</c:v>
                </c:pt>
                <c:pt idx="957">
                  <c:v>-0.85999999999999965</c:v>
                </c:pt>
                <c:pt idx="958">
                  <c:v>-0.84000000000000064</c:v>
                </c:pt>
                <c:pt idx="959">
                  <c:v>-0.82000000000000062</c:v>
                </c:pt>
                <c:pt idx="960">
                  <c:v>-0.80000000000000071</c:v>
                </c:pt>
                <c:pt idx="961">
                  <c:v>-0.78000000000000114</c:v>
                </c:pt>
                <c:pt idx="962">
                  <c:v>-0.75999999999999934</c:v>
                </c:pt>
                <c:pt idx="963">
                  <c:v>-0.73999999999999966</c:v>
                </c:pt>
                <c:pt idx="964">
                  <c:v>-0.71999999999999964</c:v>
                </c:pt>
                <c:pt idx="965">
                  <c:v>-0.69999999999999973</c:v>
                </c:pt>
                <c:pt idx="966">
                  <c:v>-0.68000000000000049</c:v>
                </c:pt>
                <c:pt idx="967">
                  <c:v>-0.66000000000000181</c:v>
                </c:pt>
                <c:pt idx="968">
                  <c:v>-0.64000000000000201</c:v>
                </c:pt>
                <c:pt idx="969">
                  <c:v>-0.62000000000000222</c:v>
                </c:pt>
                <c:pt idx="970">
                  <c:v>-0.59999999999999798</c:v>
                </c:pt>
                <c:pt idx="971">
                  <c:v>-0.57999999999999863</c:v>
                </c:pt>
                <c:pt idx="972">
                  <c:v>-0.55999999999999872</c:v>
                </c:pt>
                <c:pt idx="973">
                  <c:v>-0.53999999999999915</c:v>
                </c:pt>
                <c:pt idx="974">
                  <c:v>-0.51999999999999968</c:v>
                </c:pt>
                <c:pt idx="975">
                  <c:v>-0.5</c:v>
                </c:pt>
                <c:pt idx="976">
                  <c:v>-0.48000000000000048</c:v>
                </c:pt>
                <c:pt idx="977">
                  <c:v>-0.46000000000000085</c:v>
                </c:pt>
                <c:pt idx="978">
                  <c:v>-0.44000000000000133</c:v>
                </c:pt>
                <c:pt idx="979">
                  <c:v>-0.41999999999999926</c:v>
                </c:pt>
                <c:pt idx="980">
                  <c:v>-0.39999999999999997</c:v>
                </c:pt>
                <c:pt idx="981">
                  <c:v>-0.38000000000000017</c:v>
                </c:pt>
                <c:pt idx="982">
                  <c:v>-0.36000000000000032</c:v>
                </c:pt>
                <c:pt idx="983">
                  <c:v>-0.3400000000000003</c:v>
                </c:pt>
                <c:pt idx="984">
                  <c:v>-0.32000000000000095</c:v>
                </c:pt>
                <c:pt idx="985">
                  <c:v>-0.30000000000000082</c:v>
                </c:pt>
                <c:pt idx="986">
                  <c:v>-0.2800000000000013</c:v>
                </c:pt>
                <c:pt idx="987">
                  <c:v>-0.25999999999999868</c:v>
                </c:pt>
                <c:pt idx="988">
                  <c:v>-0.23999999999999894</c:v>
                </c:pt>
                <c:pt idx="989">
                  <c:v>-0.21999999999999947</c:v>
                </c:pt>
                <c:pt idx="990">
                  <c:v>-0.19999999999999973</c:v>
                </c:pt>
                <c:pt idx="991">
                  <c:v>-0.18000000000000016</c:v>
                </c:pt>
                <c:pt idx="992">
                  <c:v>-0.1600000000000002</c:v>
                </c:pt>
                <c:pt idx="993">
                  <c:v>-0.14000000000000071</c:v>
                </c:pt>
                <c:pt idx="994">
                  <c:v>-0.12000000000000099</c:v>
                </c:pt>
                <c:pt idx="995">
                  <c:v>-9.9999999999998132E-2</c:v>
                </c:pt>
                <c:pt idx="996">
                  <c:v>-7.9999999999998531E-2</c:v>
                </c:pt>
                <c:pt idx="997">
                  <c:v>-5.9999999999998922E-2</c:v>
                </c:pt>
                <c:pt idx="998">
                  <c:v>-3.9999999999999175E-2</c:v>
                </c:pt>
                <c:pt idx="999">
                  <c:v>-1.9999999999999577E-2</c:v>
                </c:pt>
                <c:pt idx="1000">
                  <c:v>0</c:v>
                </c:pt>
                <c:pt idx="1001">
                  <c:v>1.9999999999999577E-2</c:v>
                </c:pt>
                <c:pt idx="1002">
                  <c:v>3.9999999999999175E-2</c:v>
                </c:pt>
                <c:pt idx="1003">
                  <c:v>5.9999999999998922E-2</c:v>
                </c:pt>
                <c:pt idx="1004">
                  <c:v>8.0000000000001834E-2</c:v>
                </c:pt>
                <c:pt idx="1005">
                  <c:v>0.10000000000000142</c:v>
                </c:pt>
                <c:pt idx="1006">
                  <c:v>0.12000000000000099</c:v>
                </c:pt>
                <c:pt idx="1007">
                  <c:v>0.14000000000000071</c:v>
                </c:pt>
                <c:pt idx="1008">
                  <c:v>0.1600000000000002</c:v>
                </c:pt>
                <c:pt idx="1009">
                  <c:v>0.18000000000000016</c:v>
                </c:pt>
                <c:pt idx="1010">
                  <c:v>0.19999999999999973</c:v>
                </c:pt>
                <c:pt idx="1011">
                  <c:v>0.21999999999999947</c:v>
                </c:pt>
                <c:pt idx="1012">
                  <c:v>0.24000000000000199</c:v>
                </c:pt>
                <c:pt idx="1013">
                  <c:v>0.26000000000000156</c:v>
                </c:pt>
                <c:pt idx="1014">
                  <c:v>0.2800000000000013</c:v>
                </c:pt>
                <c:pt idx="1015">
                  <c:v>0.30000000000000082</c:v>
                </c:pt>
                <c:pt idx="1016">
                  <c:v>0.32000000000000095</c:v>
                </c:pt>
                <c:pt idx="1017">
                  <c:v>0.3400000000000003</c:v>
                </c:pt>
                <c:pt idx="1018">
                  <c:v>0.36000000000000032</c:v>
                </c:pt>
                <c:pt idx="1019">
                  <c:v>0.38000000000000017</c:v>
                </c:pt>
                <c:pt idx="1020">
                  <c:v>0.4000000000000023</c:v>
                </c:pt>
                <c:pt idx="1021">
                  <c:v>0.42000000000000182</c:v>
                </c:pt>
                <c:pt idx="1022">
                  <c:v>0.44000000000000133</c:v>
                </c:pt>
                <c:pt idx="1023">
                  <c:v>0.46000000000000085</c:v>
                </c:pt>
                <c:pt idx="1024">
                  <c:v>0.48000000000000048</c:v>
                </c:pt>
                <c:pt idx="1025">
                  <c:v>0.5</c:v>
                </c:pt>
                <c:pt idx="1026">
                  <c:v>0.51999999999999968</c:v>
                </c:pt>
                <c:pt idx="1027">
                  <c:v>0.53999999999999915</c:v>
                </c:pt>
                <c:pt idx="1028">
                  <c:v>0.55999999999999872</c:v>
                </c:pt>
                <c:pt idx="1029">
                  <c:v>0.58000000000000151</c:v>
                </c:pt>
                <c:pt idx="1030">
                  <c:v>0.60000000000000164</c:v>
                </c:pt>
                <c:pt idx="1031">
                  <c:v>0.62000000000000222</c:v>
                </c:pt>
                <c:pt idx="1032">
                  <c:v>0.64000000000000201</c:v>
                </c:pt>
                <c:pt idx="1033">
                  <c:v>0.66000000000000181</c:v>
                </c:pt>
                <c:pt idx="1034">
                  <c:v>0.68000000000000049</c:v>
                </c:pt>
                <c:pt idx="1035">
                  <c:v>0.69999999999999973</c:v>
                </c:pt>
                <c:pt idx="1036">
                  <c:v>0.71999999999999964</c:v>
                </c:pt>
                <c:pt idx="1037">
                  <c:v>0.74000000000000321</c:v>
                </c:pt>
                <c:pt idx="1038">
                  <c:v>0.76000000000000301</c:v>
                </c:pt>
                <c:pt idx="1039">
                  <c:v>0.78000000000000114</c:v>
                </c:pt>
                <c:pt idx="1040">
                  <c:v>0.80000000000000071</c:v>
                </c:pt>
                <c:pt idx="1041">
                  <c:v>0.82000000000000062</c:v>
                </c:pt>
                <c:pt idx="1042">
                  <c:v>0.84000000000000064</c:v>
                </c:pt>
                <c:pt idx="1043">
                  <c:v>0.85999999999999965</c:v>
                </c:pt>
                <c:pt idx="1044">
                  <c:v>0.88</c:v>
                </c:pt>
                <c:pt idx="1045">
                  <c:v>0.90000000000000213</c:v>
                </c:pt>
                <c:pt idx="1046">
                  <c:v>0.92000000000000171</c:v>
                </c:pt>
                <c:pt idx="1047">
                  <c:v>0.94000000000000161</c:v>
                </c:pt>
                <c:pt idx="1048">
                  <c:v>0.96000000000000085</c:v>
                </c:pt>
                <c:pt idx="1049">
                  <c:v>0.98000000000000043</c:v>
                </c:pt>
                <c:pt idx="1050">
                  <c:v>1</c:v>
                </c:pt>
                <c:pt idx="1051">
                  <c:v>1.0199999999999958</c:v>
                </c:pt>
                <c:pt idx="1052">
                  <c:v>1.0399999999999954</c:v>
                </c:pt>
                <c:pt idx="1053">
                  <c:v>1.0599999999999952</c:v>
                </c:pt>
                <c:pt idx="1054">
                  <c:v>1.0800000000000021</c:v>
                </c:pt>
                <c:pt idx="1055">
                  <c:v>1.1000000000000021</c:v>
                </c:pt>
                <c:pt idx="1056">
                  <c:v>1.1200000000000021</c:v>
                </c:pt>
                <c:pt idx="1057">
                  <c:v>1.1400000000000021</c:v>
                </c:pt>
                <c:pt idx="1058">
                  <c:v>1.1600000000000001</c:v>
                </c:pt>
                <c:pt idx="1059">
                  <c:v>1.1799999999999973</c:v>
                </c:pt>
                <c:pt idx="1060">
                  <c:v>1.1999999999999968</c:v>
                </c:pt>
                <c:pt idx="1061">
                  <c:v>1.2199999999999942</c:v>
                </c:pt>
                <c:pt idx="1062">
                  <c:v>1.240000000000002</c:v>
                </c:pt>
                <c:pt idx="1063">
                  <c:v>1.260000000000002</c:v>
                </c:pt>
                <c:pt idx="1064">
                  <c:v>1.2800000000000011</c:v>
                </c:pt>
                <c:pt idx="1065">
                  <c:v>1.3000000000000007</c:v>
                </c:pt>
                <c:pt idx="1066">
                  <c:v>1.3200000000000003</c:v>
                </c:pt>
                <c:pt idx="1067">
                  <c:v>1.339999999999997</c:v>
                </c:pt>
                <c:pt idx="1068">
                  <c:v>1.3599999999999965</c:v>
                </c:pt>
                <c:pt idx="1069">
                  <c:v>1.3799999999999963</c:v>
                </c:pt>
                <c:pt idx="1070">
                  <c:v>1.4000000000000019</c:v>
                </c:pt>
                <c:pt idx="1071">
                  <c:v>1.4200000000000017</c:v>
                </c:pt>
                <c:pt idx="1072">
                  <c:v>1.4400000000000013</c:v>
                </c:pt>
                <c:pt idx="1073">
                  <c:v>1.4600000000000009</c:v>
                </c:pt>
                <c:pt idx="1074">
                  <c:v>1.4800000000000004</c:v>
                </c:pt>
                <c:pt idx="1075">
                  <c:v>1.5</c:v>
                </c:pt>
                <c:pt idx="1076">
                  <c:v>1.5199999999999958</c:v>
                </c:pt>
                <c:pt idx="1077">
                  <c:v>1.5399999999999954</c:v>
                </c:pt>
                <c:pt idx="1078">
                  <c:v>1.5599999999999952</c:v>
                </c:pt>
                <c:pt idx="1079">
                  <c:v>1.5800000000000021</c:v>
                </c:pt>
                <c:pt idx="1080">
                  <c:v>1.6000000000000021</c:v>
                </c:pt>
                <c:pt idx="1081">
                  <c:v>1.6200000000000021</c:v>
                </c:pt>
                <c:pt idx="1082">
                  <c:v>1.6400000000000021</c:v>
                </c:pt>
                <c:pt idx="1083">
                  <c:v>1.6600000000000001</c:v>
                </c:pt>
                <c:pt idx="1084">
                  <c:v>1.6799999999999973</c:v>
                </c:pt>
                <c:pt idx="1085">
                  <c:v>1.6999999999999968</c:v>
                </c:pt>
                <c:pt idx="1086">
                  <c:v>1.7199999999999946</c:v>
                </c:pt>
                <c:pt idx="1087">
                  <c:v>1.7400000000000022</c:v>
                </c:pt>
                <c:pt idx="1088">
                  <c:v>1.7600000000000022</c:v>
                </c:pt>
                <c:pt idx="1089">
                  <c:v>1.780000000000002</c:v>
                </c:pt>
                <c:pt idx="1090">
                  <c:v>1.8000000000000007</c:v>
                </c:pt>
                <c:pt idx="1091">
                  <c:v>1.8200000000000003</c:v>
                </c:pt>
                <c:pt idx="1092">
                  <c:v>1.839999999999997</c:v>
                </c:pt>
                <c:pt idx="1093">
                  <c:v>1.8599999999999965</c:v>
                </c:pt>
                <c:pt idx="1094">
                  <c:v>1.8799999999999963</c:v>
                </c:pt>
                <c:pt idx="1095">
                  <c:v>1.9000000000000021</c:v>
                </c:pt>
                <c:pt idx="1096">
                  <c:v>1.9200000000000021</c:v>
                </c:pt>
                <c:pt idx="1097">
                  <c:v>1.9400000000000035</c:v>
                </c:pt>
                <c:pt idx="1098">
                  <c:v>1.9600000000000031</c:v>
                </c:pt>
                <c:pt idx="1099">
                  <c:v>1.9800000000000029</c:v>
                </c:pt>
                <c:pt idx="1100">
                  <c:v>2</c:v>
                </c:pt>
                <c:pt idx="1101">
                  <c:v>2.0199999999999987</c:v>
                </c:pt>
                <c:pt idx="1102">
                  <c:v>2.0399999999999987</c:v>
                </c:pt>
                <c:pt idx="1103">
                  <c:v>2.0599999999999987</c:v>
                </c:pt>
                <c:pt idx="1104">
                  <c:v>2.0800000000000018</c:v>
                </c:pt>
                <c:pt idx="1105">
                  <c:v>2.1000000000000014</c:v>
                </c:pt>
                <c:pt idx="1106">
                  <c:v>2.120000000000001</c:v>
                </c:pt>
                <c:pt idx="1107">
                  <c:v>2.1400000000000006</c:v>
                </c:pt>
                <c:pt idx="1108">
                  <c:v>2.16</c:v>
                </c:pt>
                <c:pt idx="1109">
                  <c:v>2.1799999999999997</c:v>
                </c:pt>
                <c:pt idx="1110">
                  <c:v>2.1999999999999993</c:v>
                </c:pt>
                <c:pt idx="1111">
                  <c:v>2.2199999999999989</c:v>
                </c:pt>
                <c:pt idx="1112">
                  <c:v>2.2400000000000042</c:v>
                </c:pt>
                <c:pt idx="1113">
                  <c:v>2.2600000000000016</c:v>
                </c:pt>
                <c:pt idx="1114">
                  <c:v>2.2800000000000011</c:v>
                </c:pt>
                <c:pt idx="1115">
                  <c:v>2.3000000000000007</c:v>
                </c:pt>
                <c:pt idx="1116">
                  <c:v>2.3200000000000003</c:v>
                </c:pt>
                <c:pt idx="1117">
                  <c:v>2.34</c:v>
                </c:pt>
                <c:pt idx="1118">
                  <c:v>2.3599999999999977</c:v>
                </c:pt>
                <c:pt idx="1119">
                  <c:v>2.3799999999999977</c:v>
                </c:pt>
                <c:pt idx="1120">
                  <c:v>2.4000000000000021</c:v>
                </c:pt>
                <c:pt idx="1121">
                  <c:v>2.4200000000000017</c:v>
                </c:pt>
                <c:pt idx="1122">
                  <c:v>2.4400000000000013</c:v>
                </c:pt>
                <c:pt idx="1123">
                  <c:v>2.4600000000000009</c:v>
                </c:pt>
                <c:pt idx="1124">
                  <c:v>2.4800000000000004</c:v>
                </c:pt>
                <c:pt idx="1125">
                  <c:v>2.5</c:v>
                </c:pt>
                <c:pt idx="1126">
                  <c:v>2.5199999999999987</c:v>
                </c:pt>
                <c:pt idx="1127">
                  <c:v>2.5399999999999987</c:v>
                </c:pt>
                <c:pt idx="1128">
                  <c:v>2.5599999999999987</c:v>
                </c:pt>
                <c:pt idx="1129">
                  <c:v>2.5800000000000018</c:v>
                </c:pt>
                <c:pt idx="1130">
                  <c:v>2.6000000000000014</c:v>
                </c:pt>
                <c:pt idx="1131">
                  <c:v>2.620000000000001</c:v>
                </c:pt>
                <c:pt idx="1132">
                  <c:v>2.6400000000000006</c:v>
                </c:pt>
                <c:pt idx="1133">
                  <c:v>2.66</c:v>
                </c:pt>
                <c:pt idx="1134">
                  <c:v>2.6799999999999997</c:v>
                </c:pt>
                <c:pt idx="1135">
                  <c:v>2.6999999999999993</c:v>
                </c:pt>
                <c:pt idx="1136">
                  <c:v>2.7199999999999989</c:v>
                </c:pt>
                <c:pt idx="1137">
                  <c:v>2.7400000000000042</c:v>
                </c:pt>
                <c:pt idx="1138">
                  <c:v>2.7600000000000016</c:v>
                </c:pt>
                <c:pt idx="1139">
                  <c:v>2.7800000000000011</c:v>
                </c:pt>
                <c:pt idx="1140">
                  <c:v>2.8000000000000007</c:v>
                </c:pt>
                <c:pt idx="1141">
                  <c:v>2.8200000000000003</c:v>
                </c:pt>
                <c:pt idx="1142">
                  <c:v>2.84</c:v>
                </c:pt>
                <c:pt idx="1143">
                  <c:v>2.8599999999999977</c:v>
                </c:pt>
                <c:pt idx="1144">
                  <c:v>2.8799999999999977</c:v>
                </c:pt>
                <c:pt idx="1145">
                  <c:v>2.9000000000000021</c:v>
                </c:pt>
                <c:pt idx="1146">
                  <c:v>2.9200000000000017</c:v>
                </c:pt>
                <c:pt idx="1147">
                  <c:v>2.9400000000000013</c:v>
                </c:pt>
                <c:pt idx="1148">
                  <c:v>2.9600000000000009</c:v>
                </c:pt>
                <c:pt idx="1149">
                  <c:v>2.9800000000000004</c:v>
                </c:pt>
                <c:pt idx="1150">
                  <c:v>3</c:v>
                </c:pt>
                <c:pt idx="1151">
                  <c:v>3.0199999999999987</c:v>
                </c:pt>
                <c:pt idx="1152">
                  <c:v>3.0399999999999987</c:v>
                </c:pt>
                <c:pt idx="1153">
                  <c:v>3.0599999999999987</c:v>
                </c:pt>
                <c:pt idx="1154">
                  <c:v>3.0800000000000018</c:v>
                </c:pt>
                <c:pt idx="1155">
                  <c:v>3.1000000000000014</c:v>
                </c:pt>
                <c:pt idx="1156">
                  <c:v>3.120000000000001</c:v>
                </c:pt>
                <c:pt idx="1157">
                  <c:v>3.1400000000000006</c:v>
                </c:pt>
                <c:pt idx="1158">
                  <c:v>3.16</c:v>
                </c:pt>
                <c:pt idx="1159">
                  <c:v>3.1799999999999997</c:v>
                </c:pt>
                <c:pt idx="1160">
                  <c:v>3.1999999999999993</c:v>
                </c:pt>
                <c:pt idx="1161">
                  <c:v>3.2199999999999989</c:v>
                </c:pt>
                <c:pt idx="1162">
                  <c:v>3.2400000000000042</c:v>
                </c:pt>
                <c:pt idx="1163">
                  <c:v>3.2600000000000016</c:v>
                </c:pt>
                <c:pt idx="1164">
                  <c:v>3.2800000000000011</c:v>
                </c:pt>
                <c:pt idx="1165">
                  <c:v>3.3000000000000007</c:v>
                </c:pt>
                <c:pt idx="1166">
                  <c:v>3.3200000000000003</c:v>
                </c:pt>
                <c:pt idx="1167">
                  <c:v>3.34</c:v>
                </c:pt>
                <c:pt idx="1168">
                  <c:v>3.3599999999999977</c:v>
                </c:pt>
                <c:pt idx="1169">
                  <c:v>3.3799999999999977</c:v>
                </c:pt>
                <c:pt idx="1170">
                  <c:v>3.4000000000000021</c:v>
                </c:pt>
                <c:pt idx="1171">
                  <c:v>3.4200000000000017</c:v>
                </c:pt>
                <c:pt idx="1172">
                  <c:v>3.4400000000000013</c:v>
                </c:pt>
                <c:pt idx="1173">
                  <c:v>3.4600000000000009</c:v>
                </c:pt>
                <c:pt idx="1174">
                  <c:v>3.4800000000000004</c:v>
                </c:pt>
                <c:pt idx="1175">
                  <c:v>3.5</c:v>
                </c:pt>
                <c:pt idx="1176">
                  <c:v>3.5199999999999987</c:v>
                </c:pt>
                <c:pt idx="1177">
                  <c:v>3.5399999999999987</c:v>
                </c:pt>
                <c:pt idx="1178">
                  <c:v>3.5599999999999987</c:v>
                </c:pt>
                <c:pt idx="1179">
                  <c:v>3.5800000000000018</c:v>
                </c:pt>
                <c:pt idx="1180">
                  <c:v>3.6000000000000014</c:v>
                </c:pt>
                <c:pt idx="1181">
                  <c:v>3.620000000000001</c:v>
                </c:pt>
                <c:pt idx="1182">
                  <c:v>3.6400000000000006</c:v>
                </c:pt>
                <c:pt idx="1183">
                  <c:v>3.66</c:v>
                </c:pt>
                <c:pt idx="1184">
                  <c:v>3.6799999999999997</c:v>
                </c:pt>
                <c:pt idx="1185">
                  <c:v>3.6999999999999993</c:v>
                </c:pt>
                <c:pt idx="1186">
                  <c:v>3.7199999999999989</c:v>
                </c:pt>
                <c:pt idx="1187">
                  <c:v>3.7400000000000042</c:v>
                </c:pt>
                <c:pt idx="1188">
                  <c:v>3.7600000000000016</c:v>
                </c:pt>
                <c:pt idx="1189">
                  <c:v>3.7800000000000011</c:v>
                </c:pt>
                <c:pt idx="1190">
                  <c:v>3.8000000000000007</c:v>
                </c:pt>
                <c:pt idx="1191">
                  <c:v>3.8200000000000003</c:v>
                </c:pt>
                <c:pt idx="1192">
                  <c:v>3.84</c:v>
                </c:pt>
                <c:pt idx="1193">
                  <c:v>3.8599999999999977</c:v>
                </c:pt>
                <c:pt idx="1194">
                  <c:v>3.8799999999999977</c:v>
                </c:pt>
                <c:pt idx="1195">
                  <c:v>3.9000000000000021</c:v>
                </c:pt>
                <c:pt idx="1196">
                  <c:v>3.9200000000000017</c:v>
                </c:pt>
                <c:pt idx="1197">
                  <c:v>3.9400000000000013</c:v>
                </c:pt>
                <c:pt idx="1198">
                  <c:v>3.9600000000000009</c:v>
                </c:pt>
                <c:pt idx="1199">
                  <c:v>3.9800000000000004</c:v>
                </c:pt>
                <c:pt idx="1200">
                  <c:v>4</c:v>
                </c:pt>
                <c:pt idx="1201">
                  <c:v>4.0199999999999996</c:v>
                </c:pt>
                <c:pt idx="1202">
                  <c:v>4.0399999999999991</c:v>
                </c:pt>
                <c:pt idx="1203">
                  <c:v>4.0600000000000005</c:v>
                </c:pt>
                <c:pt idx="1204">
                  <c:v>4.0800000000000018</c:v>
                </c:pt>
                <c:pt idx="1205">
                  <c:v>4.1000000000000005</c:v>
                </c:pt>
                <c:pt idx="1206">
                  <c:v>4.1199999999999966</c:v>
                </c:pt>
                <c:pt idx="1207">
                  <c:v>4.1400000000000006</c:v>
                </c:pt>
                <c:pt idx="1208">
                  <c:v>4.1599999999999975</c:v>
                </c:pt>
                <c:pt idx="1209">
                  <c:v>4.18</c:v>
                </c:pt>
                <c:pt idx="1210">
                  <c:v>4.1999999999999975</c:v>
                </c:pt>
                <c:pt idx="1211">
                  <c:v>4.2199999999999989</c:v>
                </c:pt>
                <c:pt idx="1212">
                  <c:v>4.240000000000002</c:v>
                </c:pt>
                <c:pt idx="1213">
                  <c:v>4.2600000000000016</c:v>
                </c:pt>
                <c:pt idx="1214">
                  <c:v>4.2800000000000011</c:v>
                </c:pt>
                <c:pt idx="1215">
                  <c:v>4.3000000000000007</c:v>
                </c:pt>
                <c:pt idx="1216">
                  <c:v>4.3199999999999985</c:v>
                </c:pt>
                <c:pt idx="1217">
                  <c:v>4.34</c:v>
                </c:pt>
                <c:pt idx="1218">
                  <c:v>4.3599999999999985</c:v>
                </c:pt>
                <c:pt idx="1219">
                  <c:v>4.379999999999999</c:v>
                </c:pt>
                <c:pt idx="1220">
                  <c:v>4.4000000000000021</c:v>
                </c:pt>
                <c:pt idx="1221">
                  <c:v>4.4200000000000017</c:v>
                </c:pt>
                <c:pt idx="1222">
                  <c:v>4.4400000000000013</c:v>
                </c:pt>
                <c:pt idx="1223">
                  <c:v>4.4600000000000009</c:v>
                </c:pt>
                <c:pt idx="1224">
                  <c:v>4.4800000000000004</c:v>
                </c:pt>
                <c:pt idx="1225">
                  <c:v>4.5</c:v>
                </c:pt>
                <c:pt idx="1226">
                  <c:v>4.5199999999999996</c:v>
                </c:pt>
                <c:pt idx="1227">
                  <c:v>4.5399999999999991</c:v>
                </c:pt>
                <c:pt idx="1228">
                  <c:v>4.5600000000000005</c:v>
                </c:pt>
                <c:pt idx="1229">
                  <c:v>4.5800000000000018</c:v>
                </c:pt>
                <c:pt idx="1230">
                  <c:v>4.6000000000000005</c:v>
                </c:pt>
                <c:pt idx="1231">
                  <c:v>4.6199999999999966</c:v>
                </c:pt>
                <c:pt idx="1232">
                  <c:v>4.6400000000000006</c:v>
                </c:pt>
                <c:pt idx="1233">
                  <c:v>4.6599999999999975</c:v>
                </c:pt>
                <c:pt idx="1234">
                  <c:v>4.68</c:v>
                </c:pt>
                <c:pt idx="1235">
                  <c:v>4.6999999999999975</c:v>
                </c:pt>
                <c:pt idx="1236">
                  <c:v>4.7199999999999989</c:v>
                </c:pt>
                <c:pt idx="1237">
                  <c:v>4.740000000000002</c:v>
                </c:pt>
                <c:pt idx="1238">
                  <c:v>4.7600000000000016</c:v>
                </c:pt>
                <c:pt idx="1239">
                  <c:v>4.7800000000000011</c:v>
                </c:pt>
                <c:pt idx="1240">
                  <c:v>4.8000000000000007</c:v>
                </c:pt>
                <c:pt idx="1241">
                  <c:v>4.8199999999999985</c:v>
                </c:pt>
                <c:pt idx="1242">
                  <c:v>4.84</c:v>
                </c:pt>
                <c:pt idx="1243">
                  <c:v>4.8599999999999985</c:v>
                </c:pt>
                <c:pt idx="1244">
                  <c:v>4.879999999999999</c:v>
                </c:pt>
                <c:pt idx="1245">
                  <c:v>4.9000000000000021</c:v>
                </c:pt>
                <c:pt idx="1246">
                  <c:v>4.9200000000000017</c:v>
                </c:pt>
                <c:pt idx="1247">
                  <c:v>4.9400000000000013</c:v>
                </c:pt>
                <c:pt idx="1248">
                  <c:v>4.9600000000000009</c:v>
                </c:pt>
                <c:pt idx="1249">
                  <c:v>4.9800000000000004</c:v>
                </c:pt>
                <c:pt idx="1250">
                  <c:v>5</c:v>
                </c:pt>
                <c:pt idx="1251">
                  <c:v>5.0199999999999996</c:v>
                </c:pt>
                <c:pt idx="1252">
                  <c:v>5.0399999999999991</c:v>
                </c:pt>
                <c:pt idx="1253">
                  <c:v>5.0600000000000005</c:v>
                </c:pt>
                <c:pt idx="1254">
                  <c:v>5.0800000000000018</c:v>
                </c:pt>
                <c:pt idx="1255">
                  <c:v>5.1000000000000005</c:v>
                </c:pt>
                <c:pt idx="1256">
                  <c:v>5.1199999999999966</c:v>
                </c:pt>
                <c:pt idx="1257">
                  <c:v>5.1400000000000006</c:v>
                </c:pt>
                <c:pt idx="1258">
                  <c:v>5.1599999999999975</c:v>
                </c:pt>
                <c:pt idx="1259">
                  <c:v>5.18</c:v>
                </c:pt>
                <c:pt idx="1260">
                  <c:v>5.1999999999999975</c:v>
                </c:pt>
                <c:pt idx="1261">
                  <c:v>5.2199999999999989</c:v>
                </c:pt>
                <c:pt idx="1262">
                  <c:v>5.240000000000002</c:v>
                </c:pt>
                <c:pt idx="1263">
                  <c:v>5.2600000000000016</c:v>
                </c:pt>
                <c:pt idx="1264">
                  <c:v>5.2800000000000011</c:v>
                </c:pt>
                <c:pt idx="1265">
                  <c:v>5.3000000000000007</c:v>
                </c:pt>
                <c:pt idx="1266">
                  <c:v>5.3199999999999985</c:v>
                </c:pt>
                <c:pt idx="1267">
                  <c:v>5.34</c:v>
                </c:pt>
                <c:pt idx="1268">
                  <c:v>5.3599999999999985</c:v>
                </c:pt>
                <c:pt idx="1269">
                  <c:v>5.379999999999999</c:v>
                </c:pt>
                <c:pt idx="1270">
                  <c:v>5.4000000000000021</c:v>
                </c:pt>
                <c:pt idx="1271">
                  <c:v>5.4200000000000017</c:v>
                </c:pt>
                <c:pt idx="1272">
                  <c:v>5.4400000000000013</c:v>
                </c:pt>
                <c:pt idx="1273">
                  <c:v>5.4600000000000009</c:v>
                </c:pt>
                <c:pt idx="1274">
                  <c:v>5.48</c:v>
                </c:pt>
                <c:pt idx="1275">
                  <c:v>5.5</c:v>
                </c:pt>
                <c:pt idx="1276">
                  <c:v>5.52</c:v>
                </c:pt>
                <c:pt idx="1277">
                  <c:v>5.5399999999999991</c:v>
                </c:pt>
                <c:pt idx="1278">
                  <c:v>5.5600000000000005</c:v>
                </c:pt>
                <c:pt idx="1279">
                  <c:v>5.5800000000000018</c:v>
                </c:pt>
                <c:pt idx="1280">
                  <c:v>5.6000000000000005</c:v>
                </c:pt>
                <c:pt idx="1281">
                  <c:v>5.6199999999999966</c:v>
                </c:pt>
                <c:pt idx="1282">
                  <c:v>5.6400000000000006</c:v>
                </c:pt>
                <c:pt idx="1283">
                  <c:v>5.6599999999999975</c:v>
                </c:pt>
                <c:pt idx="1284">
                  <c:v>5.68</c:v>
                </c:pt>
                <c:pt idx="1285">
                  <c:v>5.6999999999999975</c:v>
                </c:pt>
                <c:pt idx="1286">
                  <c:v>5.7199999999999989</c:v>
                </c:pt>
                <c:pt idx="1287">
                  <c:v>5.740000000000002</c:v>
                </c:pt>
                <c:pt idx="1288">
                  <c:v>5.7600000000000016</c:v>
                </c:pt>
                <c:pt idx="1289">
                  <c:v>5.7800000000000011</c:v>
                </c:pt>
                <c:pt idx="1290">
                  <c:v>5.8000000000000007</c:v>
                </c:pt>
                <c:pt idx="1291">
                  <c:v>5.8199999999999985</c:v>
                </c:pt>
                <c:pt idx="1292">
                  <c:v>5.84</c:v>
                </c:pt>
                <c:pt idx="1293">
                  <c:v>5.8599999999999985</c:v>
                </c:pt>
                <c:pt idx="1294">
                  <c:v>5.879999999999999</c:v>
                </c:pt>
                <c:pt idx="1295">
                  <c:v>5.9000000000000021</c:v>
                </c:pt>
                <c:pt idx="1296">
                  <c:v>5.9200000000000017</c:v>
                </c:pt>
                <c:pt idx="1297">
                  <c:v>5.9400000000000013</c:v>
                </c:pt>
                <c:pt idx="1298">
                  <c:v>5.9600000000000009</c:v>
                </c:pt>
                <c:pt idx="1299">
                  <c:v>5.98</c:v>
                </c:pt>
                <c:pt idx="1300">
                  <c:v>6</c:v>
                </c:pt>
                <c:pt idx="1301">
                  <c:v>6.02</c:v>
                </c:pt>
                <c:pt idx="1302">
                  <c:v>6.0399999999999991</c:v>
                </c:pt>
                <c:pt idx="1303">
                  <c:v>6.0599999999999987</c:v>
                </c:pt>
                <c:pt idx="1304">
                  <c:v>6.0799999999999983</c:v>
                </c:pt>
                <c:pt idx="1305">
                  <c:v>6.0999999999999979</c:v>
                </c:pt>
                <c:pt idx="1306">
                  <c:v>6.1199999999999966</c:v>
                </c:pt>
                <c:pt idx="1307">
                  <c:v>6.1400000000000006</c:v>
                </c:pt>
                <c:pt idx="1308">
                  <c:v>6.1599999999999975</c:v>
                </c:pt>
                <c:pt idx="1309">
                  <c:v>6.18</c:v>
                </c:pt>
                <c:pt idx="1310">
                  <c:v>6.1999999999999975</c:v>
                </c:pt>
                <c:pt idx="1311">
                  <c:v>6.2199999999999989</c:v>
                </c:pt>
                <c:pt idx="1312">
                  <c:v>6.2399999999999984</c:v>
                </c:pt>
                <c:pt idx="1313">
                  <c:v>6.259999999999998</c:v>
                </c:pt>
                <c:pt idx="1314">
                  <c:v>6.2800000000000011</c:v>
                </c:pt>
                <c:pt idx="1315">
                  <c:v>6.3000000000000007</c:v>
                </c:pt>
                <c:pt idx="1316">
                  <c:v>6.3199999999999985</c:v>
                </c:pt>
                <c:pt idx="1317">
                  <c:v>6.34</c:v>
                </c:pt>
                <c:pt idx="1318">
                  <c:v>6.3599999999999985</c:v>
                </c:pt>
                <c:pt idx="1319">
                  <c:v>6.379999999999999</c:v>
                </c:pt>
                <c:pt idx="1320">
                  <c:v>6.3999999999999986</c:v>
                </c:pt>
                <c:pt idx="1321">
                  <c:v>6.4199999999999982</c:v>
                </c:pt>
                <c:pt idx="1322">
                  <c:v>6.44</c:v>
                </c:pt>
                <c:pt idx="1323">
                  <c:v>6.4600000000000009</c:v>
                </c:pt>
                <c:pt idx="1324">
                  <c:v>6.48</c:v>
                </c:pt>
                <c:pt idx="1325">
                  <c:v>6.5</c:v>
                </c:pt>
                <c:pt idx="1326">
                  <c:v>6.52</c:v>
                </c:pt>
                <c:pt idx="1327">
                  <c:v>6.5399999999999991</c:v>
                </c:pt>
                <c:pt idx="1328">
                  <c:v>6.5599999999999987</c:v>
                </c:pt>
                <c:pt idx="1329">
                  <c:v>6.5799999999999983</c:v>
                </c:pt>
                <c:pt idx="1330">
                  <c:v>6.5999999999999979</c:v>
                </c:pt>
                <c:pt idx="1331">
                  <c:v>6.6199999999999966</c:v>
                </c:pt>
                <c:pt idx="1332">
                  <c:v>6.6400000000000006</c:v>
                </c:pt>
                <c:pt idx="1333">
                  <c:v>6.6599999999999975</c:v>
                </c:pt>
                <c:pt idx="1334">
                  <c:v>6.68</c:v>
                </c:pt>
                <c:pt idx="1335">
                  <c:v>6.6999999999999975</c:v>
                </c:pt>
                <c:pt idx="1336">
                  <c:v>6.7199999999999989</c:v>
                </c:pt>
                <c:pt idx="1337">
                  <c:v>6.7399999999999984</c:v>
                </c:pt>
                <c:pt idx="1338">
                  <c:v>6.759999999999998</c:v>
                </c:pt>
                <c:pt idx="1339">
                  <c:v>6.7800000000000011</c:v>
                </c:pt>
                <c:pt idx="1340">
                  <c:v>6.8000000000000007</c:v>
                </c:pt>
                <c:pt idx="1341">
                  <c:v>6.8199999999999985</c:v>
                </c:pt>
                <c:pt idx="1342">
                  <c:v>6.84</c:v>
                </c:pt>
                <c:pt idx="1343">
                  <c:v>6.8599999999999985</c:v>
                </c:pt>
                <c:pt idx="1344">
                  <c:v>6.879999999999999</c:v>
                </c:pt>
                <c:pt idx="1345">
                  <c:v>6.8999999999999986</c:v>
                </c:pt>
                <c:pt idx="1346">
                  <c:v>6.9199999999999982</c:v>
                </c:pt>
                <c:pt idx="1347">
                  <c:v>6.94</c:v>
                </c:pt>
                <c:pt idx="1348">
                  <c:v>6.9600000000000009</c:v>
                </c:pt>
                <c:pt idx="1349">
                  <c:v>6.98</c:v>
                </c:pt>
                <c:pt idx="1350">
                  <c:v>7</c:v>
                </c:pt>
                <c:pt idx="1351">
                  <c:v>7.02</c:v>
                </c:pt>
                <c:pt idx="1352">
                  <c:v>7.0399999999999991</c:v>
                </c:pt>
                <c:pt idx="1353">
                  <c:v>7.0599999999999987</c:v>
                </c:pt>
                <c:pt idx="1354">
                  <c:v>7.0799999999999983</c:v>
                </c:pt>
                <c:pt idx="1355">
                  <c:v>7.0999999999999979</c:v>
                </c:pt>
                <c:pt idx="1356">
                  <c:v>7.1199999999999966</c:v>
                </c:pt>
                <c:pt idx="1357">
                  <c:v>7.1400000000000006</c:v>
                </c:pt>
                <c:pt idx="1358">
                  <c:v>7.1599999999999975</c:v>
                </c:pt>
                <c:pt idx="1359">
                  <c:v>7.18</c:v>
                </c:pt>
                <c:pt idx="1360">
                  <c:v>7.1999999999999975</c:v>
                </c:pt>
                <c:pt idx="1361">
                  <c:v>7.2199999999999989</c:v>
                </c:pt>
                <c:pt idx="1362">
                  <c:v>7.2399999999999984</c:v>
                </c:pt>
                <c:pt idx="1363">
                  <c:v>7.259999999999998</c:v>
                </c:pt>
                <c:pt idx="1364">
                  <c:v>7.2800000000000011</c:v>
                </c:pt>
                <c:pt idx="1365">
                  <c:v>7.3000000000000007</c:v>
                </c:pt>
                <c:pt idx="1366">
                  <c:v>7.3199999999999985</c:v>
                </c:pt>
                <c:pt idx="1367">
                  <c:v>7.34</c:v>
                </c:pt>
                <c:pt idx="1368">
                  <c:v>7.3599999999999985</c:v>
                </c:pt>
                <c:pt idx="1369">
                  <c:v>7.379999999999999</c:v>
                </c:pt>
                <c:pt idx="1370">
                  <c:v>7.3999999999999986</c:v>
                </c:pt>
                <c:pt idx="1371">
                  <c:v>7.4199999999999982</c:v>
                </c:pt>
                <c:pt idx="1372">
                  <c:v>7.44</c:v>
                </c:pt>
                <c:pt idx="1373">
                  <c:v>7.4600000000000009</c:v>
                </c:pt>
                <c:pt idx="1374">
                  <c:v>7.48</c:v>
                </c:pt>
                <c:pt idx="1375">
                  <c:v>7.5</c:v>
                </c:pt>
                <c:pt idx="1376">
                  <c:v>7.52</c:v>
                </c:pt>
                <c:pt idx="1377">
                  <c:v>7.5399999999999991</c:v>
                </c:pt>
                <c:pt idx="1378">
                  <c:v>7.5599999999999987</c:v>
                </c:pt>
                <c:pt idx="1379">
                  <c:v>7.5799999999999983</c:v>
                </c:pt>
                <c:pt idx="1380">
                  <c:v>7.5999999999999979</c:v>
                </c:pt>
                <c:pt idx="1381">
                  <c:v>7.6199999999999966</c:v>
                </c:pt>
                <c:pt idx="1382">
                  <c:v>7.6400000000000006</c:v>
                </c:pt>
                <c:pt idx="1383">
                  <c:v>7.6599999999999975</c:v>
                </c:pt>
                <c:pt idx="1384">
                  <c:v>7.68</c:v>
                </c:pt>
                <c:pt idx="1385">
                  <c:v>7.6999999999999975</c:v>
                </c:pt>
                <c:pt idx="1386">
                  <c:v>7.7199999999999989</c:v>
                </c:pt>
                <c:pt idx="1387">
                  <c:v>7.7399999999999984</c:v>
                </c:pt>
                <c:pt idx="1388">
                  <c:v>7.759999999999998</c:v>
                </c:pt>
                <c:pt idx="1389">
                  <c:v>7.7800000000000011</c:v>
                </c:pt>
                <c:pt idx="1390">
                  <c:v>7.8000000000000007</c:v>
                </c:pt>
                <c:pt idx="1391">
                  <c:v>7.8199999999999985</c:v>
                </c:pt>
                <c:pt idx="1392">
                  <c:v>7.84</c:v>
                </c:pt>
                <c:pt idx="1393">
                  <c:v>7.8599999999999985</c:v>
                </c:pt>
                <c:pt idx="1394">
                  <c:v>7.879999999999999</c:v>
                </c:pt>
                <c:pt idx="1395">
                  <c:v>7.8999999999999986</c:v>
                </c:pt>
                <c:pt idx="1396">
                  <c:v>7.9199999999999982</c:v>
                </c:pt>
                <c:pt idx="1397">
                  <c:v>7.94</c:v>
                </c:pt>
                <c:pt idx="1398">
                  <c:v>7.9600000000000009</c:v>
                </c:pt>
                <c:pt idx="1399">
                  <c:v>7.98</c:v>
                </c:pt>
                <c:pt idx="1400">
                  <c:v>8</c:v>
                </c:pt>
                <c:pt idx="1401">
                  <c:v>8.02</c:v>
                </c:pt>
                <c:pt idx="1402">
                  <c:v>8.0400000000000009</c:v>
                </c:pt>
                <c:pt idx="1403">
                  <c:v>8.0600000000000023</c:v>
                </c:pt>
                <c:pt idx="1404">
                  <c:v>8.0800000000000018</c:v>
                </c:pt>
                <c:pt idx="1405">
                  <c:v>8.1000000000000014</c:v>
                </c:pt>
                <c:pt idx="1406">
                  <c:v>8.120000000000001</c:v>
                </c:pt>
                <c:pt idx="1407">
                  <c:v>8.1399999999999988</c:v>
                </c:pt>
                <c:pt idx="1408">
                  <c:v>8.16</c:v>
                </c:pt>
                <c:pt idx="1409">
                  <c:v>8.18</c:v>
                </c:pt>
                <c:pt idx="1410">
                  <c:v>8.2000000000000011</c:v>
                </c:pt>
                <c:pt idx="1411">
                  <c:v>8.2200000000000006</c:v>
                </c:pt>
                <c:pt idx="1412">
                  <c:v>8.24</c:v>
                </c:pt>
                <c:pt idx="1413">
                  <c:v>8.2600000000000016</c:v>
                </c:pt>
                <c:pt idx="1414">
                  <c:v>8.2800000000000011</c:v>
                </c:pt>
                <c:pt idx="1415">
                  <c:v>8.3000000000000007</c:v>
                </c:pt>
                <c:pt idx="1416">
                  <c:v>8.32</c:v>
                </c:pt>
                <c:pt idx="1417">
                  <c:v>8.34</c:v>
                </c:pt>
                <c:pt idx="1418">
                  <c:v>8.3600000000000048</c:v>
                </c:pt>
                <c:pt idx="1419">
                  <c:v>8.3800000000000026</c:v>
                </c:pt>
                <c:pt idx="1420">
                  <c:v>8.4000000000000021</c:v>
                </c:pt>
                <c:pt idx="1421">
                  <c:v>8.4200000000000017</c:v>
                </c:pt>
                <c:pt idx="1422">
                  <c:v>8.4400000000000013</c:v>
                </c:pt>
                <c:pt idx="1423">
                  <c:v>8.4600000000000026</c:v>
                </c:pt>
                <c:pt idx="1424">
                  <c:v>8.48</c:v>
                </c:pt>
                <c:pt idx="1425">
                  <c:v>8.5</c:v>
                </c:pt>
                <c:pt idx="1426">
                  <c:v>8.52</c:v>
                </c:pt>
                <c:pt idx="1427">
                  <c:v>8.5400000000000009</c:v>
                </c:pt>
                <c:pt idx="1428">
                  <c:v>8.5600000000000023</c:v>
                </c:pt>
                <c:pt idx="1429">
                  <c:v>8.5800000000000018</c:v>
                </c:pt>
                <c:pt idx="1430">
                  <c:v>8.6000000000000014</c:v>
                </c:pt>
                <c:pt idx="1431">
                  <c:v>8.620000000000001</c:v>
                </c:pt>
                <c:pt idx="1432">
                  <c:v>8.6399999999999988</c:v>
                </c:pt>
                <c:pt idx="1433">
                  <c:v>8.66</c:v>
                </c:pt>
                <c:pt idx="1434">
                  <c:v>8.68</c:v>
                </c:pt>
                <c:pt idx="1435">
                  <c:v>8.7000000000000011</c:v>
                </c:pt>
                <c:pt idx="1436">
                  <c:v>8.7200000000000006</c:v>
                </c:pt>
                <c:pt idx="1437">
                  <c:v>8.74</c:v>
                </c:pt>
                <c:pt idx="1438">
                  <c:v>8.7600000000000016</c:v>
                </c:pt>
                <c:pt idx="1439">
                  <c:v>8.7800000000000011</c:v>
                </c:pt>
                <c:pt idx="1440">
                  <c:v>8.8000000000000007</c:v>
                </c:pt>
                <c:pt idx="1441">
                  <c:v>8.82</c:v>
                </c:pt>
                <c:pt idx="1442">
                  <c:v>8.84</c:v>
                </c:pt>
                <c:pt idx="1443">
                  <c:v>8.8600000000000048</c:v>
                </c:pt>
                <c:pt idx="1444">
                  <c:v>8.8800000000000026</c:v>
                </c:pt>
                <c:pt idx="1445">
                  <c:v>8.9000000000000021</c:v>
                </c:pt>
                <c:pt idx="1446">
                  <c:v>8.9200000000000017</c:v>
                </c:pt>
                <c:pt idx="1447">
                  <c:v>8.9400000000000013</c:v>
                </c:pt>
                <c:pt idx="1448">
                  <c:v>8.9600000000000026</c:v>
                </c:pt>
                <c:pt idx="1449">
                  <c:v>8.98</c:v>
                </c:pt>
                <c:pt idx="1450">
                  <c:v>9</c:v>
                </c:pt>
                <c:pt idx="1451">
                  <c:v>9.02</c:v>
                </c:pt>
                <c:pt idx="1452">
                  <c:v>9.0400000000000009</c:v>
                </c:pt>
                <c:pt idx="1453">
                  <c:v>9.0600000000000023</c:v>
                </c:pt>
                <c:pt idx="1454">
                  <c:v>9.0800000000000018</c:v>
                </c:pt>
                <c:pt idx="1455">
                  <c:v>9.1000000000000014</c:v>
                </c:pt>
                <c:pt idx="1456">
                  <c:v>9.120000000000001</c:v>
                </c:pt>
                <c:pt idx="1457">
                  <c:v>9.1399999999999988</c:v>
                </c:pt>
                <c:pt idx="1458">
                  <c:v>9.16</c:v>
                </c:pt>
                <c:pt idx="1459">
                  <c:v>9.18</c:v>
                </c:pt>
                <c:pt idx="1460">
                  <c:v>9.2000000000000011</c:v>
                </c:pt>
                <c:pt idx="1461">
                  <c:v>9.2200000000000006</c:v>
                </c:pt>
                <c:pt idx="1462">
                  <c:v>9.24</c:v>
                </c:pt>
                <c:pt idx="1463">
                  <c:v>9.2600000000000016</c:v>
                </c:pt>
                <c:pt idx="1464">
                  <c:v>9.2800000000000011</c:v>
                </c:pt>
                <c:pt idx="1465">
                  <c:v>9.3000000000000007</c:v>
                </c:pt>
                <c:pt idx="1466">
                  <c:v>9.32</c:v>
                </c:pt>
                <c:pt idx="1467">
                  <c:v>9.34</c:v>
                </c:pt>
                <c:pt idx="1468">
                  <c:v>9.3600000000000048</c:v>
                </c:pt>
                <c:pt idx="1469">
                  <c:v>9.3800000000000026</c:v>
                </c:pt>
                <c:pt idx="1470">
                  <c:v>9.4000000000000021</c:v>
                </c:pt>
                <c:pt idx="1471">
                  <c:v>9.4200000000000017</c:v>
                </c:pt>
                <c:pt idx="1472">
                  <c:v>9.4400000000000013</c:v>
                </c:pt>
                <c:pt idx="1473">
                  <c:v>9.4600000000000026</c:v>
                </c:pt>
                <c:pt idx="1474">
                  <c:v>9.48</c:v>
                </c:pt>
                <c:pt idx="1475">
                  <c:v>9.5</c:v>
                </c:pt>
                <c:pt idx="1476">
                  <c:v>9.52</c:v>
                </c:pt>
                <c:pt idx="1477">
                  <c:v>9.5400000000000009</c:v>
                </c:pt>
                <c:pt idx="1478">
                  <c:v>9.5600000000000023</c:v>
                </c:pt>
                <c:pt idx="1479">
                  <c:v>9.5800000000000018</c:v>
                </c:pt>
                <c:pt idx="1480">
                  <c:v>9.6000000000000014</c:v>
                </c:pt>
                <c:pt idx="1481">
                  <c:v>9.620000000000001</c:v>
                </c:pt>
                <c:pt idx="1482">
                  <c:v>9.6399999999999988</c:v>
                </c:pt>
                <c:pt idx="1483">
                  <c:v>9.66</c:v>
                </c:pt>
                <c:pt idx="1484">
                  <c:v>9.68</c:v>
                </c:pt>
                <c:pt idx="1485">
                  <c:v>9.7000000000000011</c:v>
                </c:pt>
                <c:pt idx="1486">
                  <c:v>9.7200000000000006</c:v>
                </c:pt>
                <c:pt idx="1487">
                  <c:v>9.74</c:v>
                </c:pt>
                <c:pt idx="1488">
                  <c:v>9.7600000000000016</c:v>
                </c:pt>
                <c:pt idx="1489">
                  <c:v>9.7800000000000011</c:v>
                </c:pt>
                <c:pt idx="1490">
                  <c:v>9.8000000000000007</c:v>
                </c:pt>
                <c:pt idx="1491">
                  <c:v>9.82</c:v>
                </c:pt>
                <c:pt idx="1492">
                  <c:v>9.84</c:v>
                </c:pt>
                <c:pt idx="1493">
                  <c:v>9.8600000000000048</c:v>
                </c:pt>
                <c:pt idx="1494">
                  <c:v>9.8800000000000026</c:v>
                </c:pt>
                <c:pt idx="1495">
                  <c:v>9.9000000000000021</c:v>
                </c:pt>
                <c:pt idx="1496">
                  <c:v>9.9200000000000017</c:v>
                </c:pt>
                <c:pt idx="1497">
                  <c:v>9.9400000000000013</c:v>
                </c:pt>
                <c:pt idx="1498">
                  <c:v>9.9600000000000026</c:v>
                </c:pt>
                <c:pt idx="1499">
                  <c:v>9.98</c:v>
                </c:pt>
                <c:pt idx="1500">
                  <c:v>10</c:v>
                </c:pt>
                <c:pt idx="1501">
                  <c:v>10.02</c:v>
                </c:pt>
                <c:pt idx="1502">
                  <c:v>10.040000000000001</c:v>
                </c:pt>
                <c:pt idx="1503">
                  <c:v>10.060000000000002</c:v>
                </c:pt>
                <c:pt idx="1504">
                  <c:v>10.080000000000002</c:v>
                </c:pt>
                <c:pt idx="1505">
                  <c:v>10.100000000000001</c:v>
                </c:pt>
                <c:pt idx="1506">
                  <c:v>10.120000000000001</c:v>
                </c:pt>
                <c:pt idx="1507">
                  <c:v>10.139999999999999</c:v>
                </c:pt>
                <c:pt idx="1508">
                  <c:v>10.16</c:v>
                </c:pt>
                <c:pt idx="1509">
                  <c:v>10.18</c:v>
                </c:pt>
                <c:pt idx="1510">
                  <c:v>10.200000000000001</c:v>
                </c:pt>
                <c:pt idx="1511">
                  <c:v>10.220000000000001</c:v>
                </c:pt>
                <c:pt idx="1512">
                  <c:v>10.24</c:v>
                </c:pt>
                <c:pt idx="1513">
                  <c:v>10.260000000000002</c:v>
                </c:pt>
                <c:pt idx="1514">
                  <c:v>10.280000000000001</c:v>
                </c:pt>
                <c:pt idx="1515">
                  <c:v>10.3</c:v>
                </c:pt>
                <c:pt idx="1516">
                  <c:v>10.32</c:v>
                </c:pt>
                <c:pt idx="1517">
                  <c:v>10.34</c:v>
                </c:pt>
                <c:pt idx="1518">
                  <c:v>10.360000000000019</c:v>
                </c:pt>
                <c:pt idx="1519">
                  <c:v>10.380000000000004</c:v>
                </c:pt>
                <c:pt idx="1520">
                  <c:v>10.400000000000002</c:v>
                </c:pt>
                <c:pt idx="1521">
                  <c:v>10.420000000000002</c:v>
                </c:pt>
                <c:pt idx="1522">
                  <c:v>10.440000000000001</c:v>
                </c:pt>
                <c:pt idx="1523">
                  <c:v>10.46</c:v>
                </c:pt>
                <c:pt idx="1524">
                  <c:v>10.48</c:v>
                </c:pt>
                <c:pt idx="1525">
                  <c:v>10.5</c:v>
                </c:pt>
                <c:pt idx="1526">
                  <c:v>10.52</c:v>
                </c:pt>
                <c:pt idx="1527">
                  <c:v>10.54</c:v>
                </c:pt>
                <c:pt idx="1528">
                  <c:v>10.560000000000002</c:v>
                </c:pt>
                <c:pt idx="1529">
                  <c:v>10.580000000000002</c:v>
                </c:pt>
                <c:pt idx="1530">
                  <c:v>10.600000000000001</c:v>
                </c:pt>
                <c:pt idx="1531">
                  <c:v>10.620000000000001</c:v>
                </c:pt>
                <c:pt idx="1532">
                  <c:v>10.639999999999999</c:v>
                </c:pt>
                <c:pt idx="1533">
                  <c:v>10.66</c:v>
                </c:pt>
                <c:pt idx="1534">
                  <c:v>10.68</c:v>
                </c:pt>
                <c:pt idx="1535">
                  <c:v>10.7</c:v>
                </c:pt>
                <c:pt idx="1536">
                  <c:v>10.72</c:v>
                </c:pt>
                <c:pt idx="1537">
                  <c:v>10.74</c:v>
                </c:pt>
                <c:pt idx="1538">
                  <c:v>10.760000000000002</c:v>
                </c:pt>
                <c:pt idx="1539">
                  <c:v>10.780000000000001</c:v>
                </c:pt>
                <c:pt idx="1540">
                  <c:v>10.8</c:v>
                </c:pt>
                <c:pt idx="1541">
                  <c:v>10.82</c:v>
                </c:pt>
                <c:pt idx="1542">
                  <c:v>10.84</c:v>
                </c:pt>
                <c:pt idx="1543">
                  <c:v>10.860000000000019</c:v>
                </c:pt>
                <c:pt idx="1544">
                  <c:v>10.880000000000004</c:v>
                </c:pt>
                <c:pt idx="1545">
                  <c:v>10.900000000000002</c:v>
                </c:pt>
                <c:pt idx="1546">
                  <c:v>10.920000000000002</c:v>
                </c:pt>
                <c:pt idx="1547">
                  <c:v>10.940000000000001</c:v>
                </c:pt>
                <c:pt idx="1548">
                  <c:v>10.96</c:v>
                </c:pt>
                <c:pt idx="1549">
                  <c:v>10.98</c:v>
                </c:pt>
                <c:pt idx="1550">
                  <c:v>11</c:v>
                </c:pt>
                <c:pt idx="1551">
                  <c:v>11.02</c:v>
                </c:pt>
                <c:pt idx="1552">
                  <c:v>11.04</c:v>
                </c:pt>
                <c:pt idx="1553">
                  <c:v>11.060000000000002</c:v>
                </c:pt>
                <c:pt idx="1554">
                  <c:v>11.080000000000002</c:v>
                </c:pt>
                <c:pt idx="1555">
                  <c:v>11.100000000000001</c:v>
                </c:pt>
                <c:pt idx="1556">
                  <c:v>11.120000000000001</c:v>
                </c:pt>
                <c:pt idx="1557">
                  <c:v>11.139999999999999</c:v>
                </c:pt>
                <c:pt idx="1558">
                  <c:v>11.16</c:v>
                </c:pt>
                <c:pt idx="1559">
                  <c:v>11.18</c:v>
                </c:pt>
                <c:pt idx="1560">
                  <c:v>11.2</c:v>
                </c:pt>
                <c:pt idx="1561">
                  <c:v>11.22</c:v>
                </c:pt>
                <c:pt idx="1562">
                  <c:v>11.24</c:v>
                </c:pt>
                <c:pt idx="1563">
                  <c:v>11.260000000000002</c:v>
                </c:pt>
                <c:pt idx="1564">
                  <c:v>11.280000000000001</c:v>
                </c:pt>
                <c:pt idx="1565">
                  <c:v>11.3</c:v>
                </c:pt>
                <c:pt idx="1566">
                  <c:v>11.32</c:v>
                </c:pt>
                <c:pt idx="1567">
                  <c:v>11.34</c:v>
                </c:pt>
                <c:pt idx="1568">
                  <c:v>11.360000000000019</c:v>
                </c:pt>
                <c:pt idx="1569">
                  <c:v>11.380000000000004</c:v>
                </c:pt>
                <c:pt idx="1570">
                  <c:v>11.400000000000002</c:v>
                </c:pt>
                <c:pt idx="1571">
                  <c:v>11.420000000000002</c:v>
                </c:pt>
                <c:pt idx="1572">
                  <c:v>11.440000000000001</c:v>
                </c:pt>
                <c:pt idx="1573">
                  <c:v>11.46</c:v>
                </c:pt>
                <c:pt idx="1574">
                  <c:v>11.48</c:v>
                </c:pt>
                <c:pt idx="1575">
                  <c:v>11.5</c:v>
                </c:pt>
                <c:pt idx="1576">
                  <c:v>11.52</c:v>
                </c:pt>
                <c:pt idx="1577">
                  <c:v>11.54</c:v>
                </c:pt>
                <c:pt idx="1578">
                  <c:v>11.560000000000002</c:v>
                </c:pt>
                <c:pt idx="1579">
                  <c:v>11.580000000000002</c:v>
                </c:pt>
                <c:pt idx="1580">
                  <c:v>11.600000000000001</c:v>
                </c:pt>
                <c:pt idx="1581">
                  <c:v>11.620000000000001</c:v>
                </c:pt>
                <c:pt idx="1582">
                  <c:v>11.639999999999999</c:v>
                </c:pt>
                <c:pt idx="1583">
                  <c:v>11.66</c:v>
                </c:pt>
                <c:pt idx="1584">
                  <c:v>11.68</c:v>
                </c:pt>
                <c:pt idx="1585">
                  <c:v>11.7</c:v>
                </c:pt>
                <c:pt idx="1586">
                  <c:v>11.72</c:v>
                </c:pt>
                <c:pt idx="1587">
                  <c:v>11.74</c:v>
                </c:pt>
                <c:pt idx="1588">
                  <c:v>11.760000000000002</c:v>
                </c:pt>
                <c:pt idx="1589">
                  <c:v>11.780000000000001</c:v>
                </c:pt>
                <c:pt idx="1590">
                  <c:v>11.8</c:v>
                </c:pt>
                <c:pt idx="1591">
                  <c:v>11.82</c:v>
                </c:pt>
                <c:pt idx="1592">
                  <c:v>11.84</c:v>
                </c:pt>
                <c:pt idx="1593">
                  <c:v>11.860000000000019</c:v>
                </c:pt>
                <c:pt idx="1594">
                  <c:v>11.880000000000004</c:v>
                </c:pt>
                <c:pt idx="1595">
                  <c:v>11.900000000000002</c:v>
                </c:pt>
                <c:pt idx="1596">
                  <c:v>11.920000000000002</c:v>
                </c:pt>
                <c:pt idx="1597">
                  <c:v>11.940000000000001</c:v>
                </c:pt>
                <c:pt idx="1598">
                  <c:v>11.96</c:v>
                </c:pt>
                <c:pt idx="1599">
                  <c:v>11.98</c:v>
                </c:pt>
                <c:pt idx="1600">
                  <c:v>12</c:v>
                </c:pt>
                <c:pt idx="1601">
                  <c:v>12.02</c:v>
                </c:pt>
                <c:pt idx="1602">
                  <c:v>12.04</c:v>
                </c:pt>
                <c:pt idx="1603">
                  <c:v>12.060000000000002</c:v>
                </c:pt>
                <c:pt idx="1604">
                  <c:v>12.080000000000002</c:v>
                </c:pt>
                <c:pt idx="1605">
                  <c:v>12.100000000000001</c:v>
                </c:pt>
                <c:pt idx="1606">
                  <c:v>12.120000000000001</c:v>
                </c:pt>
                <c:pt idx="1607">
                  <c:v>12.139999999999999</c:v>
                </c:pt>
                <c:pt idx="1608">
                  <c:v>12.16</c:v>
                </c:pt>
                <c:pt idx="1609">
                  <c:v>12.18</c:v>
                </c:pt>
                <c:pt idx="1610">
                  <c:v>12.2</c:v>
                </c:pt>
                <c:pt idx="1611">
                  <c:v>12.22</c:v>
                </c:pt>
                <c:pt idx="1612">
                  <c:v>12.24</c:v>
                </c:pt>
                <c:pt idx="1613">
                  <c:v>12.260000000000002</c:v>
                </c:pt>
                <c:pt idx="1614">
                  <c:v>12.280000000000001</c:v>
                </c:pt>
                <c:pt idx="1615">
                  <c:v>12.3</c:v>
                </c:pt>
                <c:pt idx="1616">
                  <c:v>12.32</c:v>
                </c:pt>
                <c:pt idx="1617">
                  <c:v>12.34</c:v>
                </c:pt>
                <c:pt idx="1618">
                  <c:v>12.360000000000019</c:v>
                </c:pt>
                <c:pt idx="1619">
                  <c:v>12.380000000000004</c:v>
                </c:pt>
                <c:pt idx="1620">
                  <c:v>12.400000000000002</c:v>
                </c:pt>
                <c:pt idx="1621">
                  <c:v>12.420000000000002</c:v>
                </c:pt>
                <c:pt idx="1622">
                  <c:v>12.440000000000001</c:v>
                </c:pt>
                <c:pt idx="1623">
                  <c:v>12.46</c:v>
                </c:pt>
                <c:pt idx="1624">
                  <c:v>12.48</c:v>
                </c:pt>
                <c:pt idx="1625">
                  <c:v>12.5</c:v>
                </c:pt>
                <c:pt idx="1626">
                  <c:v>12.52</c:v>
                </c:pt>
                <c:pt idx="1627">
                  <c:v>12.54</c:v>
                </c:pt>
                <c:pt idx="1628">
                  <c:v>12.560000000000002</c:v>
                </c:pt>
                <c:pt idx="1629">
                  <c:v>12.580000000000002</c:v>
                </c:pt>
                <c:pt idx="1630">
                  <c:v>12.600000000000001</c:v>
                </c:pt>
                <c:pt idx="1631">
                  <c:v>12.620000000000001</c:v>
                </c:pt>
                <c:pt idx="1632">
                  <c:v>12.639999999999999</c:v>
                </c:pt>
                <c:pt idx="1633">
                  <c:v>12.66</c:v>
                </c:pt>
                <c:pt idx="1634">
                  <c:v>12.68</c:v>
                </c:pt>
                <c:pt idx="1635">
                  <c:v>12.7</c:v>
                </c:pt>
                <c:pt idx="1636">
                  <c:v>12.72</c:v>
                </c:pt>
                <c:pt idx="1637">
                  <c:v>12.74</c:v>
                </c:pt>
                <c:pt idx="1638">
                  <c:v>12.760000000000002</c:v>
                </c:pt>
                <c:pt idx="1639">
                  <c:v>12.780000000000001</c:v>
                </c:pt>
                <c:pt idx="1640">
                  <c:v>12.8</c:v>
                </c:pt>
                <c:pt idx="1641">
                  <c:v>12.82</c:v>
                </c:pt>
                <c:pt idx="1642">
                  <c:v>12.84</c:v>
                </c:pt>
                <c:pt idx="1643">
                  <c:v>12.860000000000019</c:v>
                </c:pt>
                <c:pt idx="1644">
                  <c:v>12.880000000000004</c:v>
                </c:pt>
                <c:pt idx="1645">
                  <c:v>12.900000000000002</c:v>
                </c:pt>
                <c:pt idx="1646">
                  <c:v>12.920000000000002</c:v>
                </c:pt>
                <c:pt idx="1647">
                  <c:v>12.940000000000001</c:v>
                </c:pt>
                <c:pt idx="1648">
                  <c:v>12.96</c:v>
                </c:pt>
                <c:pt idx="1649">
                  <c:v>12.98</c:v>
                </c:pt>
                <c:pt idx="1650">
                  <c:v>13</c:v>
                </c:pt>
                <c:pt idx="1651">
                  <c:v>13.02</c:v>
                </c:pt>
                <c:pt idx="1652">
                  <c:v>13.04</c:v>
                </c:pt>
                <c:pt idx="1653">
                  <c:v>13.060000000000002</c:v>
                </c:pt>
                <c:pt idx="1654">
                  <c:v>13.080000000000002</c:v>
                </c:pt>
                <c:pt idx="1655">
                  <c:v>13.100000000000001</c:v>
                </c:pt>
                <c:pt idx="1656">
                  <c:v>13.120000000000001</c:v>
                </c:pt>
                <c:pt idx="1657">
                  <c:v>13.139999999999999</c:v>
                </c:pt>
                <c:pt idx="1658">
                  <c:v>13.16</c:v>
                </c:pt>
                <c:pt idx="1659">
                  <c:v>13.18</c:v>
                </c:pt>
                <c:pt idx="1660">
                  <c:v>13.2</c:v>
                </c:pt>
                <c:pt idx="1661">
                  <c:v>13.22</c:v>
                </c:pt>
                <c:pt idx="1662">
                  <c:v>13.24</c:v>
                </c:pt>
                <c:pt idx="1663">
                  <c:v>13.260000000000002</c:v>
                </c:pt>
                <c:pt idx="1664">
                  <c:v>13.280000000000001</c:v>
                </c:pt>
                <c:pt idx="1665">
                  <c:v>13.3</c:v>
                </c:pt>
                <c:pt idx="1666">
                  <c:v>13.32</c:v>
                </c:pt>
                <c:pt idx="1667">
                  <c:v>13.34</c:v>
                </c:pt>
                <c:pt idx="1668">
                  <c:v>13.360000000000019</c:v>
                </c:pt>
                <c:pt idx="1669">
                  <c:v>13.380000000000004</c:v>
                </c:pt>
                <c:pt idx="1670">
                  <c:v>13.400000000000002</c:v>
                </c:pt>
                <c:pt idx="1671">
                  <c:v>13.420000000000002</c:v>
                </c:pt>
                <c:pt idx="1672">
                  <c:v>13.440000000000001</c:v>
                </c:pt>
                <c:pt idx="1673">
                  <c:v>13.46</c:v>
                </c:pt>
                <c:pt idx="1674">
                  <c:v>13.48</c:v>
                </c:pt>
                <c:pt idx="1675">
                  <c:v>13.5</c:v>
                </c:pt>
                <c:pt idx="1676">
                  <c:v>13.52</c:v>
                </c:pt>
                <c:pt idx="1677">
                  <c:v>13.54</c:v>
                </c:pt>
                <c:pt idx="1678">
                  <c:v>13.560000000000002</c:v>
                </c:pt>
                <c:pt idx="1679">
                  <c:v>13.580000000000002</c:v>
                </c:pt>
                <c:pt idx="1680">
                  <c:v>13.600000000000001</c:v>
                </c:pt>
                <c:pt idx="1681">
                  <c:v>13.620000000000001</c:v>
                </c:pt>
                <c:pt idx="1682">
                  <c:v>13.639999999999999</c:v>
                </c:pt>
                <c:pt idx="1683">
                  <c:v>13.66</c:v>
                </c:pt>
                <c:pt idx="1684">
                  <c:v>13.68</c:v>
                </c:pt>
                <c:pt idx="1685">
                  <c:v>13.7</c:v>
                </c:pt>
                <c:pt idx="1686">
                  <c:v>13.72</c:v>
                </c:pt>
                <c:pt idx="1687">
                  <c:v>13.74</c:v>
                </c:pt>
                <c:pt idx="1688">
                  <c:v>13.760000000000002</c:v>
                </c:pt>
                <c:pt idx="1689">
                  <c:v>13.780000000000001</c:v>
                </c:pt>
                <c:pt idx="1690">
                  <c:v>13.8</c:v>
                </c:pt>
                <c:pt idx="1691">
                  <c:v>13.82</c:v>
                </c:pt>
                <c:pt idx="1692">
                  <c:v>13.84</c:v>
                </c:pt>
                <c:pt idx="1693">
                  <c:v>13.860000000000019</c:v>
                </c:pt>
                <c:pt idx="1694">
                  <c:v>13.880000000000004</c:v>
                </c:pt>
                <c:pt idx="1695">
                  <c:v>13.900000000000002</c:v>
                </c:pt>
                <c:pt idx="1696">
                  <c:v>13.920000000000002</c:v>
                </c:pt>
                <c:pt idx="1697">
                  <c:v>13.940000000000001</c:v>
                </c:pt>
                <c:pt idx="1698">
                  <c:v>13.96</c:v>
                </c:pt>
                <c:pt idx="1699">
                  <c:v>13.98</c:v>
                </c:pt>
                <c:pt idx="1700">
                  <c:v>14</c:v>
                </c:pt>
                <c:pt idx="1701">
                  <c:v>14.02</c:v>
                </c:pt>
                <c:pt idx="1702">
                  <c:v>14.04</c:v>
                </c:pt>
                <c:pt idx="1703">
                  <c:v>14.060000000000002</c:v>
                </c:pt>
                <c:pt idx="1704">
                  <c:v>14.080000000000002</c:v>
                </c:pt>
                <c:pt idx="1705">
                  <c:v>14.100000000000001</c:v>
                </c:pt>
                <c:pt idx="1706">
                  <c:v>14.120000000000001</c:v>
                </c:pt>
                <c:pt idx="1707">
                  <c:v>14.139999999999999</c:v>
                </c:pt>
                <c:pt idx="1708">
                  <c:v>14.16</c:v>
                </c:pt>
                <c:pt idx="1709">
                  <c:v>14.18</c:v>
                </c:pt>
                <c:pt idx="1710">
                  <c:v>14.2</c:v>
                </c:pt>
                <c:pt idx="1711">
                  <c:v>14.22</c:v>
                </c:pt>
                <c:pt idx="1712">
                  <c:v>14.24</c:v>
                </c:pt>
                <c:pt idx="1713">
                  <c:v>14.260000000000002</c:v>
                </c:pt>
                <c:pt idx="1714">
                  <c:v>14.280000000000001</c:v>
                </c:pt>
                <c:pt idx="1715">
                  <c:v>14.3</c:v>
                </c:pt>
                <c:pt idx="1716">
                  <c:v>14.32</c:v>
                </c:pt>
                <c:pt idx="1717">
                  <c:v>14.34</c:v>
                </c:pt>
                <c:pt idx="1718">
                  <c:v>14.360000000000019</c:v>
                </c:pt>
                <c:pt idx="1719">
                  <c:v>14.380000000000004</c:v>
                </c:pt>
                <c:pt idx="1720">
                  <c:v>14.400000000000002</c:v>
                </c:pt>
                <c:pt idx="1721">
                  <c:v>14.420000000000002</c:v>
                </c:pt>
                <c:pt idx="1722">
                  <c:v>14.440000000000001</c:v>
                </c:pt>
                <c:pt idx="1723">
                  <c:v>14.46</c:v>
                </c:pt>
                <c:pt idx="1724">
                  <c:v>14.48</c:v>
                </c:pt>
                <c:pt idx="1725">
                  <c:v>14.5</c:v>
                </c:pt>
                <c:pt idx="1726">
                  <c:v>14.52</c:v>
                </c:pt>
                <c:pt idx="1727">
                  <c:v>14.54</c:v>
                </c:pt>
                <c:pt idx="1728">
                  <c:v>14.560000000000002</c:v>
                </c:pt>
                <c:pt idx="1729">
                  <c:v>14.580000000000002</c:v>
                </c:pt>
                <c:pt idx="1730">
                  <c:v>14.600000000000001</c:v>
                </c:pt>
                <c:pt idx="1731">
                  <c:v>14.620000000000001</c:v>
                </c:pt>
                <c:pt idx="1732">
                  <c:v>14.639999999999999</c:v>
                </c:pt>
                <c:pt idx="1733">
                  <c:v>14.66</c:v>
                </c:pt>
                <c:pt idx="1734">
                  <c:v>14.68</c:v>
                </c:pt>
                <c:pt idx="1735">
                  <c:v>14.7</c:v>
                </c:pt>
                <c:pt idx="1736">
                  <c:v>14.72</c:v>
                </c:pt>
                <c:pt idx="1737">
                  <c:v>14.74</c:v>
                </c:pt>
                <c:pt idx="1738">
                  <c:v>14.760000000000002</c:v>
                </c:pt>
                <c:pt idx="1739">
                  <c:v>14.780000000000001</c:v>
                </c:pt>
                <c:pt idx="1740">
                  <c:v>14.8</c:v>
                </c:pt>
                <c:pt idx="1741">
                  <c:v>14.82</c:v>
                </c:pt>
                <c:pt idx="1742">
                  <c:v>14.84</c:v>
                </c:pt>
                <c:pt idx="1743">
                  <c:v>14.860000000000019</c:v>
                </c:pt>
                <c:pt idx="1744">
                  <c:v>14.880000000000004</c:v>
                </c:pt>
                <c:pt idx="1745">
                  <c:v>14.900000000000002</c:v>
                </c:pt>
                <c:pt idx="1746">
                  <c:v>14.920000000000002</c:v>
                </c:pt>
                <c:pt idx="1747">
                  <c:v>14.940000000000001</c:v>
                </c:pt>
                <c:pt idx="1748">
                  <c:v>14.96</c:v>
                </c:pt>
                <c:pt idx="1749">
                  <c:v>14.98</c:v>
                </c:pt>
                <c:pt idx="1750">
                  <c:v>15</c:v>
                </c:pt>
                <c:pt idx="1751">
                  <c:v>15.02</c:v>
                </c:pt>
                <c:pt idx="1752">
                  <c:v>15.04</c:v>
                </c:pt>
                <c:pt idx="1753">
                  <c:v>15.060000000000002</c:v>
                </c:pt>
                <c:pt idx="1754">
                  <c:v>15.080000000000002</c:v>
                </c:pt>
                <c:pt idx="1755">
                  <c:v>15.100000000000001</c:v>
                </c:pt>
                <c:pt idx="1756">
                  <c:v>15.120000000000001</c:v>
                </c:pt>
                <c:pt idx="1757">
                  <c:v>15.139999999999999</c:v>
                </c:pt>
                <c:pt idx="1758">
                  <c:v>15.16</c:v>
                </c:pt>
                <c:pt idx="1759">
                  <c:v>15.18</c:v>
                </c:pt>
                <c:pt idx="1760">
                  <c:v>15.2</c:v>
                </c:pt>
                <c:pt idx="1761">
                  <c:v>15.22</c:v>
                </c:pt>
                <c:pt idx="1762">
                  <c:v>15.24</c:v>
                </c:pt>
                <c:pt idx="1763">
                  <c:v>15.260000000000002</c:v>
                </c:pt>
                <c:pt idx="1764">
                  <c:v>15.280000000000001</c:v>
                </c:pt>
                <c:pt idx="1765">
                  <c:v>15.3</c:v>
                </c:pt>
                <c:pt idx="1766">
                  <c:v>15.32</c:v>
                </c:pt>
                <c:pt idx="1767">
                  <c:v>15.34</c:v>
                </c:pt>
                <c:pt idx="1768">
                  <c:v>15.360000000000019</c:v>
                </c:pt>
                <c:pt idx="1769">
                  <c:v>15.380000000000004</c:v>
                </c:pt>
                <c:pt idx="1770">
                  <c:v>15.400000000000002</c:v>
                </c:pt>
                <c:pt idx="1771">
                  <c:v>15.420000000000002</c:v>
                </c:pt>
                <c:pt idx="1772">
                  <c:v>15.440000000000001</c:v>
                </c:pt>
                <c:pt idx="1773">
                  <c:v>15.46</c:v>
                </c:pt>
                <c:pt idx="1774">
                  <c:v>15.48</c:v>
                </c:pt>
                <c:pt idx="1775">
                  <c:v>15.5</c:v>
                </c:pt>
                <c:pt idx="1776">
                  <c:v>15.52</c:v>
                </c:pt>
                <c:pt idx="1777">
                  <c:v>15.54</c:v>
                </c:pt>
                <c:pt idx="1778">
                  <c:v>15.560000000000002</c:v>
                </c:pt>
                <c:pt idx="1779">
                  <c:v>15.580000000000002</c:v>
                </c:pt>
                <c:pt idx="1780">
                  <c:v>15.600000000000001</c:v>
                </c:pt>
                <c:pt idx="1781">
                  <c:v>15.620000000000001</c:v>
                </c:pt>
                <c:pt idx="1782">
                  <c:v>15.639999999999999</c:v>
                </c:pt>
                <c:pt idx="1783">
                  <c:v>15.66</c:v>
                </c:pt>
                <c:pt idx="1784">
                  <c:v>15.68</c:v>
                </c:pt>
                <c:pt idx="1785">
                  <c:v>15.7</c:v>
                </c:pt>
                <c:pt idx="1786">
                  <c:v>15.72</c:v>
                </c:pt>
                <c:pt idx="1787">
                  <c:v>15.74</c:v>
                </c:pt>
                <c:pt idx="1788">
                  <c:v>15.760000000000002</c:v>
                </c:pt>
                <c:pt idx="1789">
                  <c:v>15.780000000000001</c:v>
                </c:pt>
                <c:pt idx="1790">
                  <c:v>15.8</c:v>
                </c:pt>
                <c:pt idx="1791">
                  <c:v>15.82</c:v>
                </c:pt>
                <c:pt idx="1792">
                  <c:v>15.84</c:v>
                </c:pt>
                <c:pt idx="1793">
                  <c:v>15.860000000000019</c:v>
                </c:pt>
                <c:pt idx="1794">
                  <c:v>15.880000000000004</c:v>
                </c:pt>
                <c:pt idx="1795">
                  <c:v>15.900000000000002</c:v>
                </c:pt>
                <c:pt idx="1796">
                  <c:v>15.920000000000002</c:v>
                </c:pt>
                <c:pt idx="1797">
                  <c:v>15.940000000000001</c:v>
                </c:pt>
                <c:pt idx="1798">
                  <c:v>15.96</c:v>
                </c:pt>
                <c:pt idx="1799">
                  <c:v>15.98</c:v>
                </c:pt>
                <c:pt idx="1800">
                  <c:v>16</c:v>
                </c:pt>
                <c:pt idx="1801">
                  <c:v>16.02</c:v>
                </c:pt>
                <c:pt idx="1802">
                  <c:v>16.04</c:v>
                </c:pt>
                <c:pt idx="1803">
                  <c:v>16.060000000000002</c:v>
                </c:pt>
                <c:pt idx="1804">
                  <c:v>16.079999999999988</c:v>
                </c:pt>
                <c:pt idx="1805">
                  <c:v>16.100000000000001</c:v>
                </c:pt>
                <c:pt idx="1806">
                  <c:v>16.119999999999997</c:v>
                </c:pt>
                <c:pt idx="1807">
                  <c:v>16.14</c:v>
                </c:pt>
                <c:pt idx="1808">
                  <c:v>16.16</c:v>
                </c:pt>
                <c:pt idx="1809">
                  <c:v>16.18</c:v>
                </c:pt>
                <c:pt idx="1810">
                  <c:v>16.2</c:v>
                </c:pt>
                <c:pt idx="1811">
                  <c:v>16.22</c:v>
                </c:pt>
                <c:pt idx="1812">
                  <c:v>16.240000000000002</c:v>
                </c:pt>
                <c:pt idx="1813">
                  <c:v>16.259999999999987</c:v>
                </c:pt>
                <c:pt idx="1814">
                  <c:v>16.279999999999987</c:v>
                </c:pt>
                <c:pt idx="1815">
                  <c:v>16.299999999999986</c:v>
                </c:pt>
                <c:pt idx="1816">
                  <c:v>16.32</c:v>
                </c:pt>
                <c:pt idx="1817">
                  <c:v>16.34</c:v>
                </c:pt>
                <c:pt idx="1818">
                  <c:v>16.36</c:v>
                </c:pt>
                <c:pt idx="1819">
                  <c:v>16.38</c:v>
                </c:pt>
                <c:pt idx="1820">
                  <c:v>16.399999999999999</c:v>
                </c:pt>
                <c:pt idx="1821">
                  <c:v>16.420000000000002</c:v>
                </c:pt>
                <c:pt idx="1822">
                  <c:v>16.439999999999987</c:v>
                </c:pt>
                <c:pt idx="1823">
                  <c:v>16.459999999999987</c:v>
                </c:pt>
                <c:pt idx="1824">
                  <c:v>16.479999999999986</c:v>
                </c:pt>
                <c:pt idx="1825">
                  <c:v>16.5</c:v>
                </c:pt>
                <c:pt idx="1826">
                  <c:v>16.52</c:v>
                </c:pt>
                <c:pt idx="1827">
                  <c:v>16.54</c:v>
                </c:pt>
                <c:pt idx="1828">
                  <c:v>16.560000000000002</c:v>
                </c:pt>
                <c:pt idx="1829">
                  <c:v>16.579999999999988</c:v>
                </c:pt>
                <c:pt idx="1830">
                  <c:v>16.600000000000001</c:v>
                </c:pt>
                <c:pt idx="1831">
                  <c:v>16.619999999999997</c:v>
                </c:pt>
                <c:pt idx="1832">
                  <c:v>16.64</c:v>
                </c:pt>
                <c:pt idx="1833">
                  <c:v>16.66</c:v>
                </c:pt>
                <c:pt idx="1834">
                  <c:v>16.68</c:v>
                </c:pt>
                <c:pt idx="1835">
                  <c:v>16.7</c:v>
                </c:pt>
                <c:pt idx="1836">
                  <c:v>16.72</c:v>
                </c:pt>
                <c:pt idx="1837">
                  <c:v>16.740000000000002</c:v>
                </c:pt>
                <c:pt idx="1838">
                  <c:v>16.759999999999987</c:v>
                </c:pt>
                <c:pt idx="1839">
                  <c:v>16.779999999999987</c:v>
                </c:pt>
                <c:pt idx="1840">
                  <c:v>16.799999999999986</c:v>
                </c:pt>
                <c:pt idx="1841">
                  <c:v>16.82</c:v>
                </c:pt>
                <c:pt idx="1842">
                  <c:v>16.84</c:v>
                </c:pt>
                <c:pt idx="1843">
                  <c:v>16.86</c:v>
                </c:pt>
                <c:pt idx="1844">
                  <c:v>16.88</c:v>
                </c:pt>
                <c:pt idx="1845">
                  <c:v>16.899999999999999</c:v>
                </c:pt>
                <c:pt idx="1846">
                  <c:v>16.920000000000002</c:v>
                </c:pt>
                <c:pt idx="1847">
                  <c:v>16.939999999999987</c:v>
                </c:pt>
                <c:pt idx="1848">
                  <c:v>16.959999999999987</c:v>
                </c:pt>
                <c:pt idx="1849">
                  <c:v>16.979999999999986</c:v>
                </c:pt>
                <c:pt idx="1850">
                  <c:v>17</c:v>
                </c:pt>
                <c:pt idx="1851">
                  <c:v>17.02</c:v>
                </c:pt>
                <c:pt idx="1852">
                  <c:v>17.04</c:v>
                </c:pt>
                <c:pt idx="1853">
                  <c:v>17.060000000000002</c:v>
                </c:pt>
                <c:pt idx="1854">
                  <c:v>17.079999999999988</c:v>
                </c:pt>
                <c:pt idx="1855">
                  <c:v>17.100000000000001</c:v>
                </c:pt>
                <c:pt idx="1856">
                  <c:v>17.119999999999997</c:v>
                </c:pt>
                <c:pt idx="1857">
                  <c:v>17.14</c:v>
                </c:pt>
                <c:pt idx="1858">
                  <c:v>17.16</c:v>
                </c:pt>
                <c:pt idx="1859">
                  <c:v>17.18</c:v>
                </c:pt>
                <c:pt idx="1860">
                  <c:v>17.2</c:v>
                </c:pt>
                <c:pt idx="1861">
                  <c:v>17.22</c:v>
                </c:pt>
                <c:pt idx="1862">
                  <c:v>17.240000000000002</c:v>
                </c:pt>
                <c:pt idx="1863">
                  <c:v>17.259999999999987</c:v>
                </c:pt>
                <c:pt idx="1864">
                  <c:v>17.279999999999987</c:v>
                </c:pt>
                <c:pt idx="1865">
                  <c:v>17.299999999999986</c:v>
                </c:pt>
                <c:pt idx="1866">
                  <c:v>17.32</c:v>
                </c:pt>
                <c:pt idx="1867">
                  <c:v>17.34</c:v>
                </c:pt>
                <c:pt idx="1868">
                  <c:v>17.36</c:v>
                </c:pt>
                <c:pt idx="1869">
                  <c:v>17.38</c:v>
                </c:pt>
                <c:pt idx="1870">
                  <c:v>17.399999999999999</c:v>
                </c:pt>
                <c:pt idx="1871">
                  <c:v>17.420000000000002</c:v>
                </c:pt>
                <c:pt idx="1872">
                  <c:v>17.439999999999987</c:v>
                </c:pt>
                <c:pt idx="1873">
                  <c:v>17.459999999999987</c:v>
                </c:pt>
                <c:pt idx="1874">
                  <c:v>17.479999999999986</c:v>
                </c:pt>
                <c:pt idx="1875">
                  <c:v>17.5</c:v>
                </c:pt>
                <c:pt idx="1876">
                  <c:v>17.52</c:v>
                </c:pt>
                <c:pt idx="1877">
                  <c:v>17.54</c:v>
                </c:pt>
                <c:pt idx="1878">
                  <c:v>17.560000000000002</c:v>
                </c:pt>
                <c:pt idx="1879">
                  <c:v>17.579999999999988</c:v>
                </c:pt>
                <c:pt idx="1880">
                  <c:v>17.600000000000001</c:v>
                </c:pt>
                <c:pt idx="1881">
                  <c:v>17.619999999999997</c:v>
                </c:pt>
                <c:pt idx="1882">
                  <c:v>17.64</c:v>
                </c:pt>
                <c:pt idx="1883">
                  <c:v>17.66</c:v>
                </c:pt>
                <c:pt idx="1884">
                  <c:v>17.68</c:v>
                </c:pt>
                <c:pt idx="1885">
                  <c:v>17.7</c:v>
                </c:pt>
                <c:pt idx="1886">
                  <c:v>17.72</c:v>
                </c:pt>
                <c:pt idx="1887">
                  <c:v>17.740000000000002</c:v>
                </c:pt>
                <c:pt idx="1888">
                  <c:v>17.759999999999987</c:v>
                </c:pt>
                <c:pt idx="1889">
                  <c:v>17.779999999999987</c:v>
                </c:pt>
                <c:pt idx="1890">
                  <c:v>17.799999999999986</c:v>
                </c:pt>
                <c:pt idx="1891">
                  <c:v>17.82</c:v>
                </c:pt>
                <c:pt idx="1892">
                  <c:v>17.84</c:v>
                </c:pt>
                <c:pt idx="1893">
                  <c:v>17.86</c:v>
                </c:pt>
                <c:pt idx="1894">
                  <c:v>17.88</c:v>
                </c:pt>
                <c:pt idx="1895">
                  <c:v>17.899999999999999</c:v>
                </c:pt>
                <c:pt idx="1896">
                  <c:v>17.920000000000002</c:v>
                </c:pt>
                <c:pt idx="1897">
                  <c:v>17.939999999999987</c:v>
                </c:pt>
                <c:pt idx="1898">
                  <c:v>17.959999999999987</c:v>
                </c:pt>
                <c:pt idx="1899">
                  <c:v>17.979999999999986</c:v>
                </c:pt>
                <c:pt idx="1900">
                  <c:v>18</c:v>
                </c:pt>
                <c:pt idx="1901">
                  <c:v>18.02</c:v>
                </c:pt>
                <c:pt idx="1902">
                  <c:v>18.04</c:v>
                </c:pt>
                <c:pt idx="1903">
                  <c:v>18.060000000000002</c:v>
                </c:pt>
                <c:pt idx="1904">
                  <c:v>18.079999999999988</c:v>
                </c:pt>
                <c:pt idx="1905">
                  <c:v>18.100000000000001</c:v>
                </c:pt>
                <c:pt idx="1906">
                  <c:v>18.119999999999997</c:v>
                </c:pt>
                <c:pt idx="1907">
                  <c:v>18.14</c:v>
                </c:pt>
                <c:pt idx="1908">
                  <c:v>18.16</c:v>
                </c:pt>
                <c:pt idx="1909">
                  <c:v>18.18</c:v>
                </c:pt>
                <c:pt idx="1910">
                  <c:v>18.2</c:v>
                </c:pt>
                <c:pt idx="1911">
                  <c:v>18.22</c:v>
                </c:pt>
                <c:pt idx="1912">
                  <c:v>18.240000000000002</c:v>
                </c:pt>
                <c:pt idx="1913">
                  <c:v>18.259999999999987</c:v>
                </c:pt>
                <c:pt idx="1914">
                  <c:v>18.279999999999987</c:v>
                </c:pt>
                <c:pt idx="1915">
                  <c:v>18.299999999999986</c:v>
                </c:pt>
                <c:pt idx="1916">
                  <c:v>18.32</c:v>
                </c:pt>
                <c:pt idx="1917">
                  <c:v>18.34</c:v>
                </c:pt>
                <c:pt idx="1918">
                  <c:v>18.36</c:v>
                </c:pt>
                <c:pt idx="1919">
                  <c:v>18.38</c:v>
                </c:pt>
                <c:pt idx="1920">
                  <c:v>18.399999999999999</c:v>
                </c:pt>
                <c:pt idx="1921">
                  <c:v>18.420000000000002</c:v>
                </c:pt>
                <c:pt idx="1922">
                  <c:v>18.439999999999987</c:v>
                </c:pt>
                <c:pt idx="1923">
                  <c:v>18.459999999999987</c:v>
                </c:pt>
                <c:pt idx="1924">
                  <c:v>18.479999999999986</c:v>
                </c:pt>
                <c:pt idx="1925">
                  <c:v>18.5</c:v>
                </c:pt>
                <c:pt idx="1926">
                  <c:v>18.52</c:v>
                </c:pt>
                <c:pt idx="1927">
                  <c:v>18.54</c:v>
                </c:pt>
                <c:pt idx="1928">
                  <c:v>18.560000000000002</c:v>
                </c:pt>
                <c:pt idx="1929">
                  <c:v>18.579999999999988</c:v>
                </c:pt>
                <c:pt idx="1930">
                  <c:v>18.600000000000001</c:v>
                </c:pt>
                <c:pt idx="1931">
                  <c:v>18.619999999999997</c:v>
                </c:pt>
                <c:pt idx="1932">
                  <c:v>18.64</c:v>
                </c:pt>
                <c:pt idx="1933">
                  <c:v>18.66</c:v>
                </c:pt>
                <c:pt idx="1934">
                  <c:v>18.68</c:v>
                </c:pt>
                <c:pt idx="1935">
                  <c:v>18.7</c:v>
                </c:pt>
                <c:pt idx="1936">
                  <c:v>18.72</c:v>
                </c:pt>
                <c:pt idx="1937">
                  <c:v>18.740000000000002</c:v>
                </c:pt>
                <c:pt idx="1938">
                  <c:v>18.759999999999987</c:v>
                </c:pt>
                <c:pt idx="1939">
                  <c:v>18.779999999999987</c:v>
                </c:pt>
                <c:pt idx="1940">
                  <c:v>18.799999999999986</c:v>
                </c:pt>
                <c:pt idx="1941">
                  <c:v>18.82</c:v>
                </c:pt>
                <c:pt idx="1942">
                  <c:v>18.84</c:v>
                </c:pt>
                <c:pt idx="1943">
                  <c:v>18.86</c:v>
                </c:pt>
                <c:pt idx="1944">
                  <c:v>18.88</c:v>
                </c:pt>
                <c:pt idx="1945">
                  <c:v>18.899999999999999</c:v>
                </c:pt>
                <c:pt idx="1946">
                  <c:v>18.920000000000002</c:v>
                </c:pt>
                <c:pt idx="1947">
                  <c:v>18.939999999999987</c:v>
                </c:pt>
                <c:pt idx="1948">
                  <c:v>18.959999999999987</c:v>
                </c:pt>
                <c:pt idx="1949">
                  <c:v>18.979999999999986</c:v>
                </c:pt>
                <c:pt idx="1950">
                  <c:v>19</c:v>
                </c:pt>
                <c:pt idx="1951">
                  <c:v>19.02</c:v>
                </c:pt>
                <c:pt idx="1952">
                  <c:v>19.04</c:v>
                </c:pt>
                <c:pt idx="1953">
                  <c:v>19.060000000000002</c:v>
                </c:pt>
                <c:pt idx="1954">
                  <c:v>19.079999999999988</c:v>
                </c:pt>
                <c:pt idx="1955">
                  <c:v>19.100000000000001</c:v>
                </c:pt>
                <c:pt idx="1956">
                  <c:v>19.119999999999997</c:v>
                </c:pt>
                <c:pt idx="1957">
                  <c:v>19.14</c:v>
                </c:pt>
                <c:pt idx="1958">
                  <c:v>19.16</c:v>
                </c:pt>
                <c:pt idx="1959">
                  <c:v>19.18</c:v>
                </c:pt>
                <c:pt idx="1960">
                  <c:v>19.2</c:v>
                </c:pt>
                <c:pt idx="1961">
                  <c:v>19.22</c:v>
                </c:pt>
                <c:pt idx="1962">
                  <c:v>19.240000000000002</c:v>
                </c:pt>
                <c:pt idx="1963">
                  <c:v>19.259999999999987</c:v>
                </c:pt>
                <c:pt idx="1964">
                  <c:v>19.279999999999987</c:v>
                </c:pt>
                <c:pt idx="1965">
                  <c:v>19.299999999999986</c:v>
                </c:pt>
                <c:pt idx="1966">
                  <c:v>19.32</c:v>
                </c:pt>
                <c:pt idx="1967">
                  <c:v>19.34</c:v>
                </c:pt>
                <c:pt idx="1968">
                  <c:v>19.36</c:v>
                </c:pt>
                <c:pt idx="1969">
                  <c:v>19.38</c:v>
                </c:pt>
                <c:pt idx="1970">
                  <c:v>19.399999999999999</c:v>
                </c:pt>
                <c:pt idx="1971">
                  <c:v>19.420000000000002</c:v>
                </c:pt>
                <c:pt idx="1972">
                  <c:v>19.439999999999987</c:v>
                </c:pt>
                <c:pt idx="1973">
                  <c:v>19.459999999999987</c:v>
                </c:pt>
                <c:pt idx="1974">
                  <c:v>19.479999999999986</c:v>
                </c:pt>
                <c:pt idx="1975">
                  <c:v>19.5</c:v>
                </c:pt>
                <c:pt idx="1976">
                  <c:v>19.52</c:v>
                </c:pt>
                <c:pt idx="1977">
                  <c:v>19.54</c:v>
                </c:pt>
                <c:pt idx="1978">
                  <c:v>19.560000000000002</c:v>
                </c:pt>
                <c:pt idx="1979">
                  <c:v>19.579999999999988</c:v>
                </c:pt>
                <c:pt idx="1980">
                  <c:v>19.600000000000001</c:v>
                </c:pt>
                <c:pt idx="1981">
                  <c:v>19.619999999999997</c:v>
                </c:pt>
                <c:pt idx="1982">
                  <c:v>19.64</c:v>
                </c:pt>
                <c:pt idx="1983">
                  <c:v>19.66</c:v>
                </c:pt>
                <c:pt idx="1984">
                  <c:v>19.68</c:v>
                </c:pt>
                <c:pt idx="1985">
                  <c:v>19.7</c:v>
                </c:pt>
                <c:pt idx="1986">
                  <c:v>19.72</c:v>
                </c:pt>
                <c:pt idx="1987">
                  <c:v>19.740000000000002</c:v>
                </c:pt>
                <c:pt idx="1988">
                  <c:v>19.759999999999987</c:v>
                </c:pt>
                <c:pt idx="1989">
                  <c:v>19.779999999999987</c:v>
                </c:pt>
                <c:pt idx="1990">
                  <c:v>19.799999999999986</c:v>
                </c:pt>
                <c:pt idx="1991">
                  <c:v>19.82</c:v>
                </c:pt>
                <c:pt idx="1992">
                  <c:v>19.84</c:v>
                </c:pt>
                <c:pt idx="1993">
                  <c:v>19.86</c:v>
                </c:pt>
                <c:pt idx="1994">
                  <c:v>19.88</c:v>
                </c:pt>
                <c:pt idx="1995">
                  <c:v>19.899999999999999</c:v>
                </c:pt>
                <c:pt idx="1996">
                  <c:v>19.920000000000002</c:v>
                </c:pt>
                <c:pt idx="1997">
                  <c:v>19.939999999999987</c:v>
                </c:pt>
                <c:pt idx="1998">
                  <c:v>19.959999999999987</c:v>
                </c:pt>
                <c:pt idx="1999">
                  <c:v>19.979999999999986</c:v>
                </c:pt>
                <c:pt idx="2000">
                  <c:v>20</c:v>
                </c:pt>
                <c:pt idx="2001">
                  <c:v>20.02</c:v>
                </c:pt>
                <c:pt idx="2002">
                  <c:v>20.04</c:v>
                </c:pt>
                <c:pt idx="2003">
                  <c:v>20.060000000000002</c:v>
                </c:pt>
                <c:pt idx="2004">
                  <c:v>20.079999999999988</c:v>
                </c:pt>
                <c:pt idx="2005">
                  <c:v>20.100000000000001</c:v>
                </c:pt>
                <c:pt idx="2006">
                  <c:v>20.119999999999997</c:v>
                </c:pt>
                <c:pt idx="2007">
                  <c:v>20.14</c:v>
                </c:pt>
                <c:pt idx="2008">
                  <c:v>20.16</c:v>
                </c:pt>
                <c:pt idx="2009">
                  <c:v>20.18</c:v>
                </c:pt>
                <c:pt idx="2010">
                  <c:v>20.2</c:v>
                </c:pt>
                <c:pt idx="2011">
                  <c:v>20.22</c:v>
                </c:pt>
                <c:pt idx="2012">
                  <c:v>20.240000000000002</c:v>
                </c:pt>
                <c:pt idx="2013">
                  <c:v>20.259999999999987</c:v>
                </c:pt>
                <c:pt idx="2014">
                  <c:v>20.279999999999987</c:v>
                </c:pt>
                <c:pt idx="2015">
                  <c:v>20.299999999999986</c:v>
                </c:pt>
                <c:pt idx="2016">
                  <c:v>20.32</c:v>
                </c:pt>
                <c:pt idx="2017">
                  <c:v>20.34</c:v>
                </c:pt>
                <c:pt idx="2018">
                  <c:v>20.36</c:v>
                </c:pt>
                <c:pt idx="2019">
                  <c:v>20.38</c:v>
                </c:pt>
                <c:pt idx="2020">
                  <c:v>20.399999999999999</c:v>
                </c:pt>
                <c:pt idx="2021">
                  <c:v>20.420000000000002</c:v>
                </c:pt>
                <c:pt idx="2022">
                  <c:v>20.439999999999987</c:v>
                </c:pt>
                <c:pt idx="2023">
                  <c:v>20.459999999999987</c:v>
                </c:pt>
                <c:pt idx="2024">
                  <c:v>20.479999999999986</c:v>
                </c:pt>
                <c:pt idx="2025">
                  <c:v>20.5</c:v>
                </c:pt>
                <c:pt idx="2026">
                  <c:v>20.52</c:v>
                </c:pt>
                <c:pt idx="2027">
                  <c:v>20.54</c:v>
                </c:pt>
                <c:pt idx="2028">
                  <c:v>20.560000000000002</c:v>
                </c:pt>
                <c:pt idx="2029">
                  <c:v>20.58</c:v>
                </c:pt>
                <c:pt idx="2030">
                  <c:v>20.6</c:v>
                </c:pt>
                <c:pt idx="2031">
                  <c:v>20.619999999999997</c:v>
                </c:pt>
                <c:pt idx="2032">
                  <c:v>20.64</c:v>
                </c:pt>
                <c:pt idx="2033">
                  <c:v>20.66</c:v>
                </c:pt>
                <c:pt idx="2034">
                  <c:v>20.68</c:v>
                </c:pt>
                <c:pt idx="2035">
                  <c:v>20.7</c:v>
                </c:pt>
                <c:pt idx="2036">
                  <c:v>20.72</c:v>
                </c:pt>
                <c:pt idx="2037">
                  <c:v>20.740000000000002</c:v>
                </c:pt>
                <c:pt idx="2038">
                  <c:v>20.759999999999987</c:v>
                </c:pt>
                <c:pt idx="2039">
                  <c:v>20.779999999999987</c:v>
                </c:pt>
                <c:pt idx="2040">
                  <c:v>20.799999999999986</c:v>
                </c:pt>
                <c:pt idx="2041">
                  <c:v>20.82</c:v>
                </c:pt>
                <c:pt idx="2042">
                  <c:v>20.84</c:v>
                </c:pt>
                <c:pt idx="2043">
                  <c:v>20.86</c:v>
                </c:pt>
                <c:pt idx="2044">
                  <c:v>20.88</c:v>
                </c:pt>
                <c:pt idx="2045">
                  <c:v>20.9</c:v>
                </c:pt>
                <c:pt idx="2046">
                  <c:v>20.919999999999987</c:v>
                </c:pt>
                <c:pt idx="2047">
                  <c:v>20.939999999999987</c:v>
                </c:pt>
                <c:pt idx="2048">
                  <c:v>20.959999999999987</c:v>
                </c:pt>
                <c:pt idx="2049">
                  <c:v>20.979999999999986</c:v>
                </c:pt>
                <c:pt idx="2050">
                  <c:v>21</c:v>
                </c:pt>
                <c:pt idx="2051">
                  <c:v>21.02</c:v>
                </c:pt>
                <c:pt idx="2052">
                  <c:v>21.04</c:v>
                </c:pt>
                <c:pt idx="2053">
                  <c:v>21.060000000000002</c:v>
                </c:pt>
                <c:pt idx="2054">
                  <c:v>21.08</c:v>
                </c:pt>
                <c:pt idx="2055">
                  <c:v>21.1</c:v>
                </c:pt>
                <c:pt idx="2056">
                  <c:v>21.119999999999997</c:v>
                </c:pt>
                <c:pt idx="2057">
                  <c:v>21.14</c:v>
                </c:pt>
                <c:pt idx="2058">
                  <c:v>21.16</c:v>
                </c:pt>
                <c:pt idx="2059">
                  <c:v>21.18</c:v>
                </c:pt>
                <c:pt idx="2060">
                  <c:v>21.2</c:v>
                </c:pt>
                <c:pt idx="2061">
                  <c:v>21.22</c:v>
                </c:pt>
                <c:pt idx="2062">
                  <c:v>21.240000000000002</c:v>
                </c:pt>
                <c:pt idx="2063">
                  <c:v>21.259999999999987</c:v>
                </c:pt>
                <c:pt idx="2064">
                  <c:v>21.279999999999987</c:v>
                </c:pt>
                <c:pt idx="2065">
                  <c:v>21.299999999999986</c:v>
                </c:pt>
                <c:pt idx="2066">
                  <c:v>21.32</c:v>
                </c:pt>
                <c:pt idx="2067">
                  <c:v>21.34</c:v>
                </c:pt>
                <c:pt idx="2068">
                  <c:v>21.36</c:v>
                </c:pt>
                <c:pt idx="2069">
                  <c:v>21.38</c:v>
                </c:pt>
                <c:pt idx="2070">
                  <c:v>21.4</c:v>
                </c:pt>
                <c:pt idx="2071">
                  <c:v>21.419999999999987</c:v>
                </c:pt>
                <c:pt idx="2072">
                  <c:v>21.439999999999987</c:v>
                </c:pt>
                <c:pt idx="2073">
                  <c:v>21.459999999999987</c:v>
                </c:pt>
                <c:pt idx="2074">
                  <c:v>21.479999999999986</c:v>
                </c:pt>
                <c:pt idx="2075">
                  <c:v>21.5</c:v>
                </c:pt>
                <c:pt idx="2076">
                  <c:v>21.52</c:v>
                </c:pt>
                <c:pt idx="2077">
                  <c:v>21.54</c:v>
                </c:pt>
                <c:pt idx="2078">
                  <c:v>21.560000000000002</c:v>
                </c:pt>
                <c:pt idx="2079">
                  <c:v>21.58</c:v>
                </c:pt>
                <c:pt idx="2080">
                  <c:v>21.6</c:v>
                </c:pt>
                <c:pt idx="2081">
                  <c:v>21.619999999999997</c:v>
                </c:pt>
                <c:pt idx="2082">
                  <c:v>21.64</c:v>
                </c:pt>
                <c:pt idx="2083">
                  <c:v>21.66</c:v>
                </c:pt>
                <c:pt idx="2084">
                  <c:v>21.68</c:v>
                </c:pt>
                <c:pt idx="2085">
                  <c:v>21.7</c:v>
                </c:pt>
                <c:pt idx="2086">
                  <c:v>21.72</c:v>
                </c:pt>
                <c:pt idx="2087">
                  <c:v>21.740000000000002</c:v>
                </c:pt>
                <c:pt idx="2088">
                  <c:v>21.759999999999987</c:v>
                </c:pt>
                <c:pt idx="2089">
                  <c:v>21.779999999999987</c:v>
                </c:pt>
                <c:pt idx="2090">
                  <c:v>21.799999999999986</c:v>
                </c:pt>
                <c:pt idx="2091">
                  <c:v>21.82</c:v>
                </c:pt>
                <c:pt idx="2092">
                  <c:v>21.84</c:v>
                </c:pt>
                <c:pt idx="2093">
                  <c:v>21.86</c:v>
                </c:pt>
                <c:pt idx="2094">
                  <c:v>21.88</c:v>
                </c:pt>
                <c:pt idx="2095">
                  <c:v>21.9</c:v>
                </c:pt>
                <c:pt idx="2096">
                  <c:v>21.919999999999987</c:v>
                </c:pt>
                <c:pt idx="2097">
                  <c:v>21.939999999999987</c:v>
                </c:pt>
                <c:pt idx="2098">
                  <c:v>21.959999999999987</c:v>
                </c:pt>
                <c:pt idx="2099">
                  <c:v>21.979999999999986</c:v>
                </c:pt>
                <c:pt idx="2100">
                  <c:v>22</c:v>
                </c:pt>
                <c:pt idx="2101">
                  <c:v>22.02</c:v>
                </c:pt>
                <c:pt idx="2102">
                  <c:v>22.04</c:v>
                </c:pt>
                <c:pt idx="2103">
                  <c:v>22.060000000000002</c:v>
                </c:pt>
                <c:pt idx="2104">
                  <c:v>22.08</c:v>
                </c:pt>
                <c:pt idx="2105">
                  <c:v>22.1</c:v>
                </c:pt>
                <c:pt idx="2106">
                  <c:v>22.119999999999997</c:v>
                </c:pt>
                <c:pt idx="2107">
                  <c:v>22.14</c:v>
                </c:pt>
                <c:pt idx="2108">
                  <c:v>22.16</c:v>
                </c:pt>
                <c:pt idx="2109">
                  <c:v>22.18</c:v>
                </c:pt>
                <c:pt idx="2110">
                  <c:v>22.2</c:v>
                </c:pt>
                <c:pt idx="2111">
                  <c:v>22.22</c:v>
                </c:pt>
                <c:pt idx="2112">
                  <c:v>22.240000000000002</c:v>
                </c:pt>
                <c:pt idx="2113">
                  <c:v>22.259999999999987</c:v>
                </c:pt>
                <c:pt idx="2114">
                  <c:v>22.279999999999987</c:v>
                </c:pt>
                <c:pt idx="2115">
                  <c:v>22.299999999999986</c:v>
                </c:pt>
                <c:pt idx="2116">
                  <c:v>22.32</c:v>
                </c:pt>
                <c:pt idx="2117">
                  <c:v>22.34</c:v>
                </c:pt>
                <c:pt idx="2118">
                  <c:v>22.36</c:v>
                </c:pt>
                <c:pt idx="2119">
                  <c:v>22.38</c:v>
                </c:pt>
                <c:pt idx="2120">
                  <c:v>22.4</c:v>
                </c:pt>
                <c:pt idx="2121">
                  <c:v>22.419999999999987</c:v>
                </c:pt>
                <c:pt idx="2122">
                  <c:v>22.439999999999987</c:v>
                </c:pt>
                <c:pt idx="2123">
                  <c:v>22.459999999999987</c:v>
                </c:pt>
                <c:pt idx="2124">
                  <c:v>22.479999999999986</c:v>
                </c:pt>
                <c:pt idx="2125">
                  <c:v>22.5</c:v>
                </c:pt>
                <c:pt idx="2126">
                  <c:v>22.52</c:v>
                </c:pt>
                <c:pt idx="2127">
                  <c:v>22.54</c:v>
                </c:pt>
                <c:pt idx="2128">
                  <c:v>22.560000000000002</c:v>
                </c:pt>
                <c:pt idx="2129">
                  <c:v>22.58</c:v>
                </c:pt>
                <c:pt idx="2130">
                  <c:v>22.6</c:v>
                </c:pt>
                <c:pt idx="2131">
                  <c:v>22.619999999999997</c:v>
                </c:pt>
                <c:pt idx="2132">
                  <c:v>22.64</c:v>
                </c:pt>
                <c:pt idx="2133">
                  <c:v>22.66</c:v>
                </c:pt>
                <c:pt idx="2134">
                  <c:v>22.68</c:v>
                </c:pt>
                <c:pt idx="2135">
                  <c:v>22.7</c:v>
                </c:pt>
                <c:pt idx="2136">
                  <c:v>22.72</c:v>
                </c:pt>
                <c:pt idx="2137">
                  <c:v>22.740000000000002</c:v>
                </c:pt>
                <c:pt idx="2138">
                  <c:v>22.759999999999987</c:v>
                </c:pt>
                <c:pt idx="2139">
                  <c:v>22.779999999999987</c:v>
                </c:pt>
                <c:pt idx="2140">
                  <c:v>22.799999999999986</c:v>
                </c:pt>
                <c:pt idx="2141">
                  <c:v>22.82</c:v>
                </c:pt>
                <c:pt idx="2142">
                  <c:v>22.84</c:v>
                </c:pt>
                <c:pt idx="2143">
                  <c:v>22.86</c:v>
                </c:pt>
                <c:pt idx="2144">
                  <c:v>22.88</c:v>
                </c:pt>
                <c:pt idx="2145">
                  <c:v>22.9</c:v>
                </c:pt>
                <c:pt idx="2146">
                  <c:v>22.919999999999987</c:v>
                </c:pt>
                <c:pt idx="2147">
                  <c:v>22.939999999999987</c:v>
                </c:pt>
                <c:pt idx="2148">
                  <c:v>22.959999999999987</c:v>
                </c:pt>
                <c:pt idx="2149">
                  <c:v>22.979999999999986</c:v>
                </c:pt>
                <c:pt idx="2150">
                  <c:v>23</c:v>
                </c:pt>
                <c:pt idx="2151">
                  <c:v>23.02</c:v>
                </c:pt>
                <c:pt idx="2152">
                  <c:v>23.04</c:v>
                </c:pt>
                <c:pt idx="2153">
                  <c:v>23.060000000000002</c:v>
                </c:pt>
                <c:pt idx="2154">
                  <c:v>23.08</c:v>
                </c:pt>
                <c:pt idx="2155">
                  <c:v>23.1</c:v>
                </c:pt>
                <c:pt idx="2156">
                  <c:v>23.119999999999997</c:v>
                </c:pt>
                <c:pt idx="2157">
                  <c:v>23.14</c:v>
                </c:pt>
                <c:pt idx="2158">
                  <c:v>23.16</c:v>
                </c:pt>
                <c:pt idx="2159">
                  <c:v>23.18</c:v>
                </c:pt>
                <c:pt idx="2160">
                  <c:v>23.2</c:v>
                </c:pt>
                <c:pt idx="2161">
                  <c:v>23.22</c:v>
                </c:pt>
                <c:pt idx="2162">
                  <c:v>23.240000000000002</c:v>
                </c:pt>
                <c:pt idx="2163">
                  <c:v>23.259999999999987</c:v>
                </c:pt>
                <c:pt idx="2164">
                  <c:v>23.279999999999987</c:v>
                </c:pt>
                <c:pt idx="2165">
                  <c:v>23.299999999999986</c:v>
                </c:pt>
                <c:pt idx="2166">
                  <c:v>23.32</c:v>
                </c:pt>
                <c:pt idx="2167">
                  <c:v>23.34</c:v>
                </c:pt>
                <c:pt idx="2168">
                  <c:v>23.36</c:v>
                </c:pt>
                <c:pt idx="2169">
                  <c:v>23.38</c:v>
                </c:pt>
                <c:pt idx="2170">
                  <c:v>23.4</c:v>
                </c:pt>
                <c:pt idx="2171">
                  <c:v>23.419999999999987</c:v>
                </c:pt>
                <c:pt idx="2172">
                  <c:v>23.439999999999987</c:v>
                </c:pt>
                <c:pt idx="2173">
                  <c:v>23.459999999999987</c:v>
                </c:pt>
                <c:pt idx="2174">
                  <c:v>23.479999999999986</c:v>
                </c:pt>
                <c:pt idx="2175">
                  <c:v>23.5</c:v>
                </c:pt>
                <c:pt idx="2176">
                  <c:v>23.52</c:v>
                </c:pt>
                <c:pt idx="2177">
                  <c:v>23.54</c:v>
                </c:pt>
                <c:pt idx="2178">
                  <c:v>23.560000000000002</c:v>
                </c:pt>
                <c:pt idx="2179">
                  <c:v>23.58</c:v>
                </c:pt>
                <c:pt idx="2180">
                  <c:v>23.6</c:v>
                </c:pt>
                <c:pt idx="2181">
                  <c:v>23.619999999999997</c:v>
                </c:pt>
                <c:pt idx="2182">
                  <c:v>23.64</c:v>
                </c:pt>
                <c:pt idx="2183">
                  <c:v>23.66</c:v>
                </c:pt>
                <c:pt idx="2184">
                  <c:v>23.68</c:v>
                </c:pt>
                <c:pt idx="2185">
                  <c:v>23.7</c:v>
                </c:pt>
                <c:pt idx="2186">
                  <c:v>23.72</c:v>
                </c:pt>
                <c:pt idx="2187">
                  <c:v>23.740000000000002</c:v>
                </c:pt>
                <c:pt idx="2188">
                  <c:v>23.759999999999987</c:v>
                </c:pt>
                <c:pt idx="2189">
                  <c:v>23.779999999999987</c:v>
                </c:pt>
                <c:pt idx="2190">
                  <c:v>23.8</c:v>
                </c:pt>
                <c:pt idx="2191">
                  <c:v>23.82</c:v>
                </c:pt>
                <c:pt idx="2192">
                  <c:v>23.84</c:v>
                </c:pt>
                <c:pt idx="2193">
                  <c:v>23.86</c:v>
                </c:pt>
                <c:pt idx="2194">
                  <c:v>23.88</c:v>
                </c:pt>
                <c:pt idx="2195">
                  <c:v>23.9</c:v>
                </c:pt>
                <c:pt idx="2196">
                  <c:v>23.919999999999987</c:v>
                </c:pt>
                <c:pt idx="2197">
                  <c:v>23.939999999999987</c:v>
                </c:pt>
                <c:pt idx="2198">
                  <c:v>23.959999999999987</c:v>
                </c:pt>
                <c:pt idx="2199">
                  <c:v>23.979999999999986</c:v>
                </c:pt>
                <c:pt idx="2200">
                  <c:v>24</c:v>
                </c:pt>
                <c:pt idx="2201">
                  <c:v>24.02</c:v>
                </c:pt>
                <c:pt idx="2202">
                  <c:v>24.04</c:v>
                </c:pt>
                <c:pt idx="2203">
                  <c:v>24.06</c:v>
                </c:pt>
                <c:pt idx="2204">
                  <c:v>24.08</c:v>
                </c:pt>
                <c:pt idx="2205">
                  <c:v>24.1</c:v>
                </c:pt>
                <c:pt idx="2206">
                  <c:v>24.12</c:v>
                </c:pt>
                <c:pt idx="2207">
                  <c:v>24.14</c:v>
                </c:pt>
                <c:pt idx="2208">
                  <c:v>24.16</c:v>
                </c:pt>
                <c:pt idx="2209">
                  <c:v>24.18</c:v>
                </c:pt>
                <c:pt idx="2210">
                  <c:v>24.2</c:v>
                </c:pt>
                <c:pt idx="2211">
                  <c:v>24.22</c:v>
                </c:pt>
                <c:pt idx="2212">
                  <c:v>24.240000000000002</c:v>
                </c:pt>
                <c:pt idx="2213">
                  <c:v>24.259999999999987</c:v>
                </c:pt>
                <c:pt idx="2214">
                  <c:v>24.279999999999987</c:v>
                </c:pt>
                <c:pt idx="2215">
                  <c:v>24.3</c:v>
                </c:pt>
                <c:pt idx="2216">
                  <c:v>24.32</c:v>
                </c:pt>
                <c:pt idx="2217">
                  <c:v>24.34</c:v>
                </c:pt>
                <c:pt idx="2218">
                  <c:v>24.36</c:v>
                </c:pt>
                <c:pt idx="2219">
                  <c:v>24.38</c:v>
                </c:pt>
                <c:pt idx="2220">
                  <c:v>24.4</c:v>
                </c:pt>
                <c:pt idx="2221">
                  <c:v>24.419999999999987</c:v>
                </c:pt>
                <c:pt idx="2222">
                  <c:v>24.439999999999987</c:v>
                </c:pt>
                <c:pt idx="2223">
                  <c:v>24.459999999999987</c:v>
                </c:pt>
                <c:pt idx="2224">
                  <c:v>24.479999999999986</c:v>
                </c:pt>
                <c:pt idx="2225">
                  <c:v>24.5</c:v>
                </c:pt>
                <c:pt idx="2226">
                  <c:v>24.52</c:v>
                </c:pt>
                <c:pt idx="2227">
                  <c:v>24.54</c:v>
                </c:pt>
                <c:pt idx="2228">
                  <c:v>24.56</c:v>
                </c:pt>
                <c:pt idx="2229">
                  <c:v>24.58</c:v>
                </c:pt>
                <c:pt idx="2230">
                  <c:v>24.6</c:v>
                </c:pt>
                <c:pt idx="2231">
                  <c:v>24.62</c:v>
                </c:pt>
                <c:pt idx="2232">
                  <c:v>24.64</c:v>
                </c:pt>
                <c:pt idx="2233">
                  <c:v>24.66</c:v>
                </c:pt>
                <c:pt idx="2234">
                  <c:v>24.68</c:v>
                </c:pt>
                <c:pt idx="2235">
                  <c:v>24.7</c:v>
                </c:pt>
                <c:pt idx="2236">
                  <c:v>24.72</c:v>
                </c:pt>
                <c:pt idx="2237">
                  <c:v>24.740000000000002</c:v>
                </c:pt>
                <c:pt idx="2238">
                  <c:v>24.759999999999987</c:v>
                </c:pt>
                <c:pt idx="2239">
                  <c:v>24.779999999999987</c:v>
                </c:pt>
                <c:pt idx="2240">
                  <c:v>24.8</c:v>
                </c:pt>
                <c:pt idx="2241">
                  <c:v>24.82</c:v>
                </c:pt>
                <c:pt idx="2242">
                  <c:v>24.84</c:v>
                </c:pt>
                <c:pt idx="2243">
                  <c:v>24.86</c:v>
                </c:pt>
                <c:pt idx="2244">
                  <c:v>24.88</c:v>
                </c:pt>
                <c:pt idx="2245">
                  <c:v>24.9</c:v>
                </c:pt>
                <c:pt idx="2246">
                  <c:v>24.919999999999987</c:v>
                </c:pt>
                <c:pt idx="2247">
                  <c:v>24.939999999999987</c:v>
                </c:pt>
                <c:pt idx="2248">
                  <c:v>24.959999999999987</c:v>
                </c:pt>
                <c:pt idx="2249">
                  <c:v>24.979999999999986</c:v>
                </c:pt>
                <c:pt idx="2250">
                  <c:v>25</c:v>
                </c:pt>
                <c:pt idx="2251">
                  <c:v>25.02</c:v>
                </c:pt>
                <c:pt idx="2252">
                  <c:v>25.04</c:v>
                </c:pt>
                <c:pt idx="2253">
                  <c:v>25.06</c:v>
                </c:pt>
                <c:pt idx="2254">
                  <c:v>25.08</c:v>
                </c:pt>
                <c:pt idx="2255">
                  <c:v>25.1</c:v>
                </c:pt>
                <c:pt idx="2256">
                  <c:v>25.12</c:v>
                </c:pt>
                <c:pt idx="2257">
                  <c:v>25.14</c:v>
                </c:pt>
                <c:pt idx="2258">
                  <c:v>25.16</c:v>
                </c:pt>
                <c:pt idx="2259">
                  <c:v>25.18</c:v>
                </c:pt>
                <c:pt idx="2260">
                  <c:v>25.2</c:v>
                </c:pt>
                <c:pt idx="2261">
                  <c:v>25.22</c:v>
                </c:pt>
                <c:pt idx="2262">
                  <c:v>25.240000000000002</c:v>
                </c:pt>
                <c:pt idx="2263">
                  <c:v>25.259999999999987</c:v>
                </c:pt>
                <c:pt idx="2264">
                  <c:v>25.279999999999987</c:v>
                </c:pt>
                <c:pt idx="2265">
                  <c:v>25.3</c:v>
                </c:pt>
                <c:pt idx="2266">
                  <c:v>25.32</c:v>
                </c:pt>
                <c:pt idx="2267">
                  <c:v>25.34</c:v>
                </c:pt>
                <c:pt idx="2268">
                  <c:v>25.36</c:v>
                </c:pt>
                <c:pt idx="2269">
                  <c:v>25.38</c:v>
                </c:pt>
                <c:pt idx="2270">
                  <c:v>25.4</c:v>
                </c:pt>
                <c:pt idx="2271">
                  <c:v>25.419999999999987</c:v>
                </c:pt>
                <c:pt idx="2272">
                  <c:v>25.439999999999987</c:v>
                </c:pt>
                <c:pt idx="2273">
                  <c:v>25.459999999999987</c:v>
                </c:pt>
                <c:pt idx="2274">
                  <c:v>25.479999999999986</c:v>
                </c:pt>
                <c:pt idx="2275">
                  <c:v>25.5</c:v>
                </c:pt>
                <c:pt idx="2276">
                  <c:v>25.52</c:v>
                </c:pt>
                <c:pt idx="2277">
                  <c:v>25.54</c:v>
                </c:pt>
                <c:pt idx="2278">
                  <c:v>25.56</c:v>
                </c:pt>
                <c:pt idx="2279">
                  <c:v>25.58</c:v>
                </c:pt>
                <c:pt idx="2280">
                  <c:v>25.6</c:v>
                </c:pt>
                <c:pt idx="2281">
                  <c:v>25.62</c:v>
                </c:pt>
                <c:pt idx="2282">
                  <c:v>25.64</c:v>
                </c:pt>
                <c:pt idx="2283">
                  <c:v>25.66</c:v>
                </c:pt>
                <c:pt idx="2284">
                  <c:v>25.68</c:v>
                </c:pt>
                <c:pt idx="2285">
                  <c:v>25.7</c:v>
                </c:pt>
                <c:pt idx="2286">
                  <c:v>25.72</c:v>
                </c:pt>
                <c:pt idx="2287">
                  <c:v>25.740000000000002</c:v>
                </c:pt>
                <c:pt idx="2288">
                  <c:v>25.759999999999987</c:v>
                </c:pt>
                <c:pt idx="2289">
                  <c:v>25.779999999999987</c:v>
                </c:pt>
                <c:pt idx="2290">
                  <c:v>25.8</c:v>
                </c:pt>
                <c:pt idx="2291">
                  <c:v>25.82</c:v>
                </c:pt>
                <c:pt idx="2292">
                  <c:v>25.84</c:v>
                </c:pt>
                <c:pt idx="2293">
                  <c:v>25.86</c:v>
                </c:pt>
                <c:pt idx="2294">
                  <c:v>25.88</c:v>
                </c:pt>
                <c:pt idx="2295">
                  <c:v>25.9</c:v>
                </c:pt>
                <c:pt idx="2296">
                  <c:v>25.919999999999987</c:v>
                </c:pt>
                <c:pt idx="2297">
                  <c:v>25.939999999999987</c:v>
                </c:pt>
                <c:pt idx="2298">
                  <c:v>25.959999999999987</c:v>
                </c:pt>
                <c:pt idx="2299">
                  <c:v>25.979999999999986</c:v>
                </c:pt>
                <c:pt idx="2300">
                  <c:v>26</c:v>
                </c:pt>
                <c:pt idx="2301">
                  <c:v>26.02</c:v>
                </c:pt>
                <c:pt idx="2302">
                  <c:v>26.04</c:v>
                </c:pt>
                <c:pt idx="2303">
                  <c:v>26.06</c:v>
                </c:pt>
                <c:pt idx="2304">
                  <c:v>26.08</c:v>
                </c:pt>
                <c:pt idx="2305">
                  <c:v>26.1</c:v>
                </c:pt>
                <c:pt idx="2306">
                  <c:v>26.12</c:v>
                </c:pt>
                <c:pt idx="2307">
                  <c:v>26.14</c:v>
                </c:pt>
                <c:pt idx="2308">
                  <c:v>26.16</c:v>
                </c:pt>
                <c:pt idx="2309">
                  <c:v>26.18</c:v>
                </c:pt>
                <c:pt idx="2310">
                  <c:v>26.2</c:v>
                </c:pt>
                <c:pt idx="2311">
                  <c:v>26.22</c:v>
                </c:pt>
                <c:pt idx="2312">
                  <c:v>26.240000000000002</c:v>
                </c:pt>
                <c:pt idx="2313">
                  <c:v>26.259999999999987</c:v>
                </c:pt>
                <c:pt idx="2314">
                  <c:v>26.279999999999987</c:v>
                </c:pt>
                <c:pt idx="2315">
                  <c:v>26.3</c:v>
                </c:pt>
                <c:pt idx="2316">
                  <c:v>26.32</c:v>
                </c:pt>
                <c:pt idx="2317">
                  <c:v>26.34</c:v>
                </c:pt>
                <c:pt idx="2318">
                  <c:v>26.36</c:v>
                </c:pt>
                <c:pt idx="2319">
                  <c:v>26.38</c:v>
                </c:pt>
                <c:pt idx="2320">
                  <c:v>26.4</c:v>
                </c:pt>
                <c:pt idx="2321">
                  <c:v>26.419999999999987</c:v>
                </c:pt>
                <c:pt idx="2322">
                  <c:v>26.439999999999987</c:v>
                </c:pt>
                <c:pt idx="2323">
                  <c:v>26.459999999999987</c:v>
                </c:pt>
                <c:pt idx="2324">
                  <c:v>26.479999999999986</c:v>
                </c:pt>
                <c:pt idx="2325">
                  <c:v>26.5</c:v>
                </c:pt>
                <c:pt idx="2326">
                  <c:v>26.52</c:v>
                </c:pt>
                <c:pt idx="2327">
                  <c:v>26.54</c:v>
                </c:pt>
                <c:pt idx="2328">
                  <c:v>26.56</c:v>
                </c:pt>
                <c:pt idx="2329">
                  <c:v>26.58</c:v>
                </c:pt>
                <c:pt idx="2330">
                  <c:v>26.6</c:v>
                </c:pt>
                <c:pt idx="2331">
                  <c:v>26.62</c:v>
                </c:pt>
                <c:pt idx="2332">
                  <c:v>26.64</c:v>
                </c:pt>
                <c:pt idx="2333">
                  <c:v>26.66</c:v>
                </c:pt>
                <c:pt idx="2334">
                  <c:v>26.68</c:v>
                </c:pt>
                <c:pt idx="2335">
                  <c:v>26.7</c:v>
                </c:pt>
                <c:pt idx="2336">
                  <c:v>26.72</c:v>
                </c:pt>
                <c:pt idx="2337">
                  <c:v>26.740000000000002</c:v>
                </c:pt>
                <c:pt idx="2338">
                  <c:v>26.759999999999987</c:v>
                </c:pt>
                <c:pt idx="2339">
                  <c:v>26.779999999999987</c:v>
                </c:pt>
                <c:pt idx="2340">
                  <c:v>26.8</c:v>
                </c:pt>
                <c:pt idx="2341">
                  <c:v>26.82</c:v>
                </c:pt>
                <c:pt idx="2342">
                  <c:v>26.84</c:v>
                </c:pt>
                <c:pt idx="2343">
                  <c:v>26.86</c:v>
                </c:pt>
                <c:pt idx="2344">
                  <c:v>26.88</c:v>
                </c:pt>
                <c:pt idx="2345">
                  <c:v>26.9</c:v>
                </c:pt>
                <c:pt idx="2346">
                  <c:v>26.919999999999987</c:v>
                </c:pt>
                <c:pt idx="2347">
                  <c:v>26.939999999999987</c:v>
                </c:pt>
                <c:pt idx="2348">
                  <c:v>26.959999999999987</c:v>
                </c:pt>
                <c:pt idx="2349">
                  <c:v>26.979999999999986</c:v>
                </c:pt>
                <c:pt idx="2350">
                  <c:v>27</c:v>
                </c:pt>
                <c:pt idx="2351">
                  <c:v>27.02</c:v>
                </c:pt>
                <c:pt idx="2352">
                  <c:v>27.04</c:v>
                </c:pt>
                <c:pt idx="2353">
                  <c:v>27.06</c:v>
                </c:pt>
                <c:pt idx="2354">
                  <c:v>27.08</c:v>
                </c:pt>
                <c:pt idx="2355">
                  <c:v>27.1</c:v>
                </c:pt>
                <c:pt idx="2356">
                  <c:v>27.12</c:v>
                </c:pt>
                <c:pt idx="2357">
                  <c:v>27.14</c:v>
                </c:pt>
                <c:pt idx="2358">
                  <c:v>27.16</c:v>
                </c:pt>
                <c:pt idx="2359">
                  <c:v>27.18</c:v>
                </c:pt>
                <c:pt idx="2360">
                  <c:v>27.2</c:v>
                </c:pt>
                <c:pt idx="2361">
                  <c:v>27.22</c:v>
                </c:pt>
                <c:pt idx="2362">
                  <c:v>27.240000000000002</c:v>
                </c:pt>
                <c:pt idx="2363">
                  <c:v>27.259999999999987</c:v>
                </c:pt>
                <c:pt idx="2364">
                  <c:v>27.279999999999987</c:v>
                </c:pt>
                <c:pt idx="2365">
                  <c:v>27.3</c:v>
                </c:pt>
                <c:pt idx="2366">
                  <c:v>27.32</c:v>
                </c:pt>
                <c:pt idx="2367">
                  <c:v>27.34</c:v>
                </c:pt>
                <c:pt idx="2368">
                  <c:v>27.36</c:v>
                </c:pt>
                <c:pt idx="2369">
                  <c:v>27.38</c:v>
                </c:pt>
                <c:pt idx="2370">
                  <c:v>27.4</c:v>
                </c:pt>
                <c:pt idx="2371">
                  <c:v>27.419999999999987</c:v>
                </c:pt>
                <c:pt idx="2372">
                  <c:v>27.439999999999987</c:v>
                </c:pt>
                <c:pt idx="2373">
                  <c:v>27.459999999999987</c:v>
                </c:pt>
                <c:pt idx="2374">
                  <c:v>27.479999999999986</c:v>
                </c:pt>
                <c:pt idx="2375">
                  <c:v>27.5</c:v>
                </c:pt>
                <c:pt idx="2376">
                  <c:v>27.52</c:v>
                </c:pt>
                <c:pt idx="2377">
                  <c:v>27.54</c:v>
                </c:pt>
                <c:pt idx="2378">
                  <c:v>27.56</c:v>
                </c:pt>
                <c:pt idx="2379">
                  <c:v>27.58</c:v>
                </c:pt>
                <c:pt idx="2380">
                  <c:v>27.6</c:v>
                </c:pt>
                <c:pt idx="2381">
                  <c:v>27.62</c:v>
                </c:pt>
                <c:pt idx="2382">
                  <c:v>27.64</c:v>
                </c:pt>
                <c:pt idx="2383">
                  <c:v>27.66</c:v>
                </c:pt>
                <c:pt idx="2384">
                  <c:v>27.68</c:v>
                </c:pt>
                <c:pt idx="2385">
                  <c:v>27.7</c:v>
                </c:pt>
                <c:pt idx="2386">
                  <c:v>27.72</c:v>
                </c:pt>
                <c:pt idx="2387">
                  <c:v>27.740000000000002</c:v>
                </c:pt>
                <c:pt idx="2388">
                  <c:v>27.759999999999987</c:v>
                </c:pt>
                <c:pt idx="2389">
                  <c:v>27.779999999999987</c:v>
                </c:pt>
                <c:pt idx="2390">
                  <c:v>27.8</c:v>
                </c:pt>
                <c:pt idx="2391">
                  <c:v>27.82</c:v>
                </c:pt>
                <c:pt idx="2392">
                  <c:v>27.84</c:v>
                </c:pt>
                <c:pt idx="2393">
                  <c:v>27.86</c:v>
                </c:pt>
                <c:pt idx="2394">
                  <c:v>27.88</c:v>
                </c:pt>
                <c:pt idx="2395">
                  <c:v>27.9</c:v>
                </c:pt>
                <c:pt idx="2396">
                  <c:v>27.919999999999987</c:v>
                </c:pt>
                <c:pt idx="2397">
                  <c:v>27.939999999999987</c:v>
                </c:pt>
                <c:pt idx="2398">
                  <c:v>27.959999999999987</c:v>
                </c:pt>
                <c:pt idx="2399">
                  <c:v>27.979999999999986</c:v>
                </c:pt>
                <c:pt idx="2400">
                  <c:v>28</c:v>
                </c:pt>
                <c:pt idx="2401">
                  <c:v>28.02</c:v>
                </c:pt>
                <c:pt idx="2402">
                  <c:v>28.04</c:v>
                </c:pt>
                <c:pt idx="2403">
                  <c:v>28.06</c:v>
                </c:pt>
                <c:pt idx="2404">
                  <c:v>28.08</c:v>
                </c:pt>
                <c:pt idx="2405">
                  <c:v>28.1</c:v>
                </c:pt>
                <c:pt idx="2406">
                  <c:v>28.12</c:v>
                </c:pt>
                <c:pt idx="2407">
                  <c:v>28.14</c:v>
                </c:pt>
                <c:pt idx="2408">
                  <c:v>28.16</c:v>
                </c:pt>
                <c:pt idx="2409">
                  <c:v>28.18</c:v>
                </c:pt>
                <c:pt idx="2410">
                  <c:v>28.2</c:v>
                </c:pt>
                <c:pt idx="2411">
                  <c:v>28.22</c:v>
                </c:pt>
                <c:pt idx="2412">
                  <c:v>28.24</c:v>
                </c:pt>
                <c:pt idx="2413">
                  <c:v>28.259999999999987</c:v>
                </c:pt>
                <c:pt idx="2414">
                  <c:v>28.279999999999987</c:v>
                </c:pt>
                <c:pt idx="2415">
                  <c:v>28.3</c:v>
                </c:pt>
                <c:pt idx="2416">
                  <c:v>28.32</c:v>
                </c:pt>
                <c:pt idx="2417">
                  <c:v>28.34</c:v>
                </c:pt>
                <c:pt idx="2418">
                  <c:v>28.36</c:v>
                </c:pt>
                <c:pt idx="2419">
                  <c:v>28.38</c:v>
                </c:pt>
                <c:pt idx="2420">
                  <c:v>28.4</c:v>
                </c:pt>
                <c:pt idx="2421">
                  <c:v>28.419999999999987</c:v>
                </c:pt>
                <c:pt idx="2422">
                  <c:v>28.439999999999987</c:v>
                </c:pt>
                <c:pt idx="2423">
                  <c:v>28.459999999999987</c:v>
                </c:pt>
                <c:pt idx="2424">
                  <c:v>28.479999999999986</c:v>
                </c:pt>
                <c:pt idx="2425">
                  <c:v>28.5</c:v>
                </c:pt>
                <c:pt idx="2426">
                  <c:v>28.52</c:v>
                </c:pt>
                <c:pt idx="2427">
                  <c:v>28.54</c:v>
                </c:pt>
                <c:pt idx="2428">
                  <c:v>28.56</c:v>
                </c:pt>
                <c:pt idx="2429">
                  <c:v>28.58</c:v>
                </c:pt>
                <c:pt idx="2430">
                  <c:v>28.6</c:v>
                </c:pt>
                <c:pt idx="2431">
                  <c:v>28.62</c:v>
                </c:pt>
                <c:pt idx="2432">
                  <c:v>28.64</c:v>
                </c:pt>
                <c:pt idx="2433">
                  <c:v>28.66</c:v>
                </c:pt>
                <c:pt idx="2434">
                  <c:v>28.68</c:v>
                </c:pt>
                <c:pt idx="2435">
                  <c:v>28.7</c:v>
                </c:pt>
                <c:pt idx="2436">
                  <c:v>28.72</c:v>
                </c:pt>
                <c:pt idx="2437">
                  <c:v>28.74</c:v>
                </c:pt>
                <c:pt idx="2438">
                  <c:v>28.759999999999987</c:v>
                </c:pt>
                <c:pt idx="2439">
                  <c:v>28.779999999999987</c:v>
                </c:pt>
                <c:pt idx="2440">
                  <c:v>28.8</c:v>
                </c:pt>
                <c:pt idx="2441">
                  <c:v>28.82</c:v>
                </c:pt>
                <c:pt idx="2442">
                  <c:v>28.84</c:v>
                </c:pt>
                <c:pt idx="2443">
                  <c:v>28.86</c:v>
                </c:pt>
                <c:pt idx="2444">
                  <c:v>28.88</c:v>
                </c:pt>
                <c:pt idx="2445">
                  <c:v>28.9</c:v>
                </c:pt>
                <c:pt idx="2446">
                  <c:v>28.919999999999987</c:v>
                </c:pt>
                <c:pt idx="2447">
                  <c:v>28.939999999999987</c:v>
                </c:pt>
                <c:pt idx="2448">
                  <c:v>28.959999999999987</c:v>
                </c:pt>
                <c:pt idx="2449">
                  <c:v>28.979999999999986</c:v>
                </c:pt>
                <c:pt idx="2450">
                  <c:v>29</c:v>
                </c:pt>
                <c:pt idx="2451">
                  <c:v>29.02</c:v>
                </c:pt>
                <c:pt idx="2452">
                  <c:v>29.04</c:v>
                </c:pt>
                <c:pt idx="2453">
                  <c:v>29.06</c:v>
                </c:pt>
                <c:pt idx="2454">
                  <c:v>29.08</c:v>
                </c:pt>
                <c:pt idx="2455">
                  <c:v>29.1</c:v>
                </c:pt>
                <c:pt idx="2456">
                  <c:v>29.12</c:v>
                </c:pt>
                <c:pt idx="2457">
                  <c:v>29.14</c:v>
                </c:pt>
                <c:pt idx="2458">
                  <c:v>29.16</c:v>
                </c:pt>
                <c:pt idx="2459">
                  <c:v>29.18</c:v>
                </c:pt>
                <c:pt idx="2460">
                  <c:v>29.2</c:v>
                </c:pt>
                <c:pt idx="2461">
                  <c:v>29.22</c:v>
                </c:pt>
                <c:pt idx="2462">
                  <c:v>29.24</c:v>
                </c:pt>
                <c:pt idx="2463">
                  <c:v>29.259999999999987</c:v>
                </c:pt>
                <c:pt idx="2464">
                  <c:v>29.279999999999987</c:v>
                </c:pt>
                <c:pt idx="2465">
                  <c:v>29.3</c:v>
                </c:pt>
                <c:pt idx="2466">
                  <c:v>29.32</c:v>
                </c:pt>
                <c:pt idx="2467">
                  <c:v>29.34</c:v>
                </c:pt>
                <c:pt idx="2468">
                  <c:v>29.36</c:v>
                </c:pt>
                <c:pt idx="2469">
                  <c:v>29.38</c:v>
                </c:pt>
                <c:pt idx="2470">
                  <c:v>29.4</c:v>
                </c:pt>
                <c:pt idx="2471">
                  <c:v>29.419999999999987</c:v>
                </c:pt>
                <c:pt idx="2472">
                  <c:v>29.439999999999987</c:v>
                </c:pt>
                <c:pt idx="2473">
                  <c:v>29.459999999999987</c:v>
                </c:pt>
                <c:pt idx="2474">
                  <c:v>29.479999999999986</c:v>
                </c:pt>
                <c:pt idx="2475">
                  <c:v>29.5</c:v>
                </c:pt>
                <c:pt idx="2476">
                  <c:v>29.52</c:v>
                </c:pt>
                <c:pt idx="2477">
                  <c:v>29.54</c:v>
                </c:pt>
                <c:pt idx="2478">
                  <c:v>29.56</c:v>
                </c:pt>
                <c:pt idx="2479">
                  <c:v>29.58</c:v>
                </c:pt>
                <c:pt idx="2480">
                  <c:v>29.6</c:v>
                </c:pt>
                <c:pt idx="2481">
                  <c:v>29.62</c:v>
                </c:pt>
                <c:pt idx="2482">
                  <c:v>29.64</c:v>
                </c:pt>
                <c:pt idx="2483">
                  <c:v>29.66</c:v>
                </c:pt>
                <c:pt idx="2484">
                  <c:v>29.68</c:v>
                </c:pt>
                <c:pt idx="2485">
                  <c:v>29.7</c:v>
                </c:pt>
                <c:pt idx="2486">
                  <c:v>29.72</c:v>
                </c:pt>
                <c:pt idx="2487">
                  <c:v>29.74</c:v>
                </c:pt>
                <c:pt idx="2488">
                  <c:v>29.759999999999987</c:v>
                </c:pt>
                <c:pt idx="2489">
                  <c:v>29.779999999999987</c:v>
                </c:pt>
                <c:pt idx="2490">
                  <c:v>29.8</c:v>
                </c:pt>
                <c:pt idx="2491">
                  <c:v>29.82</c:v>
                </c:pt>
                <c:pt idx="2492">
                  <c:v>29.84</c:v>
                </c:pt>
                <c:pt idx="2493">
                  <c:v>29.86</c:v>
                </c:pt>
                <c:pt idx="2494">
                  <c:v>29.88</c:v>
                </c:pt>
                <c:pt idx="2495">
                  <c:v>29.9</c:v>
                </c:pt>
                <c:pt idx="2496">
                  <c:v>29.919999999999987</c:v>
                </c:pt>
                <c:pt idx="2497">
                  <c:v>29.939999999999987</c:v>
                </c:pt>
                <c:pt idx="2498">
                  <c:v>29.959999999999987</c:v>
                </c:pt>
                <c:pt idx="2499">
                  <c:v>29.979999999999986</c:v>
                </c:pt>
                <c:pt idx="2500">
                  <c:v>30</c:v>
                </c:pt>
                <c:pt idx="2501">
                  <c:v>30.02</c:v>
                </c:pt>
                <c:pt idx="2502">
                  <c:v>30.04</c:v>
                </c:pt>
                <c:pt idx="2503">
                  <c:v>30.06</c:v>
                </c:pt>
                <c:pt idx="2504">
                  <c:v>30.08</c:v>
                </c:pt>
                <c:pt idx="2505">
                  <c:v>30.1</c:v>
                </c:pt>
                <c:pt idx="2506">
                  <c:v>30.12</c:v>
                </c:pt>
                <c:pt idx="2507">
                  <c:v>30.14</c:v>
                </c:pt>
                <c:pt idx="2508">
                  <c:v>30.16</c:v>
                </c:pt>
                <c:pt idx="2509">
                  <c:v>30.18</c:v>
                </c:pt>
                <c:pt idx="2510">
                  <c:v>30.2</c:v>
                </c:pt>
                <c:pt idx="2511">
                  <c:v>30.22</c:v>
                </c:pt>
                <c:pt idx="2512">
                  <c:v>30.24</c:v>
                </c:pt>
                <c:pt idx="2513">
                  <c:v>30.259999999999987</c:v>
                </c:pt>
                <c:pt idx="2514">
                  <c:v>30.279999999999987</c:v>
                </c:pt>
                <c:pt idx="2515">
                  <c:v>30.3</c:v>
                </c:pt>
                <c:pt idx="2516">
                  <c:v>30.32</c:v>
                </c:pt>
                <c:pt idx="2517">
                  <c:v>30.34</c:v>
                </c:pt>
                <c:pt idx="2518">
                  <c:v>30.36</c:v>
                </c:pt>
                <c:pt idx="2519">
                  <c:v>30.38</c:v>
                </c:pt>
                <c:pt idx="2520">
                  <c:v>30.4</c:v>
                </c:pt>
                <c:pt idx="2521">
                  <c:v>30.419999999999987</c:v>
                </c:pt>
                <c:pt idx="2522">
                  <c:v>30.439999999999987</c:v>
                </c:pt>
                <c:pt idx="2523">
                  <c:v>30.459999999999987</c:v>
                </c:pt>
                <c:pt idx="2524">
                  <c:v>30.479999999999986</c:v>
                </c:pt>
                <c:pt idx="2525">
                  <c:v>30.5</c:v>
                </c:pt>
                <c:pt idx="2526">
                  <c:v>30.52</c:v>
                </c:pt>
                <c:pt idx="2527">
                  <c:v>30.54</c:v>
                </c:pt>
                <c:pt idx="2528">
                  <c:v>30.56</c:v>
                </c:pt>
                <c:pt idx="2529">
                  <c:v>30.58</c:v>
                </c:pt>
                <c:pt idx="2530">
                  <c:v>30.6</c:v>
                </c:pt>
                <c:pt idx="2531">
                  <c:v>30.62</c:v>
                </c:pt>
                <c:pt idx="2532">
                  <c:v>30.64</c:v>
                </c:pt>
                <c:pt idx="2533">
                  <c:v>30.66</c:v>
                </c:pt>
                <c:pt idx="2534">
                  <c:v>30.68</c:v>
                </c:pt>
                <c:pt idx="2535">
                  <c:v>30.7</c:v>
                </c:pt>
                <c:pt idx="2536">
                  <c:v>30.72</c:v>
                </c:pt>
                <c:pt idx="2537">
                  <c:v>30.74</c:v>
                </c:pt>
                <c:pt idx="2538">
                  <c:v>30.759999999999987</c:v>
                </c:pt>
                <c:pt idx="2539">
                  <c:v>30.779999999999987</c:v>
                </c:pt>
                <c:pt idx="2540">
                  <c:v>30.8</c:v>
                </c:pt>
                <c:pt idx="2541">
                  <c:v>30.82</c:v>
                </c:pt>
                <c:pt idx="2542">
                  <c:v>30.84</c:v>
                </c:pt>
                <c:pt idx="2543">
                  <c:v>30.86</c:v>
                </c:pt>
                <c:pt idx="2544">
                  <c:v>30.88</c:v>
                </c:pt>
                <c:pt idx="2545">
                  <c:v>30.9</c:v>
                </c:pt>
                <c:pt idx="2546">
                  <c:v>30.919999999999987</c:v>
                </c:pt>
                <c:pt idx="2547">
                  <c:v>30.939999999999987</c:v>
                </c:pt>
                <c:pt idx="2548">
                  <c:v>30.959999999999987</c:v>
                </c:pt>
                <c:pt idx="2549">
                  <c:v>30.979999999999986</c:v>
                </c:pt>
                <c:pt idx="2550">
                  <c:v>31</c:v>
                </c:pt>
                <c:pt idx="2551">
                  <c:v>31.02</c:v>
                </c:pt>
                <c:pt idx="2552">
                  <c:v>31.04</c:v>
                </c:pt>
                <c:pt idx="2553">
                  <c:v>31.06</c:v>
                </c:pt>
                <c:pt idx="2554">
                  <c:v>31.08</c:v>
                </c:pt>
                <c:pt idx="2555">
                  <c:v>31.1</c:v>
                </c:pt>
                <c:pt idx="2556">
                  <c:v>31.12</c:v>
                </c:pt>
                <c:pt idx="2557">
                  <c:v>31.14</c:v>
                </c:pt>
                <c:pt idx="2558">
                  <c:v>31.16</c:v>
                </c:pt>
                <c:pt idx="2559">
                  <c:v>31.18</c:v>
                </c:pt>
                <c:pt idx="2560">
                  <c:v>31.2</c:v>
                </c:pt>
                <c:pt idx="2561">
                  <c:v>31.22</c:v>
                </c:pt>
                <c:pt idx="2562">
                  <c:v>31.24</c:v>
                </c:pt>
                <c:pt idx="2563">
                  <c:v>31.259999999999987</c:v>
                </c:pt>
                <c:pt idx="2564">
                  <c:v>31.279999999999987</c:v>
                </c:pt>
                <c:pt idx="2565">
                  <c:v>31.3</c:v>
                </c:pt>
                <c:pt idx="2566">
                  <c:v>31.32</c:v>
                </c:pt>
                <c:pt idx="2567">
                  <c:v>31.34</c:v>
                </c:pt>
                <c:pt idx="2568">
                  <c:v>31.36</c:v>
                </c:pt>
                <c:pt idx="2569">
                  <c:v>31.38</c:v>
                </c:pt>
                <c:pt idx="2570">
                  <c:v>31.4</c:v>
                </c:pt>
                <c:pt idx="2571">
                  <c:v>31.419999999999987</c:v>
                </c:pt>
                <c:pt idx="2572">
                  <c:v>31.439999999999987</c:v>
                </c:pt>
                <c:pt idx="2573">
                  <c:v>31.459999999999987</c:v>
                </c:pt>
                <c:pt idx="2574">
                  <c:v>31.479999999999986</c:v>
                </c:pt>
                <c:pt idx="2575">
                  <c:v>31.5</c:v>
                </c:pt>
                <c:pt idx="2576">
                  <c:v>31.52</c:v>
                </c:pt>
                <c:pt idx="2577">
                  <c:v>31.54</c:v>
                </c:pt>
                <c:pt idx="2578">
                  <c:v>31.56</c:v>
                </c:pt>
                <c:pt idx="2579">
                  <c:v>31.58</c:v>
                </c:pt>
                <c:pt idx="2580">
                  <c:v>31.6</c:v>
                </c:pt>
                <c:pt idx="2581">
                  <c:v>31.62</c:v>
                </c:pt>
                <c:pt idx="2582">
                  <c:v>31.64</c:v>
                </c:pt>
                <c:pt idx="2583">
                  <c:v>31.66</c:v>
                </c:pt>
                <c:pt idx="2584">
                  <c:v>31.68</c:v>
                </c:pt>
                <c:pt idx="2585">
                  <c:v>31.7</c:v>
                </c:pt>
                <c:pt idx="2586">
                  <c:v>31.72</c:v>
                </c:pt>
                <c:pt idx="2587">
                  <c:v>31.74</c:v>
                </c:pt>
                <c:pt idx="2588">
                  <c:v>31.759999999999987</c:v>
                </c:pt>
                <c:pt idx="2589">
                  <c:v>31.779999999999987</c:v>
                </c:pt>
                <c:pt idx="2590">
                  <c:v>31.8</c:v>
                </c:pt>
                <c:pt idx="2591">
                  <c:v>31.82</c:v>
                </c:pt>
                <c:pt idx="2592">
                  <c:v>31.84</c:v>
                </c:pt>
                <c:pt idx="2593">
                  <c:v>31.86</c:v>
                </c:pt>
                <c:pt idx="2594">
                  <c:v>31.88</c:v>
                </c:pt>
                <c:pt idx="2595">
                  <c:v>31.9</c:v>
                </c:pt>
                <c:pt idx="2596">
                  <c:v>31.919999999999987</c:v>
                </c:pt>
                <c:pt idx="2597">
                  <c:v>31.939999999999987</c:v>
                </c:pt>
                <c:pt idx="2598">
                  <c:v>31.959999999999987</c:v>
                </c:pt>
                <c:pt idx="2599">
                  <c:v>31.979999999999986</c:v>
                </c:pt>
                <c:pt idx="2600">
                  <c:v>32</c:v>
                </c:pt>
              </c:numCache>
            </c:numRef>
          </c:xVal>
          <c:yVal>
            <c:numRef>
              <c:f>'RBIR-CM'!$L$19:$L$2619</c:f>
              <c:numCache>
                <c:formatCode>0.0000_ </c:formatCode>
                <c:ptCount val="2601"/>
                <c:pt idx="0">
                  <c:v>1.5677074370900549E-2</c:v>
                </c:pt>
                <c:pt idx="1">
                  <c:v>1.5716305761441902E-2</c:v>
                </c:pt>
                <c:pt idx="2">
                  <c:v>1.5962951929842178E-2</c:v>
                </c:pt>
                <c:pt idx="3">
                  <c:v>1.5907350780659218E-2</c:v>
                </c:pt>
                <c:pt idx="4">
                  <c:v>1.6172767721217219E-2</c:v>
                </c:pt>
                <c:pt idx="5">
                  <c:v>1.5975734911643755E-2</c:v>
                </c:pt>
                <c:pt idx="6">
                  <c:v>1.6064334514845641E-2</c:v>
                </c:pt>
                <c:pt idx="7">
                  <c:v>1.6164823696555829E-2</c:v>
                </c:pt>
                <c:pt idx="8">
                  <c:v>1.6217732625311843E-2</c:v>
                </c:pt>
                <c:pt idx="9">
                  <c:v>1.6268786472492087E-2</c:v>
                </c:pt>
                <c:pt idx="10">
                  <c:v>1.6234875412309085E-2</c:v>
                </c:pt>
                <c:pt idx="11">
                  <c:v>1.6337263121828597E-2</c:v>
                </c:pt>
                <c:pt idx="12">
                  <c:v>1.6560131530981303E-2</c:v>
                </c:pt>
                <c:pt idx="13">
                  <c:v>1.6584335822562635E-2</c:v>
                </c:pt>
                <c:pt idx="14">
                  <c:v>1.6764843182261367E-2</c:v>
                </c:pt>
                <c:pt idx="15">
                  <c:v>1.679724679865852E-2</c:v>
                </c:pt>
                <c:pt idx="16">
                  <c:v>1.6904102863243387E-2</c:v>
                </c:pt>
                <c:pt idx="17">
                  <c:v>1.6885171570417447E-2</c:v>
                </c:pt>
                <c:pt idx="18">
                  <c:v>1.6818369617509963E-2</c:v>
                </c:pt>
                <c:pt idx="19">
                  <c:v>1.7084446454796558E-2</c:v>
                </c:pt>
                <c:pt idx="20">
                  <c:v>1.7178265535498376E-2</c:v>
                </c:pt>
                <c:pt idx="21">
                  <c:v>1.6810809565802835E-2</c:v>
                </c:pt>
                <c:pt idx="22">
                  <c:v>1.728379000485554E-2</c:v>
                </c:pt>
                <c:pt idx="23">
                  <c:v>1.7200745814805081E-2</c:v>
                </c:pt>
                <c:pt idx="24">
                  <c:v>1.7263741460787695E-2</c:v>
                </c:pt>
                <c:pt idx="25">
                  <c:v>1.7473094410937199E-2</c:v>
                </c:pt>
                <c:pt idx="26">
                  <c:v>1.7817613886417345E-2</c:v>
                </c:pt>
                <c:pt idx="27">
                  <c:v>1.7816241361413823E-2</c:v>
                </c:pt>
                <c:pt idx="28">
                  <c:v>1.7675087313155174E-2</c:v>
                </c:pt>
                <c:pt idx="29">
                  <c:v>1.7765880471923939E-2</c:v>
                </c:pt>
                <c:pt idx="30">
                  <c:v>1.7581228321060075E-2</c:v>
                </c:pt>
                <c:pt idx="31">
                  <c:v>1.7868873346986291E-2</c:v>
                </c:pt>
                <c:pt idx="32">
                  <c:v>1.7844702539199155E-2</c:v>
                </c:pt>
                <c:pt idx="33">
                  <c:v>1.8081225890302113E-2</c:v>
                </c:pt>
                <c:pt idx="34">
                  <c:v>1.807928389600464E-2</c:v>
                </c:pt>
                <c:pt idx="35">
                  <c:v>1.8237558805137621E-2</c:v>
                </c:pt>
                <c:pt idx="36">
                  <c:v>1.8352866619665446E-2</c:v>
                </c:pt>
                <c:pt idx="37">
                  <c:v>1.8358370594689765E-2</c:v>
                </c:pt>
                <c:pt idx="38">
                  <c:v>1.8438144988475735E-2</c:v>
                </c:pt>
                <c:pt idx="39">
                  <c:v>1.8648635812452772E-2</c:v>
                </c:pt>
                <c:pt idx="40">
                  <c:v>1.8606064581227842E-2</c:v>
                </c:pt>
                <c:pt idx="41">
                  <c:v>1.8598432312595201E-2</c:v>
                </c:pt>
                <c:pt idx="42">
                  <c:v>1.8617719277557839E-2</c:v>
                </c:pt>
                <c:pt idx="43">
                  <c:v>1.8688695250327663E-2</c:v>
                </c:pt>
                <c:pt idx="44">
                  <c:v>1.8994545008346079E-2</c:v>
                </c:pt>
                <c:pt idx="45">
                  <c:v>1.8725910332289944E-2</c:v>
                </c:pt>
                <c:pt idx="46">
                  <c:v>1.8849543506086957E-2</c:v>
                </c:pt>
                <c:pt idx="47">
                  <c:v>1.9218830066926901E-2</c:v>
                </c:pt>
                <c:pt idx="48">
                  <c:v>1.9169088555266823E-2</c:v>
                </c:pt>
                <c:pt idx="49">
                  <c:v>1.9266380264858697E-2</c:v>
                </c:pt>
                <c:pt idx="50">
                  <c:v>1.9245858742742383E-2</c:v>
                </c:pt>
                <c:pt idx="51">
                  <c:v>1.9652527789273136E-2</c:v>
                </c:pt>
                <c:pt idx="52">
                  <c:v>1.9465710958127172E-2</c:v>
                </c:pt>
                <c:pt idx="53">
                  <c:v>1.9528218306313141E-2</c:v>
                </c:pt>
                <c:pt idx="54">
                  <c:v>1.9674755394180305E-2</c:v>
                </c:pt>
                <c:pt idx="55">
                  <c:v>1.9608990785446513E-2</c:v>
                </c:pt>
                <c:pt idx="56">
                  <c:v>1.9836236797190251E-2</c:v>
                </c:pt>
                <c:pt idx="57">
                  <c:v>2.0052107999871033E-2</c:v>
                </c:pt>
                <c:pt idx="58">
                  <c:v>1.9833146467352583E-2</c:v>
                </c:pt>
                <c:pt idx="59">
                  <c:v>2.0228015276892511E-2</c:v>
                </c:pt>
                <c:pt idx="60">
                  <c:v>2.0370335759175726E-2</c:v>
                </c:pt>
                <c:pt idx="61">
                  <c:v>2.0349770498315427E-2</c:v>
                </c:pt>
                <c:pt idx="62">
                  <c:v>2.0399666581871811E-2</c:v>
                </c:pt>
                <c:pt idx="63">
                  <c:v>2.0295295600848091E-2</c:v>
                </c:pt>
                <c:pt idx="64">
                  <c:v>2.0794548399734037E-2</c:v>
                </c:pt>
                <c:pt idx="65">
                  <c:v>2.0624283576480485E-2</c:v>
                </c:pt>
                <c:pt idx="66">
                  <c:v>2.0676737732551406E-2</c:v>
                </c:pt>
                <c:pt idx="67">
                  <c:v>2.0593351722896801E-2</c:v>
                </c:pt>
                <c:pt idx="68">
                  <c:v>2.0801380655996803E-2</c:v>
                </c:pt>
                <c:pt idx="69">
                  <c:v>2.084007664385145E-2</c:v>
                </c:pt>
                <c:pt idx="70">
                  <c:v>2.1020907552016573E-2</c:v>
                </c:pt>
                <c:pt idx="71">
                  <c:v>2.112304124959654E-2</c:v>
                </c:pt>
                <c:pt idx="72">
                  <c:v>2.1356585609260272E-2</c:v>
                </c:pt>
                <c:pt idx="73">
                  <c:v>2.1413092757260468E-2</c:v>
                </c:pt>
                <c:pt idx="74">
                  <c:v>2.1454809573445616E-2</c:v>
                </c:pt>
                <c:pt idx="75">
                  <c:v>2.1678423191262269E-2</c:v>
                </c:pt>
                <c:pt idx="76">
                  <c:v>2.1710362747787391E-2</c:v>
                </c:pt>
                <c:pt idx="77">
                  <c:v>2.1615501883717806E-2</c:v>
                </c:pt>
                <c:pt idx="78">
                  <c:v>2.1954727993397521E-2</c:v>
                </c:pt>
                <c:pt idx="79">
                  <c:v>2.2160700974828591E-2</c:v>
                </c:pt>
                <c:pt idx="80">
                  <c:v>2.2035156479683831E-2</c:v>
                </c:pt>
                <c:pt idx="81">
                  <c:v>2.2030991663312648E-2</c:v>
                </c:pt>
                <c:pt idx="82">
                  <c:v>2.2113738434765665E-2</c:v>
                </c:pt>
                <c:pt idx="83">
                  <c:v>2.2390721706799448E-2</c:v>
                </c:pt>
                <c:pt idx="84">
                  <c:v>2.2516284645889353E-2</c:v>
                </c:pt>
                <c:pt idx="85">
                  <c:v>2.2385142922247324E-2</c:v>
                </c:pt>
                <c:pt idx="86">
                  <c:v>2.2469621709827355E-2</c:v>
                </c:pt>
                <c:pt idx="87">
                  <c:v>2.2575295686348737E-2</c:v>
                </c:pt>
                <c:pt idx="88">
                  <c:v>2.2672727533299335E-2</c:v>
                </c:pt>
                <c:pt idx="89">
                  <c:v>2.295248043595428E-2</c:v>
                </c:pt>
                <c:pt idx="90">
                  <c:v>2.2993867833384585E-2</c:v>
                </c:pt>
                <c:pt idx="91">
                  <c:v>2.3095980918474306E-2</c:v>
                </c:pt>
                <c:pt idx="92">
                  <c:v>2.3192052387938138E-2</c:v>
                </c:pt>
                <c:pt idx="93">
                  <c:v>2.3529861192317737E-2</c:v>
                </c:pt>
                <c:pt idx="94">
                  <c:v>2.3380705036010151E-2</c:v>
                </c:pt>
                <c:pt idx="95">
                  <c:v>2.3497319627280439E-2</c:v>
                </c:pt>
                <c:pt idx="96">
                  <c:v>2.3739531428263679E-2</c:v>
                </c:pt>
                <c:pt idx="97">
                  <c:v>2.3526707154989678E-2</c:v>
                </c:pt>
                <c:pt idx="98">
                  <c:v>2.3962913027393614E-2</c:v>
                </c:pt>
                <c:pt idx="99">
                  <c:v>2.3868435269321375E-2</c:v>
                </c:pt>
                <c:pt idx="100">
                  <c:v>2.4016246858550919E-2</c:v>
                </c:pt>
                <c:pt idx="101">
                  <c:v>2.4012020526800605E-2</c:v>
                </c:pt>
                <c:pt idx="102">
                  <c:v>2.4253250509753396E-2</c:v>
                </c:pt>
                <c:pt idx="103">
                  <c:v>2.4283063297060769E-2</c:v>
                </c:pt>
                <c:pt idx="104">
                  <c:v>2.4325799382343711E-2</c:v>
                </c:pt>
                <c:pt idx="105">
                  <c:v>2.4326048763238378E-2</c:v>
                </c:pt>
                <c:pt idx="106">
                  <c:v>2.4750258441375846E-2</c:v>
                </c:pt>
                <c:pt idx="107">
                  <c:v>2.4879801922418805E-2</c:v>
                </c:pt>
                <c:pt idx="108">
                  <c:v>2.4780274966058877E-2</c:v>
                </c:pt>
                <c:pt idx="109">
                  <c:v>2.4948097586047886E-2</c:v>
                </c:pt>
                <c:pt idx="110">
                  <c:v>2.5091694800191633E-2</c:v>
                </c:pt>
                <c:pt idx="111">
                  <c:v>2.5043735380377765E-2</c:v>
                </c:pt>
                <c:pt idx="112">
                  <c:v>2.5115162852581484E-2</c:v>
                </c:pt>
                <c:pt idx="113">
                  <c:v>2.5311081496882194E-2</c:v>
                </c:pt>
                <c:pt idx="114">
                  <c:v>2.5297905097478434E-2</c:v>
                </c:pt>
                <c:pt idx="115">
                  <c:v>2.5684022442695846E-2</c:v>
                </c:pt>
                <c:pt idx="116">
                  <c:v>2.5743023575009814E-2</c:v>
                </c:pt>
                <c:pt idx="117">
                  <c:v>2.5762297291045653E-2</c:v>
                </c:pt>
                <c:pt idx="118">
                  <c:v>2.5896400641603565E-2</c:v>
                </c:pt>
                <c:pt idx="119">
                  <c:v>2.5950806431673627E-2</c:v>
                </c:pt>
                <c:pt idx="120">
                  <c:v>2.5984786470438427E-2</c:v>
                </c:pt>
                <c:pt idx="121">
                  <c:v>2.6435565821292743E-2</c:v>
                </c:pt>
                <c:pt idx="122">
                  <c:v>2.6382525301860346E-2</c:v>
                </c:pt>
                <c:pt idx="123">
                  <c:v>2.6510905734001791E-2</c:v>
                </c:pt>
                <c:pt idx="124">
                  <c:v>2.6382820693828638E-2</c:v>
                </c:pt>
                <c:pt idx="125">
                  <c:v>2.6759324011724626E-2</c:v>
                </c:pt>
                <c:pt idx="126">
                  <c:v>2.68221520223531E-2</c:v>
                </c:pt>
                <c:pt idx="127">
                  <c:v>2.6789677064665153E-2</c:v>
                </c:pt>
                <c:pt idx="128">
                  <c:v>2.7182442981926822E-2</c:v>
                </c:pt>
                <c:pt idx="129">
                  <c:v>2.7005101121724516E-2</c:v>
                </c:pt>
                <c:pt idx="130">
                  <c:v>2.7209164585971668E-2</c:v>
                </c:pt>
                <c:pt idx="131">
                  <c:v>2.7571390480938658E-2</c:v>
                </c:pt>
                <c:pt idx="132">
                  <c:v>2.769243991726068E-2</c:v>
                </c:pt>
                <c:pt idx="133">
                  <c:v>2.7489553509944246E-2</c:v>
                </c:pt>
                <c:pt idx="134">
                  <c:v>2.7659000628385576E-2</c:v>
                </c:pt>
                <c:pt idx="135">
                  <c:v>2.8137269396390534E-2</c:v>
                </c:pt>
                <c:pt idx="136">
                  <c:v>2.7858536442174103E-2</c:v>
                </c:pt>
                <c:pt idx="137">
                  <c:v>2.8344581648393138E-2</c:v>
                </c:pt>
                <c:pt idx="138">
                  <c:v>2.8232294402140756E-2</c:v>
                </c:pt>
                <c:pt idx="139">
                  <c:v>2.8302179094974005E-2</c:v>
                </c:pt>
                <c:pt idx="140">
                  <c:v>2.8266649122923492E-2</c:v>
                </c:pt>
                <c:pt idx="141">
                  <c:v>2.8578252386504965E-2</c:v>
                </c:pt>
                <c:pt idx="142">
                  <c:v>2.8953838540739286E-2</c:v>
                </c:pt>
                <c:pt idx="143">
                  <c:v>2.8712065745151987E-2</c:v>
                </c:pt>
                <c:pt idx="144">
                  <c:v>2.9053989663807355E-2</c:v>
                </c:pt>
                <c:pt idx="145">
                  <c:v>2.9068836215308553E-2</c:v>
                </c:pt>
                <c:pt idx="146">
                  <c:v>2.9061798322818352E-2</c:v>
                </c:pt>
                <c:pt idx="147">
                  <c:v>2.9282357914059413E-2</c:v>
                </c:pt>
                <c:pt idx="148">
                  <c:v>2.9526221421351743E-2</c:v>
                </c:pt>
                <c:pt idx="149">
                  <c:v>2.9664939531601087E-2</c:v>
                </c:pt>
                <c:pt idx="150">
                  <c:v>2.9592040936334989E-2</c:v>
                </c:pt>
                <c:pt idx="151">
                  <c:v>2.9791938831700792E-2</c:v>
                </c:pt>
                <c:pt idx="152">
                  <c:v>3.0052825418492052E-2</c:v>
                </c:pt>
                <c:pt idx="153">
                  <c:v>3.0111974402146625E-2</c:v>
                </c:pt>
                <c:pt idx="154">
                  <c:v>3.0406890492775965E-2</c:v>
                </c:pt>
                <c:pt idx="155">
                  <c:v>3.0489752655173549E-2</c:v>
                </c:pt>
                <c:pt idx="156">
                  <c:v>3.0466643608827264E-2</c:v>
                </c:pt>
                <c:pt idx="157">
                  <c:v>3.077278782793097E-2</c:v>
                </c:pt>
                <c:pt idx="158">
                  <c:v>3.0803604041404465E-2</c:v>
                </c:pt>
                <c:pt idx="159">
                  <c:v>3.0976559482909383E-2</c:v>
                </c:pt>
                <c:pt idx="160">
                  <c:v>3.1110194140847987E-2</c:v>
                </c:pt>
                <c:pt idx="161">
                  <c:v>3.1272027508398206E-2</c:v>
                </c:pt>
                <c:pt idx="162">
                  <c:v>3.1338340333506971E-2</c:v>
                </c:pt>
                <c:pt idx="163">
                  <c:v>3.1311352868925751E-2</c:v>
                </c:pt>
                <c:pt idx="164">
                  <c:v>3.1851101372198286E-2</c:v>
                </c:pt>
                <c:pt idx="165">
                  <c:v>3.1838745605706799E-2</c:v>
                </c:pt>
                <c:pt idx="166">
                  <c:v>3.1871344336648656E-2</c:v>
                </c:pt>
                <c:pt idx="167">
                  <c:v>3.1972408087092806E-2</c:v>
                </c:pt>
                <c:pt idx="168">
                  <c:v>3.2304813133941609E-2</c:v>
                </c:pt>
                <c:pt idx="169">
                  <c:v>3.2484941008999117E-2</c:v>
                </c:pt>
                <c:pt idx="170">
                  <c:v>3.2528736998950869E-2</c:v>
                </c:pt>
                <c:pt idx="171">
                  <c:v>3.2548191645379483E-2</c:v>
                </c:pt>
                <c:pt idx="172">
                  <c:v>3.2672864244796825E-2</c:v>
                </c:pt>
                <c:pt idx="173">
                  <c:v>3.2851872848642924E-2</c:v>
                </c:pt>
                <c:pt idx="174">
                  <c:v>3.2988228763296538E-2</c:v>
                </c:pt>
                <c:pt idx="175">
                  <c:v>3.3340425800109666E-2</c:v>
                </c:pt>
                <c:pt idx="176">
                  <c:v>3.3154423275400122E-2</c:v>
                </c:pt>
                <c:pt idx="177">
                  <c:v>3.3341609260465511E-2</c:v>
                </c:pt>
                <c:pt idx="178">
                  <c:v>3.3672985581618013E-2</c:v>
                </c:pt>
                <c:pt idx="179">
                  <c:v>3.3473012320179435E-2</c:v>
                </c:pt>
                <c:pt idx="180">
                  <c:v>3.3689601312501698E-2</c:v>
                </c:pt>
                <c:pt idx="181">
                  <c:v>3.4159446399975417E-2</c:v>
                </c:pt>
                <c:pt idx="182">
                  <c:v>3.4032890179048196E-2</c:v>
                </c:pt>
                <c:pt idx="183">
                  <c:v>3.4399426251249345E-2</c:v>
                </c:pt>
                <c:pt idx="184">
                  <c:v>3.4550602973173417E-2</c:v>
                </c:pt>
                <c:pt idx="185">
                  <c:v>3.4529850706527955E-2</c:v>
                </c:pt>
                <c:pt idx="186">
                  <c:v>3.4763408568123842E-2</c:v>
                </c:pt>
                <c:pt idx="187">
                  <c:v>3.4572763179902086E-2</c:v>
                </c:pt>
                <c:pt idx="188">
                  <c:v>3.5143058668938645E-2</c:v>
                </c:pt>
                <c:pt idx="189">
                  <c:v>3.5008173417464691E-2</c:v>
                </c:pt>
                <c:pt idx="190">
                  <c:v>3.540706456287631E-2</c:v>
                </c:pt>
                <c:pt idx="191">
                  <c:v>3.5413872997754517E-2</c:v>
                </c:pt>
                <c:pt idx="192">
                  <c:v>3.5442012619867375E-2</c:v>
                </c:pt>
                <c:pt idx="193">
                  <c:v>3.5897859832187719E-2</c:v>
                </c:pt>
                <c:pt idx="194">
                  <c:v>3.566622629292341E-2</c:v>
                </c:pt>
                <c:pt idx="195">
                  <c:v>3.6168678165504682E-2</c:v>
                </c:pt>
                <c:pt idx="196">
                  <c:v>3.6536371868609412E-2</c:v>
                </c:pt>
                <c:pt idx="197">
                  <c:v>3.6280253326185986E-2</c:v>
                </c:pt>
                <c:pt idx="198">
                  <c:v>3.6524299717446702E-2</c:v>
                </c:pt>
                <c:pt idx="199">
                  <c:v>3.6975250726906446E-2</c:v>
                </c:pt>
                <c:pt idx="200">
                  <c:v>3.6844780294367156E-2</c:v>
                </c:pt>
                <c:pt idx="201">
                  <c:v>3.7165395614956243E-2</c:v>
                </c:pt>
                <c:pt idx="202">
                  <c:v>3.7343510639125652E-2</c:v>
                </c:pt>
                <c:pt idx="203">
                  <c:v>3.7277112072673445E-2</c:v>
                </c:pt>
                <c:pt idx="204">
                  <c:v>3.7610839126752615E-2</c:v>
                </c:pt>
                <c:pt idx="205">
                  <c:v>3.7778245267877902E-2</c:v>
                </c:pt>
                <c:pt idx="206">
                  <c:v>3.7789588217955652E-2</c:v>
                </c:pt>
                <c:pt idx="207">
                  <c:v>3.7984752204287431E-2</c:v>
                </c:pt>
                <c:pt idx="208">
                  <c:v>3.8374715459576658E-2</c:v>
                </c:pt>
                <c:pt idx="209">
                  <c:v>3.8241131971954577E-2</c:v>
                </c:pt>
                <c:pt idx="210">
                  <c:v>3.8533110984986615E-2</c:v>
                </c:pt>
                <c:pt idx="211">
                  <c:v>3.889424874768671E-2</c:v>
                </c:pt>
                <c:pt idx="212">
                  <c:v>3.8895630014530121E-2</c:v>
                </c:pt>
                <c:pt idx="213">
                  <c:v>3.9184802045466934E-2</c:v>
                </c:pt>
                <c:pt idx="214">
                  <c:v>3.9300193855935341E-2</c:v>
                </c:pt>
                <c:pt idx="215">
                  <c:v>3.9170813466869722E-2</c:v>
                </c:pt>
                <c:pt idx="216">
                  <c:v>3.9856401904733114E-2</c:v>
                </c:pt>
                <c:pt idx="217">
                  <c:v>3.9680637951493056E-2</c:v>
                </c:pt>
                <c:pt idx="218">
                  <c:v>4.0125270894674672E-2</c:v>
                </c:pt>
                <c:pt idx="219">
                  <c:v>4.0104381527344184E-2</c:v>
                </c:pt>
                <c:pt idx="220">
                  <c:v>4.0187450148145711E-2</c:v>
                </c:pt>
                <c:pt idx="221">
                  <c:v>4.0457923561286732E-2</c:v>
                </c:pt>
                <c:pt idx="222">
                  <c:v>4.0566932326577994E-2</c:v>
                </c:pt>
                <c:pt idx="223">
                  <c:v>4.0298433759426808E-2</c:v>
                </c:pt>
                <c:pt idx="224">
                  <c:v>4.0918221680858596E-2</c:v>
                </c:pt>
                <c:pt idx="225">
                  <c:v>4.1126079167526516E-2</c:v>
                </c:pt>
                <c:pt idx="226">
                  <c:v>4.0853985301727819E-2</c:v>
                </c:pt>
                <c:pt idx="227">
                  <c:v>4.1800124671411774E-2</c:v>
                </c:pt>
                <c:pt idx="228">
                  <c:v>4.1565891120195701E-2</c:v>
                </c:pt>
                <c:pt idx="229">
                  <c:v>4.2121220247373289E-2</c:v>
                </c:pt>
                <c:pt idx="230">
                  <c:v>4.2122547407926626E-2</c:v>
                </c:pt>
                <c:pt idx="231">
                  <c:v>4.2029399962552262E-2</c:v>
                </c:pt>
                <c:pt idx="232">
                  <c:v>4.2375986277651198E-2</c:v>
                </c:pt>
                <c:pt idx="233">
                  <c:v>4.2699284725357632E-2</c:v>
                </c:pt>
                <c:pt idx="234">
                  <c:v>4.2653224933544343E-2</c:v>
                </c:pt>
                <c:pt idx="235">
                  <c:v>4.2962723285843336E-2</c:v>
                </c:pt>
                <c:pt idx="236">
                  <c:v>4.3112189671635812E-2</c:v>
                </c:pt>
                <c:pt idx="237">
                  <c:v>4.3259707736091217E-2</c:v>
                </c:pt>
                <c:pt idx="238">
                  <c:v>4.3675576130171076E-2</c:v>
                </c:pt>
                <c:pt idx="239">
                  <c:v>4.3996934760624114E-2</c:v>
                </c:pt>
                <c:pt idx="240">
                  <c:v>4.3915574790015552E-2</c:v>
                </c:pt>
                <c:pt idx="241">
                  <c:v>4.4383653636742862E-2</c:v>
                </c:pt>
                <c:pt idx="242">
                  <c:v>4.4328517725027834E-2</c:v>
                </c:pt>
                <c:pt idx="243">
                  <c:v>4.4337703484946513E-2</c:v>
                </c:pt>
                <c:pt idx="244">
                  <c:v>4.4712850602428404E-2</c:v>
                </c:pt>
                <c:pt idx="245">
                  <c:v>4.4843033769278423E-2</c:v>
                </c:pt>
                <c:pt idx="246">
                  <c:v>4.4743485183179783E-2</c:v>
                </c:pt>
                <c:pt idx="247">
                  <c:v>4.5885376047711833E-2</c:v>
                </c:pt>
                <c:pt idx="248">
                  <c:v>4.5357441822352039E-2</c:v>
                </c:pt>
                <c:pt idx="249">
                  <c:v>4.5655193722500272E-2</c:v>
                </c:pt>
                <c:pt idx="250">
                  <c:v>4.6102464969476391E-2</c:v>
                </c:pt>
                <c:pt idx="251">
                  <c:v>4.5935183540548173E-2</c:v>
                </c:pt>
                <c:pt idx="252">
                  <c:v>4.5955645668918896E-2</c:v>
                </c:pt>
                <c:pt idx="253">
                  <c:v>4.6597749343764615E-2</c:v>
                </c:pt>
                <c:pt idx="254">
                  <c:v>4.6660765810227982E-2</c:v>
                </c:pt>
                <c:pt idx="255">
                  <c:v>4.708576006942132E-2</c:v>
                </c:pt>
                <c:pt idx="256">
                  <c:v>4.715650212846733E-2</c:v>
                </c:pt>
                <c:pt idx="257">
                  <c:v>4.71562495004837E-2</c:v>
                </c:pt>
                <c:pt idx="258">
                  <c:v>4.7523175704596805E-2</c:v>
                </c:pt>
                <c:pt idx="259">
                  <c:v>4.7272830515960006E-2</c:v>
                </c:pt>
                <c:pt idx="260">
                  <c:v>4.8058535215769166E-2</c:v>
                </c:pt>
                <c:pt idx="261">
                  <c:v>4.7837342341249714E-2</c:v>
                </c:pt>
                <c:pt idx="262">
                  <c:v>4.8381823185694485E-2</c:v>
                </c:pt>
                <c:pt idx="263">
                  <c:v>4.9025046048453987E-2</c:v>
                </c:pt>
                <c:pt idx="264">
                  <c:v>4.8289420484959676E-2</c:v>
                </c:pt>
                <c:pt idx="265">
                  <c:v>4.9041313306717307E-2</c:v>
                </c:pt>
                <c:pt idx="266">
                  <c:v>4.8978435581339685E-2</c:v>
                </c:pt>
                <c:pt idx="267">
                  <c:v>4.9397433632537228E-2</c:v>
                </c:pt>
                <c:pt idx="268">
                  <c:v>4.9462193040136188E-2</c:v>
                </c:pt>
                <c:pt idx="269">
                  <c:v>4.9975248140085284E-2</c:v>
                </c:pt>
                <c:pt idx="270">
                  <c:v>5.0109941774466885E-2</c:v>
                </c:pt>
                <c:pt idx="271">
                  <c:v>5.0349911541509432E-2</c:v>
                </c:pt>
                <c:pt idx="272">
                  <c:v>5.0336218295590873E-2</c:v>
                </c:pt>
                <c:pt idx="273">
                  <c:v>5.005267495130538E-2</c:v>
                </c:pt>
                <c:pt idx="274">
                  <c:v>5.1075415963188486E-2</c:v>
                </c:pt>
                <c:pt idx="275">
                  <c:v>5.0869003616299875E-2</c:v>
                </c:pt>
                <c:pt idx="276">
                  <c:v>5.1437045485661956E-2</c:v>
                </c:pt>
                <c:pt idx="277">
                  <c:v>5.179044470654539E-2</c:v>
                </c:pt>
                <c:pt idx="278">
                  <c:v>5.1783395670432622E-2</c:v>
                </c:pt>
                <c:pt idx="279">
                  <c:v>5.1770788025010513E-2</c:v>
                </c:pt>
                <c:pt idx="280">
                  <c:v>5.2172747924200458E-2</c:v>
                </c:pt>
                <c:pt idx="281">
                  <c:v>5.2630481278139345E-2</c:v>
                </c:pt>
                <c:pt idx="282">
                  <c:v>5.2714154753220908E-2</c:v>
                </c:pt>
                <c:pt idx="283">
                  <c:v>5.2505751022074304E-2</c:v>
                </c:pt>
                <c:pt idx="284">
                  <c:v>5.3207148013585677E-2</c:v>
                </c:pt>
                <c:pt idx="285">
                  <c:v>5.3491289412905901E-2</c:v>
                </c:pt>
                <c:pt idx="286">
                  <c:v>5.3650926411456877E-2</c:v>
                </c:pt>
                <c:pt idx="287">
                  <c:v>5.3872822956933603E-2</c:v>
                </c:pt>
                <c:pt idx="288">
                  <c:v>5.4214661253326024E-2</c:v>
                </c:pt>
                <c:pt idx="289">
                  <c:v>5.4091117260913375E-2</c:v>
                </c:pt>
                <c:pt idx="290">
                  <c:v>5.4538840696271809E-2</c:v>
                </c:pt>
                <c:pt idx="291">
                  <c:v>5.4745406782287107E-2</c:v>
                </c:pt>
                <c:pt idx="292">
                  <c:v>5.5186618248165911E-2</c:v>
                </c:pt>
                <c:pt idx="293">
                  <c:v>5.5246119079426087E-2</c:v>
                </c:pt>
                <c:pt idx="294">
                  <c:v>5.5519602767917613E-2</c:v>
                </c:pt>
                <c:pt idx="295">
                  <c:v>5.5706274811832074E-2</c:v>
                </c:pt>
                <c:pt idx="296">
                  <c:v>5.5840470715691981E-2</c:v>
                </c:pt>
                <c:pt idx="297">
                  <c:v>5.5808365740374455E-2</c:v>
                </c:pt>
                <c:pt idx="298">
                  <c:v>5.6475490403103429E-2</c:v>
                </c:pt>
                <c:pt idx="299">
                  <c:v>5.6103562477472474E-2</c:v>
                </c:pt>
                <c:pt idx="300">
                  <c:v>5.7003891243435717E-2</c:v>
                </c:pt>
                <c:pt idx="301">
                  <c:v>5.7252066237312424E-2</c:v>
                </c:pt>
                <c:pt idx="302">
                  <c:v>5.7362180001812049E-2</c:v>
                </c:pt>
                <c:pt idx="303">
                  <c:v>5.7886666086017134E-2</c:v>
                </c:pt>
                <c:pt idx="304">
                  <c:v>5.7773540295398884E-2</c:v>
                </c:pt>
                <c:pt idx="305">
                  <c:v>5.7817975441823773E-2</c:v>
                </c:pt>
                <c:pt idx="306">
                  <c:v>5.8476873093561303E-2</c:v>
                </c:pt>
                <c:pt idx="307">
                  <c:v>5.8530437325269594E-2</c:v>
                </c:pt>
                <c:pt idx="308">
                  <c:v>5.8813244718026035E-2</c:v>
                </c:pt>
                <c:pt idx="309">
                  <c:v>5.9172881109319522E-2</c:v>
                </c:pt>
                <c:pt idx="310">
                  <c:v>5.9656923843049936E-2</c:v>
                </c:pt>
                <c:pt idx="311">
                  <c:v>5.9617033519543818E-2</c:v>
                </c:pt>
                <c:pt idx="312">
                  <c:v>5.9775210495547411E-2</c:v>
                </c:pt>
                <c:pt idx="313">
                  <c:v>6.0267557884236433E-2</c:v>
                </c:pt>
                <c:pt idx="314">
                  <c:v>6.0491708805221076E-2</c:v>
                </c:pt>
                <c:pt idx="315">
                  <c:v>6.069561388454555E-2</c:v>
                </c:pt>
                <c:pt idx="316">
                  <c:v>6.096545950469149E-2</c:v>
                </c:pt>
                <c:pt idx="317">
                  <c:v>6.108251430459085E-2</c:v>
                </c:pt>
                <c:pt idx="318">
                  <c:v>6.1166440179611842E-2</c:v>
                </c:pt>
                <c:pt idx="319">
                  <c:v>6.2221983031570942E-2</c:v>
                </c:pt>
                <c:pt idx="320">
                  <c:v>6.1968019018746982E-2</c:v>
                </c:pt>
                <c:pt idx="321">
                  <c:v>6.2300419555855725E-2</c:v>
                </c:pt>
                <c:pt idx="322">
                  <c:v>6.2350520564080109E-2</c:v>
                </c:pt>
                <c:pt idx="323">
                  <c:v>6.2408821471056003E-2</c:v>
                </c:pt>
                <c:pt idx="324">
                  <c:v>6.3259626210881881E-2</c:v>
                </c:pt>
                <c:pt idx="325">
                  <c:v>6.3510197224118339E-2</c:v>
                </c:pt>
                <c:pt idx="326">
                  <c:v>6.3448383207782316E-2</c:v>
                </c:pt>
                <c:pt idx="327">
                  <c:v>6.3962114115357099E-2</c:v>
                </c:pt>
                <c:pt idx="328">
                  <c:v>6.423039365679864E-2</c:v>
                </c:pt>
                <c:pt idx="329">
                  <c:v>6.4336660048520927E-2</c:v>
                </c:pt>
                <c:pt idx="330">
                  <c:v>6.508023726340699E-2</c:v>
                </c:pt>
                <c:pt idx="331">
                  <c:v>6.5225052530807279E-2</c:v>
                </c:pt>
                <c:pt idx="332">
                  <c:v>6.5588961336541227E-2</c:v>
                </c:pt>
                <c:pt idx="333">
                  <c:v>6.5481966422899079E-2</c:v>
                </c:pt>
                <c:pt idx="334">
                  <c:v>6.5477300038633376E-2</c:v>
                </c:pt>
                <c:pt idx="335">
                  <c:v>6.6174109438967857E-2</c:v>
                </c:pt>
                <c:pt idx="336">
                  <c:v>6.6825967385586771E-2</c:v>
                </c:pt>
                <c:pt idx="337">
                  <c:v>6.6772250646651529E-2</c:v>
                </c:pt>
                <c:pt idx="338">
                  <c:v>6.704117399678089E-2</c:v>
                </c:pt>
                <c:pt idx="339">
                  <c:v>6.7400596217060571E-2</c:v>
                </c:pt>
                <c:pt idx="340">
                  <c:v>6.7594029095038866E-2</c:v>
                </c:pt>
                <c:pt idx="341">
                  <c:v>6.7785697424725469E-2</c:v>
                </c:pt>
                <c:pt idx="342">
                  <c:v>6.7890741506584321E-2</c:v>
                </c:pt>
                <c:pt idx="343">
                  <c:v>6.7995052397546038E-2</c:v>
                </c:pt>
                <c:pt idx="344">
                  <c:v>6.832618666098797E-2</c:v>
                </c:pt>
                <c:pt idx="345">
                  <c:v>6.9805371366747429E-2</c:v>
                </c:pt>
                <c:pt idx="346">
                  <c:v>6.9189279591099925E-2</c:v>
                </c:pt>
                <c:pt idx="347">
                  <c:v>6.9484590916778166E-2</c:v>
                </c:pt>
                <c:pt idx="348">
                  <c:v>7.0206844682954156E-2</c:v>
                </c:pt>
                <c:pt idx="349">
                  <c:v>7.0597007235238027E-2</c:v>
                </c:pt>
                <c:pt idx="350">
                  <c:v>7.020894017568001E-2</c:v>
                </c:pt>
                <c:pt idx="351">
                  <c:v>7.0659066362757345E-2</c:v>
                </c:pt>
                <c:pt idx="352">
                  <c:v>7.1413227911378746E-2</c:v>
                </c:pt>
                <c:pt idx="353">
                  <c:v>7.1330479692872664E-2</c:v>
                </c:pt>
                <c:pt idx="354">
                  <c:v>7.2049250834987089E-2</c:v>
                </c:pt>
                <c:pt idx="355">
                  <c:v>7.2018129221888924E-2</c:v>
                </c:pt>
                <c:pt idx="356">
                  <c:v>7.2109793244143849E-2</c:v>
                </c:pt>
                <c:pt idx="357">
                  <c:v>7.2591048298726354E-2</c:v>
                </c:pt>
                <c:pt idx="358">
                  <c:v>7.2643980539001521E-2</c:v>
                </c:pt>
                <c:pt idx="359">
                  <c:v>7.3436049374735329E-2</c:v>
                </c:pt>
                <c:pt idx="360">
                  <c:v>7.379348372206633E-2</c:v>
                </c:pt>
                <c:pt idx="361">
                  <c:v>7.4387151003517879E-2</c:v>
                </c:pt>
                <c:pt idx="362">
                  <c:v>7.4231837647978971E-2</c:v>
                </c:pt>
                <c:pt idx="363">
                  <c:v>7.478387014178059E-2</c:v>
                </c:pt>
                <c:pt idx="364">
                  <c:v>7.4948575129072575E-2</c:v>
                </c:pt>
                <c:pt idx="365">
                  <c:v>7.5140133804389067E-2</c:v>
                </c:pt>
                <c:pt idx="366">
                  <c:v>7.5837834872031551E-2</c:v>
                </c:pt>
                <c:pt idx="367">
                  <c:v>7.5701966792626599E-2</c:v>
                </c:pt>
                <c:pt idx="368">
                  <c:v>7.6377559283130073E-2</c:v>
                </c:pt>
                <c:pt idx="369">
                  <c:v>7.6051115316814397E-2</c:v>
                </c:pt>
                <c:pt idx="370">
                  <c:v>7.7070308123253425E-2</c:v>
                </c:pt>
                <c:pt idx="371">
                  <c:v>7.7047303438307721E-2</c:v>
                </c:pt>
                <c:pt idx="372">
                  <c:v>7.7609165254139412E-2</c:v>
                </c:pt>
                <c:pt idx="373">
                  <c:v>7.7860782569173739E-2</c:v>
                </c:pt>
                <c:pt idx="374">
                  <c:v>7.8265839138102922E-2</c:v>
                </c:pt>
                <c:pt idx="375">
                  <c:v>7.8480406471878233E-2</c:v>
                </c:pt>
                <c:pt idx="376">
                  <c:v>7.8609293337686778E-2</c:v>
                </c:pt>
                <c:pt idx="377">
                  <c:v>7.9330722008952026E-2</c:v>
                </c:pt>
                <c:pt idx="378">
                  <c:v>7.9375608515318649E-2</c:v>
                </c:pt>
                <c:pt idx="379">
                  <c:v>7.9863603392629101E-2</c:v>
                </c:pt>
                <c:pt idx="380">
                  <c:v>8.0447847182932242E-2</c:v>
                </c:pt>
                <c:pt idx="381">
                  <c:v>8.0930083434455125E-2</c:v>
                </c:pt>
                <c:pt idx="382">
                  <c:v>8.0761118701591E-2</c:v>
                </c:pt>
                <c:pt idx="383">
                  <c:v>8.1382282794895539E-2</c:v>
                </c:pt>
                <c:pt idx="384">
                  <c:v>8.1949409281060773E-2</c:v>
                </c:pt>
                <c:pt idx="385">
                  <c:v>8.1884554232908482E-2</c:v>
                </c:pt>
                <c:pt idx="386">
                  <c:v>8.2413113837471186E-2</c:v>
                </c:pt>
                <c:pt idx="387">
                  <c:v>8.239273402285098E-2</c:v>
                </c:pt>
                <c:pt idx="388">
                  <c:v>8.2997079429217774E-2</c:v>
                </c:pt>
                <c:pt idx="389">
                  <c:v>8.3835172153758353E-2</c:v>
                </c:pt>
                <c:pt idx="390">
                  <c:v>8.3197429049715707E-2</c:v>
                </c:pt>
                <c:pt idx="391">
                  <c:v>8.4519252226362238E-2</c:v>
                </c:pt>
                <c:pt idx="392">
                  <c:v>8.4128647798999701E-2</c:v>
                </c:pt>
                <c:pt idx="393">
                  <c:v>8.5133082138923732E-2</c:v>
                </c:pt>
                <c:pt idx="394">
                  <c:v>8.5404844123425264E-2</c:v>
                </c:pt>
                <c:pt idx="395">
                  <c:v>8.5805925135753289E-2</c:v>
                </c:pt>
                <c:pt idx="396">
                  <c:v>8.5903195565107546E-2</c:v>
                </c:pt>
                <c:pt idx="397">
                  <c:v>8.6930404806629516E-2</c:v>
                </c:pt>
                <c:pt idx="398">
                  <c:v>8.6563735511361331E-2</c:v>
                </c:pt>
                <c:pt idx="399">
                  <c:v>8.7564648336239406E-2</c:v>
                </c:pt>
                <c:pt idx="400">
                  <c:v>8.7731497444084566E-2</c:v>
                </c:pt>
                <c:pt idx="401">
                  <c:v>8.7704361003558523E-2</c:v>
                </c:pt>
                <c:pt idx="402">
                  <c:v>8.7931163154430364E-2</c:v>
                </c:pt>
                <c:pt idx="403">
                  <c:v>8.8615231424023028E-2</c:v>
                </c:pt>
                <c:pt idx="404">
                  <c:v>8.912742443651292E-2</c:v>
                </c:pt>
                <c:pt idx="405">
                  <c:v>8.9783131383778483E-2</c:v>
                </c:pt>
                <c:pt idx="406">
                  <c:v>8.9554612713442894E-2</c:v>
                </c:pt>
                <c:pt idx="407">
                  <c:v>9.0206292878851763E-2</c:v>
                </c:pt>
                <c:pt idx="408">
                  <c:v>9.0966135589061747E-2</c:v>
                </c:pt>
                <c:pt idx="409">
                  <c:v>9.1136631558803541E-2</c:v>
                </c:pt>
                <c:pt idx="410">
                  <c:v>9.1311391008457837E-2</c:v>
                </c:pt>
                <c:pt idx="411">
                  <c:v>9.2037880164042879E-2</c:v>
                </c:pt>
                <c:pt idx="412">
                  <c:v>9.2239892507188226E-2</c:v>
                </c:pt>
                <c:pt idx="413">
                  <c:v>9.2613650525096347E-2</c:v>
                </c:pt>
                <c:pt idx="414">
                  <c:v>9.2462021710530612E-2</c:v>
                </c:pt>
                <c:pt idx="415">
                  <c:v>9.3433020561786664E-2</c:v>
                </c:pt>
                <c:pt idx="416">
                  <c:v>9.3730971699081456E-2</c:v>
                </c:pt>
                <c:pt idx="417">
                  <c:v>9.4068891366194757E-2</c:v>
                </c:pt>
                <c:pt idx="418">
                  <c:v>9.4485751226545289E-2</c:v>
                </c:pt>
                <c:pt idx="419">
                  <c:v>9.457234330028301E-2</c:v>
                </c:pt>
                <c:pt idx="420">
                  <c:v>9.5554207862945606E-2</c:v>
                </c:pt>
                <c:pt idx="421">
                  <c:v>9.5570431945438822E-2</c:v>
                </c:pt>
                <c:pt idx="422">
                  <c:v>9.5648986334008368E-2</c:v>
                </c:pt>
                <c:pt idx="423">
                  <c:v>9.6065565070209455E-2</c:v>
                </c:pt>
                <c:pt idx="424">
                  <c:v>9.7114951700868896E-2</c:v>
                </c:pt>
                <c:pt idx="425">
                  <c:v>9.741632052806104E-2</c:v>
                </c:pt>
                <c:pt idx="426">
                  <c:v>9.7792667954171714E-2</c:v>
                </c:pt>
                <c:pt idx="427">
                  <c:v>9.7870488282837662E-2</c:v>
                </c:pt>
                <c:pt idx="428">
                  <c:v>9.9321131753671216E-2</c:v>
                </c:pt>
                <c:pt idx="429">
                  <c:v>9.8929278140603524E-2</c:v>
                </c:pt>
                <c:pt idx="430">
                  <c:v>9.9032303311937936E-2</c:v>
                </c:pt>
                <c:pt idx="431">
                  <c:v>9.9869938100561773E-2</c:v>
                </c:pt>
                <c:pt idx="432">
                  <c:v>0.10012074359439463</c:v>
                </c:pt>
                <c:pt idx="433">
                  <c:v>0.10058227538632609</c:v>
                </c:pt>
                <c:pt idx="434">
                  <c:v>0.10112335882421454</c:v>
                </c:pt>
                <c:pt idx="435">
                  <c:v>0.1013501410108217</c:v>
                </c:pt>
                <c:pt idx="436">
                  <c:v>0.10177240455378933</c:v>
                </c:pt>
                <c:pt idx="437">
                  <c:v>0.10290785671759181</c:v>
                </c:pt>
                <c:pt idx="438">
                  <c:v>0.10255381110663386</c:v>
                </c:pt>
                <c:pt idx="439">
                  <c:v>0.10341198995430748</c:v>
                </c:pt>
                <c:pt idx="440">
                  <c:v>0.1038871276374066</c:v>
                </c:pt>
                <c:pt idx="441">
                  <c:v>0.10369214728741914</c:v>
                </c:pt>
                <c:pt idx="442">
                  <c:v>0.10458223154049301</c:v>
                </c:pt>
                <c:pt idx="443">
                  <c:v>0.10481154953737346</c:v>
                </c:pt>
                <c:pt idx="444">
                  <c:v>0.1049767124233907</c:v>
                </c:pt>
                <c:pt idx="445">
                  <c:v>0.10599718859840718</c:v>
                </c:pt>
                <c:pt idx="446">
                  <c:v>0.10631810446676959</c:v>
                </c:pt>
                <c:pt idx="447">
                  <c:v>0.1066856369372831</c:v>
                </c:pt>
                <c:pt idx="448">
                  <c:v>0.10712525292314927</c:v>
                </c:pt>
                <c:pt idx="449">
                  <c:v>0.10755819009194358</c:v>
                </c:pt>
                <c:pt idx="450">
                  <c:v>0.10826623661555636</c:v>
                </c:pt>
                <c:pt idx="451">
                  <c:v>0.10876581017015129</c:v>
                </c:pt>
                <c:pt idx="452">
                  <c:v>0.10835433843612828</c:v>
                </c:pt>
                <c:pt idx="453">
                  <c:v>0.1100086080980751</c:v>
                </c:pt>
                <c:pt idx="454">
                  <c:v>0.10992911284471128</c:v>
                </c:pt>
                <c:pt idx="455">
                  <c:v>0.11053702786885154</c:v>
                </c:pt>
                <c:pt idx="456">
                  <c:v>0.11096720211737011</c:v>
                </c:pt>
                <c:pt idx="457">
                  <c:v>0.11096540454112212</c:v>
                </c:pt>
                <c:pt idx="458">
                  <c:v>0.11183753659492295</c:v>
                </c:pt>
                <c:pt idx="459">
                  <c:v>0.11222285323748722</c:v>
                </c:pt>
                <c:pt idx="460">
                  <c:v>0.11257927143138613</c:v>
                </c:pt>
                <c:pt idx="461">
                  <c:v>0.11297728764298151</c:v>
                </c:pt>
                <c:pt idx="462">
                  <c:v>0.1137990623423939</c:v>
                </c:pt>
                <c:pt idx="463">
                  <c:v>0.11436432875345019</c:v>
                </c:pt>
                <c:pt idx="464">
                  <c:v>0.11466727110361145</c:v>
                </c:pt>
                <c:pt idx="465">
                  <c:v>0.11464290762394032</c:v>
                </c:pt>
                <c:pt idx="466">
                  <c:v>0.11530564629904175</c:v>
                </c:pt>
                <c:pt idx="467">
                  <c:v>0.11635554586700649</c:v>
                </c:pt>
                <c:pt idx="468">
                  <c:v>0.11636770006936036</c:v>
                </c:pt>
                <c:pt idx="469">
                  <c:v>0.11690690990100908</c:v>
                </c:pt>
                <c:pt idx="470">
                  <c:v>0.11765576636017284</c:v>
                </c:pt>
                <c:pt idx="471">
                  <c:v>0.11778775819834485</c:v>
                </c:pt>
                <c:pt idx="472">
                  <c:v>0.11840662117022493</c:v>
                </c:pt>
                <c:pt idx="473">
                  <c:v>0.11918792078365688</c:v>
                </c:pt>
                <c:pt idx="474">
                  <c:v>0.11930837229959131</c:v>
                </c:pt>
                <c:pt idx="475">
                  <c:v>0.11968581548199551</c:v>
                </c:pt>
                <c:pt idx="476">
                  <c:v>0.1202539718478198</c:v>
                </c:pt>
                <c:pt idx="477">
                  <c:v>0.12112007841692035</c:v>
                </c:pt>
                <c:pt idx="478">
                  <c:v>0.12182729271200902</c:v>
                </c:pt>
                <c:pt idx="479">
                  <c:v>0.12178744475858415</c:v>
                </c:pt>
                <c:pt idx="480">
                  <c:v>0.12231802183487055</c:v>
                </c:pt>
                <c:pt idx="481">
                  <c:v>0.12295271822175836</c:v>
                </c:pt>
                <c:pt idx="482">
                  <c:v>0.12344997195273327</c:v>
                </c:pt>
                <c:pt idx="483">
                  <c:v>0.12409283656381669</c:v>
                </c:pt>
                <c:pt idx="484">
                  <c:v>0.12437700809349503</c:v>
                </c:pt>
                <c:pt idx="485">
                  <c:v>0.12540051358266599</c:v>
                </c:pt>
                <c:pt idx="486">
                  <c:v>0.1260100148245496</c:v>
                </c:pt>
                <c:pt idx="487">
                  <c:v>0.1255004958646474</c:v>
                </c:pt>
                <c:pt idx="488">
                  <c:v>0.12664983900065177</c:v>
                </c:pt>
                <c:pt idx="489">
                  <c:v>0.12694098953238875</c:v>
                </c:pt>
                <c:pt idx="490">
                  <c:v>0.12807958301173492</c:v>
                </c:pt>
                <c:pt idx="491">
                  <c:v>0.12776591499257436</c:v>
                </c:pt>
                <c:pt idx="492">
                  <c:v>0.12907171128069481</c:v>
                </c:pt>
                <c:pt idx="493">
                  <c:v>0.12920602918373431</c:v>
                </c:pt>
                <c:pt idx="494">
                  <c:v>0.13004905476110951</c:v>
                </c:pt>
                <c:pt idx="495">
                  <c:v>0.13076353882392344</c:v>
                </c:pt>
                <c:pt idx="496">
                  <c:v>0.13086687768492006</c:v>
                </c:pt>
                <c:pt idx="497">
                  <c:v>0.13197104740838156</c:v>
                </c:pt>
                <c:pt idx="498">
                  <c:v>0.13196406981006695</c:v>
                </c:pt>
                <c:pt idx="499">
                  <c:v>0.1329203922071388</c:v>
                </c:pt>
                <c:pt idx="500">
                  <c:v>0.13312239766807138</c:v>
                </c:pt>
                <c:pt idx="501">
                  <c:v>0.13396542801258254</c:v>
                </c:pt>
                <c:pt idx="502">
                  <c:v>0.13444624056155313</c:v>
                </c:pt>
                <c:pt idx="503">
                  <c:v>0.13527787713694533</c:v>
                </c:pt>
                <c:pt idx="504">
                  <c:v>0.13560180406172573</c:v>
                </c:pt>
                <c:pt idx="505">
                  <c:v>0.13587982265977511</c:v>
                </c:pt>
                <c:pt idx="506">
                  <c:v>0.13660847050581776</c:v>
                </c:pt>
                <c:pt idx="507">
                  <c:v>0.13716117517532891</c:v>
                </c:pt>
                <c:pt idx="508">
                  <c:v>0.13770003199445394</c:v>
                </c:pt>
                <c:pt idx="509">
                  <c:v>0.13770765753992628</c:v>
                </c:pt>
                <c:pt idx="510">
                  <c:v>0.13900957288897831</c:v>
                </c:pt>
                <c:pt idx="511">
                  <c:v>0.13968670936925467</c:v>
                </c:pt>
                <c:pt idx="512">
                  <c:v>0.13983279155872921</c:v>
                </c:pt>
                <c:pt idx="513">
                  <c:v>0.1400646417856104</c:v>
                </c:pt>
                <c:pt idx="514">
                  <c:v>0.14093038337825559</c:v>
                </c:pt>
                <c:pt idx="515">
                  <c:v>0.14199077041508529</c:v>
                </c:pt>
                <c:pt idx="516">
                  <c:v>0.14239741397448474</c:v>
                </c:pt>
                <c:pt idx="517">
                  <c:v>0.14301150163471657</c:v>
                </c:pt>
                <c:pt idx="518">
                  <c:v>0.14348964947383144</c:v>
                </c:pt>
                <c:pt idx="519">
                  <c:v>0.14447562006956122</c:v>
                </c:pt>
                <c:pt idx="520">
                  <c:v>0.1448294099992474</c:v>
                </c:pt>
                <c:pt idx="521">
                  <c:v>0.14551010358972813</c:v>
                </c:pt>
                <c:pt idx="522">
                  <c:v>0.14596705466724069</c:v>
                </c:pt>
                <c:pt idx="523">
                  <c:v>0.14658501730733894</c:v>
                </c:pt>
                <c:pt idx="524">
                  <c:v>0.14671470608478793</c:v>
                </c:pt>
                <c:pt idx="525">
                  <c:v>0.14784540157346243</c:v>
                </c:pt>
                <c:pt idx="526">
                  <c:v>0.14823109909625379</c:v>
                </c:pt>
                <c:pt idx="527">
                  <c:v>0.1493311204749582</c:v>
                </c:pt>
                <c:pt idx="528">
                  <c:v>0.14990896303019263</c:v>
                </c:pt>
                <c:pt idx="529">
                  <c:v>0.14987358708127846</c:v>
                </c:pt>
                <c:pt idx="530">
                  <c:v>0.15131265244614348</c:v>
                </c:pt>
                <c:pt idx="531">
                  <c:v>0.15138505994121426</c:v>
                </c:pt>
                <c:pt idx="532">
                  <c:v>0.15275045113132027</c:v>
                </c:pt>
                <c:pt idx="533">
                  <c:v>0.15274553432957591</c:v>
                </c:pt>
                <c:pt idx="534">
                  <c:v>0.15406520884728742</c:v>
                </c:pt>
                <c:pt idx="535">
                  <c:v>0.15427971424381987</c:v>
                </c:pt>
                <c:pt idx="536">
                  <c:v>0.15419697007653024</c:v>
                </c:pt>
                <c:pt idx="537">
                  <c:v>0.15504398865061028</c:v>
                </c:pt>
                <c:pt idx="538">
                  <c:v>0.15597983501901524</c:v>
                </c:pt>
                <c:pt idx="539">
                  <c:v>0.15599691273232322</c:v>
                </c:pt>
                <c:pt idx="540">
                  <c:v>0.15766954833864089</c:v>
                </c:pt>
                <c:pt idx="541">
                  <c:v>0.15788211513348543</c:v>
                </c:pt>
                <c:pt idx="542">
                  <c:v>0.15843593965966468</c:v>
                </c:pt>
                <c:pt idx="543">
                  <c:v>0.15936132620716723</c:v>
                </c:pt>
                <c:pt idx="544">
                  <c:v>0.15994094981304374</c:v>
                </c:pt>
                <c:pt idx="545">
                  <c:v>0.16075963101128946</c:v>
                </c:pt>
                <c:pt idx="546">
                  <c:v>0.16143840684271532</c:v>
                </c:pt>
                <c:pt idx="547">
                  <c:v>0.16187322581743624</c:v>
                </c:pt>
                <c:pt idx="548">
                  <c:v>0.16158819871700386</c:v>
                </c:pt>
                <c:pt idx="549">
                  <c:v>0.16307882281199773</c:v>
                </c:pt>
                <c:pt idx="550">
                  <c:v>0.1638700948693402</c:v>
                </c:pt>
                <c:pt idx="551">
                  <c:v>0.16444091315217393</c:v>
                </c:pt>
                <c:pt idx="552">
                  <c:v>0.16558782791974019</c:v>
                </c:pt>
                <c:pt idx="553">
                  <c:v>0.1657543619272426</c:v>
                </c:pt>
                <c:pt idx="554">
                  <c:v>0.16627686992573137</c:v>
                </c:pt>
                <c:pt idx="555">
                  <c:v>0.16706663991197493</c:v>
                </c:pt>
                <c:pt idx="556">
                  <c:v>0.16816915087832326</c:v>
                </c:pt>
                <c:pt idx="557">
                  <c:v>0.16795381156258424</c:v>
                </c:pt>
                <c:pt idx="558">
                  <c:v>0.16912585519789791</c:v>
                </c:pt>
                <c:pt idx="559">
                  <c:v>0.16972981351259414</c:v>
                </c:pt>
                <c:pt idx="560">
                  <c:v>0.17044550898006094</c:v>
                </c:pt>
                <c:pt idx="561">
                  <c:v>0.17124024781863148</c:v>
                </c:pt>
                <c:pt idx="562">
                  <c:v>0.17171883129337512</c:v>
                </c:pt>
                <c:pt idx="563">
                  <c:v>0.17255253851083024</c:v>
                </c:pt>
                <c:pt idx="564">
                  <c:v>0.17337771472257413</c:v>
                </c:pt>
                <c:pt idx="565">
                  <c:v>0.17395305037528624</c:v>
                </c:pt>
                <c:pt idx="566">
                  <c:v>0.17515748590988406</c:v>
                </c:pt>
                <c:pt idx="567">
                  <c:v>0.17533568926139936</c:v>
                </c:pt>
                <c:pt idx="568">
                  <c:v>0.1759425033588134</c:v>
                </c:pt>
                <c:pt idx="569">
                  <c:v>0.17696531387494319</c:v>
                </c:pt>
                <c:pt idx="570">
                  <c:v>0.17752887272626994</c:v>
                </c:pt>
                <c:pt idx="571">
                  <c:v>0.17844680632281526</c:v>
                </c:pt>
                <c:pt idx="572">
                  <c:v>0.17854651456798762</c:v>
                </c:pt>
                <c:pt idx="573">
                  <c:v>0.18008400335843289</c:v>
                </c:pt>
                <c:pt idx="574">
                  <c:v>0.18042861183389139</c:v>
                </c:pt>
                <c:pt idx="575">
                  <c:v>0.18132268687705044</c:v>
                </c:pt>
                <c:pt idx="576">
                  <c:v>0.18194327011339145</c:v>
                </c:pt>
                <c:pt idx="577">
                  <c:v>0.18265116416103641</c:v>
                </c:pt>
                <c:pt idx="578">
                  <c:v>0.18328812938060271</c:v>
                </c:pt>
                <c:pt idx="579">
                  <c:v>0.18415950432446571</c:v>
                </c:pt>
                <c:pt idx="580">
                  <c:v>0.18451455343810091</c:v>
                </c:pt>
                <c:pt idx="581">
                  <c:v>0.18572106163821411</c:v>
                </c:pt>
                <c:pt idx="582">
                  <c:v>0.18606983681553552</c:v>
                </c:pt>
                <c:pt idx="583">
                  <c:v>0.18713191807994134</c:v>
                </c:pt>
                <c:pt idx="584">
                  <c:v>0.18807580071321914</c:v>
                </c:pt>
                <c:pt idx="585">
                  <c:v>0.18780891156948587</c:v>
                </c:pt>
                <c:pt idx="586">
                  <c:v>0.18918051369368066</c:v>
                </c:pt>
                <c:pt idx="587">
                  <c:v>0.19015814437181933</c:v>
                </c:pt>
                <c:pt idx="588">
                  <c:v>0.19096504938082726</c:v>
                </c:pt>
                <c:pt idx="589">
                  <c:v>0.19231994423837243</c:v>
                </c:pt>
                <c:pt idx="590">
                  <c:v>0.19255003220270622</c:v>
                </c:pt>
                <c:pt idx="591">
                  <c:v>0.19324157752248944</c:v>
                </c:pt>
                <c:pt idx="592">
                  <c:v>0.19414428518663249</c:v>
                </c:pt>
                <c:pt idx="593">
                  <c:v>0.19511139892411922</c:v>
                </c:pt>
                <c:pt idx="594">
                  <c:v>0.19571205420383961</c:v>
                </c:pt>
                <c:pt idx="595">
                  <c:v>0.19619288273442245</c:v>
                </c:pt>
                <c:pt idx="596">
                  <c:v>0.19742660071405219</c:v>
                </c:pt>
                <c:pt idx="597">
                  <c:v>0.19770465776439244</c:v>
                </c:pt>
                <c:pt idx="598">
                  <c:v>0.19928740269317444</c:v>
                </c:pt>
                <c:pt idx="599">
                  <c:v>0.19934781785120143</c:v>
                </c:pt>
                <c:pt idx="600">
                  <c:v>0.20068441439316792</c:v>
                </c:pt>
                <c:pt idx="601">
                  <c:v>0.20064988871244138</c:v>
                </c:pt>
                <c:pt idx="602">
                  <c:v>0.20189919444090537</c:v>
                </c:pt>
                <c:pt idx="603">
                  <c:v>0.20311864194876156</c:v>
                </c:pt>
                <c:pt idx="604">
                  <c:v>0.20301531484435104</c:v>
                </c:pt>
                <c:pt idx="605">
                  <c:v>0.20341990647397654</c:v>
                </c:pt>
                <c:pt idx="606">
                  <c:v>0.20485471042171777</c:v>
                </c:pt>
                <c:pt idx="607">
                  <c:v>0.20691613350923493</c:v>
                </c:pt>
                <c:pt idx="608">
                  <c:v>0.20646977279560033</c:v>
                </c:pt>
                <c:pt idx="609">
                  <c:v>0.20752216132709941</c:v>
                </c:pt>
                <c:pt idx="610">
                  <c:v>0.20808325988703968</c:v>
                </c:pt>
                <c:pt idx="611">
                  <c:v>0.20928304074556989</c:v>
                </c:pt>
                <c:pt idx="612">
                  <c:v>0.20967297390948467</c:v>
                </c:pt>
                <c:pt idx="613">
                  <c:v>0.21071530512202721</c:v>
                </c:pt>
                <c:pt idx="614">
                  <c:v>0.21110722086270509</c:v>
                </c:pt>
                <c:pt idx="615">
                  <c:v>0.21262975784708943</c:v>
                </c:pt>
                <c:pt idx="616">
                  <c:v>0.21359197927662149</c:v>
                </c:pt>
                <c:pt idx="617">
                  <c:v>0.21439786483841394</c:v>
                </c:pt>
                <c:pt idx="618">
                  <c:v>0.21465059620504987</c:v>
                </c:pt>
                <c:pt idx="619">
                  <c:v>0.21573170754458854</c:v>
                </c:pt>
                <c:pt idx="620">
                  <c:v>0.21658920849815474</c:v>
                </c:pt>
                <c:pt idx="621">
                  <c:v>0.21691072239806103</c:v>
                </c:pt>
                <c:pt idx="622">
                  <c:v>0.21844261540218338</c:v>
                </c:pt>
                <c:pt idx="623">
                  <c:v>0.21891773560941619</c:v>
                </c:pt>
                <c:pt idx="624">
                  <c:v>0.21989953534072101</c:v>
                </c:pt>
                <c:pt idx="625">
                  <c:v>0.22073168766135048</c:v>
                </c:pt>
                <c:pt idx="626">
                  <c:v>0.22160369212040371</c:v>
                </c:pt>
                <c:pt idx="627">
                  <c:v>0.22298529900062306</c:v>
                </c:pt>
                <c:pt idx="628">
                  <c:v>0.22307239556816724</c:v>
                </c:pt>
                <c:pt idx="629">
                  <c:v>0.22429906832241944</c:v>
                </c:pt>
                <c:pt idx="630">
                  <c:v>0.22598622674575503</c:v>
                </c:pt>
                <c:pt idx="631">
                  <c:v>0.22538778505335305</c:v>
                </c:pt>
                <c:pt idx="632">
                  <c:v>0.22735772819295738</c:v>
                </c:pt>
                <c:pt idx="633">
                  <c:v>0.22846806059466934</c:v>
                </c:pt>
                <c:pt idx="634">
                  <c:v>0.22850916467073176</c:v>
                </c:pt>
                <c:pt idx="635">
                  <c:v>0.22869793456531845</c:v>
                </c:pt>
                <c:pt idx="636">
                  <c:v>0.23035643690429627</c:v>
                </c:pt>
                <c:pt idx="637">
                  <c:v>0.2316772775450209</c:v>
                </c:pt>
                <c:pt idx="638">
                  <c:v>0.23195591457610651</c:v>
                </c:pt>
                <c:pt idx="639">
                  <c:v>0.23346932581720245</c:v>
                </c:pt>
                <c:pt idx="640">
                  <c:v>0.23412002431877557</c:v>
                </c:pt>
                <c:pt idx="641">
                  <c:v>0.2348897646118786</c:v>
                </c:pt>
                <c:pt idx="642">
                  <c:v>0.23606289995792604</c:v>
                </c:pt>
                <c:pt idx="643">
                  <c:v>0.23715121459846289</c:v>
                </c:pt>
                <c:pt idx="644">
                  <c:v>0.23808895250494391</c:v>
                </c:pt>
                <c:pt idx="645">
                  <c:v>0.23938115412849287</c:v>
                </c:pt>
                <c:pt idx="646">
                  <c:v>0.23976554514968071</c:v>
                </c:pt>
                <c:pt idx="647">
                  <c:v>0.24055345797828528</c:v>
                </c:pt>
                <c:pt idx="648">
                  <c:v>0.24108784475306599</c:v>
                </c:pt>
                <c:pt idx="649">
                  <c:v>0.24259668184152119</c:v>
                </c:pt>
                <c:pt idx="650">
                  <c:v>0.24327638283965231</c:v>
                </c:pt>
                <c:pt idx="651">
                  <c:v>0.24399046782174075</c:v>
                </c:pt>
                <c:pt idx="652">
                  <c:v>0.24475303734008624</c:v>
                </c:pt>
                <c:pt idx="653">
                  <c:v>0.24596548342479235</c:v>
                </c:pt>
                <c:pt idx="654">
                  <c:v>0.24759781108350221</c:v>
                </c:pt>
                <c:pt idx="655">
                  <c:v>0.24777566330117742</c:v>
                </c:pt>
                <c:pt idx="656">
                  <c:v>0.24870615603984544</c:v>
                </c:pt>
                <c:pt idx="657">
                  <c:v>0.25018517798835282</c:v>
                </c:pt>
                <c:pt idx="658">
                  <c:v>0.2511016718121224</c:v>
                </c:pt>
                <c:pt idx="659">
                  <c:v>0.25199040415291846</c:v>
                </c:pt>
                <c:pt idx="660">
                  <c:v>0.25273933462858006</c:v>
                </c:pt>
                <c:pt idx="661">
                  <c:v>0.2534481363327904</c:v>
                </c:pt>
                <c:pt idx="662">
                  <c:v>0.25476439633481307</c:v>
                </c:pt>
                <c:pt idx="663">
                  <c:v>0.25585240842924678</c:v>
                </c:pt>
                <c:pt idx="664">
                  <c:v>0.25623389713578149</c:v>
                </c:pt>
                <c:pt idx="665">
                  <c:v>0.25805151444894064</c:v>
                </c:pt>
                <c:pt idx="666">
                  <c:v>0.25853492683781332</c:v>
                </c:pt>
                <c:pt idx="667">
                  <c:v>0.26059074149582162</c:v>
                </c:pt>
                <c:pt idx="668">
                  <c:v>0.26072010959045261</c:v>
                </c:pt>
                <c:pt idx="669">
                  <c:v>0.2622794942630029</c:v>
                </c:pt>
                <c:pt idx="670">
                  <c:v>0.26299425862831571</c:v>
                </c:pt>
                <c:pt idx="671">
                  <c:v>0.2638247565245409</c:v>
                </c:pt>
                <c:pt idx="672">
                  <c:v>0.26438124426284226</c:v>
                </c:pt>
                <c:pt idx="673">
                  <c:v>0.26596885312716784</c:v>
                </c:pt>
                <c:pt idx="674">
                  <c:v>0.2669698241239673</c:v>
                </c:pt>
                <c:pt idx="675">
                  <c:v>0.26790570598193791</c:v>
                </c:pt>
                <c:pt idx="676">
                  <c:v>0.26861451265176095</c:v>
                </c:pt>
                <c:pt idx="677">
                  <c:v>0.2694762698058295</c:v>
                </c:pt>
                <c:pt idx="678">
                  <c:v>0.27051798783798148</c:v>
                </c:pt>
                <c:pt idx="679">
                  <c:v>0.27192042961324148</c:v>
                </c:pt>
                <c:pt idx="680">
                  <c:v>0.27353432896754748</c:v>
                </c:pt>
                <c:pt idx="681">
                  <c:v>0.27394314595747998</c:v>
                </c:pt>
                <c:pt idx="682">
                  <c:v>0.27518355485998758</c:v>
                </c:pt>
                <c:pt idx="683">
                  <c:v>0.27574967517213078</c:v>
                </c:pt>
                <c:pt idx="684">
                  <c:v>0.27667717436078632</c:v>
                </c:pt>
                <c:pt idx="685">
                  <c:v>0.27741417436239968</c:v>
                </c:pt>
                <c:pt idx="686">
                  <c:v>0.27887902858268498</c:v>
                </c:pt>
                <c:pt idx="687">
                  <c:v>0.27982770389637418</c:v>
                </c:pt>
                <c:pt idx="688">
                  <c:v>0.28064864289692176</c:v>
                </c:pt>
                <c:pt idx="689">
                  <c:v>0.28274955739624186</c:v>
                </c:pt>
                <c:pt idx="690">
                  <c:v>0.28317067442441601</c:v>
                </c:pt>
                <c:pt idx="691">
                  <c:v>0.28391871897942916</c:v>
                </c:pt>
                <c:pt idx="692">
                  <c:v>0.28556762677687531</c:v>
                </c:pt>
                <c:pt idx="693">
                  <c:v>0.28705982299968857</c:v>
                </c:pt>
                <c:pt idx="694">
                  <c:v>0.28793433179786027</c:v>
                </c:pt>
                <c:pt idx="695">
                  <c:v>0.28846733878814185</c:v>
                </c:pt>
                <c:pt idx="696">
                  <c:v>0.2899312070537905</c:v>
                </c:pt>
                <c:pt idx="697">
                  <c:v>0.29026227714425301</c:v>
                </c:pt>
                <c:pt idx="698">
                  <c:v>0.29158909482489848</c:v>
                </c:pt>
                <c:pt idx="699">
                  <c:v>0.29285495657673866</c:v>
                </c:pt>
                <c:pt idx="700">
                  <c:v>0.29378533934612067</c:v>
                </c:pt>
                <c:pt idx="701">
                  <c:v>0.29555593279445647</c:v>
                </c:pt>
                <c:pt idx="702">
                  <c:v>0.29651596329792768</c:v>
                </c:pt>
                <c:pt idx="703">
                  <c:v>0.29676392819720132</c:v>
                </c:pt>
                <c:pt idx="704">
                  <c:v>0.29741470154713834</c:v>
                </c:pt>
                <c:pt idx="705">
                  <c:v>0.29839433486649408</c:v>
                </c:pt>
                <c:pt idx="706">
                  <c:v>0.30060839838764819</c:v>
                </c:pt>
                <c:pt idx="707">
                  <c:v>0.30204266730628665</c:v>
                </c:pt>
                <c:pt idx="708">
                  <c:v>0.30349213328112856</c:v>
                </c:pt>
                <c:pt idx="709">
                  <c:v>0.30384361493362488</c:v>
                </c:pt>
                <c:pt idx="710">
                  <c:v>0.30535319134767386</c:v>
                </c:pt>
                <c:pt idx="711">
                  <c:v>0.30615728281930432</c:v>
                </c:pt>
                <c:pt idx="712">
                  <c:v>0.30693398011634182</c:v>
                </c:pt>
                <c:pt idx="713">
                  <c:v>0.30832646505414668</c:v>
                </c:pt>
                <c:pt idx="714">
                  <c:v>0.30918379720985395</c:v>
                </c:pt>
                <c:pt idx="715">
                  <c:v>0.31008375722508197</c:v>
                </c:pt>
                <c:pt idx="716">
                  <c:v>0.31145233520210897</c:v>
                </c:pt>
                <c:pt idx="717">
                  <c:v>0.31283251945357982</c:v>
                </c:pt>
                <c:pt idx="718">
                  <c:v>0.31424149397433537</c:v>
                </c:pt>
                <c:pt idx="719">
                  <c:v>0.3153027162884659</c:v>
                </c:pt>
                <c:pt idx="720">
                  <c:v>0.3169701530646748</c:v>
                </c:pt>
                <c:pt idx="721">
                  <c:v>0.31764910529000168</c:v>
                </c:pt>
                <c:pt idx="722">
                  <c:v>0.31869818704799957</c:v>
                </c:pt>
                <c:pt idx="723">
                  <c:v>0.31947682516539816</c:v>
                </c:pt>
                <c:pt idx="724">
                  <c:v>0.32078185406536192</c:v>
                </c:pt>
                <c:pt idx="725">
                  <c:v>0.32137443837312374</c:v>
                </c:pt>
                <c:pt idx="726">
                  <c:v>0.32361706658928502</c:v>
                </c:pt>
                <c:pt idx="727">
                  <c:v>0.32428663783147454</c:v>
                </c:pt>
                <c:pt idx="728">
                  <c:v>0.32502406114269311</c:v>
                </c:pt>
                <c:pt idx="729">
                  <c:v>0.32679425358711811</c:v>
                </c:pt>
                <c:pt idx="730">
                  <c:v>0.32810247178430579</c:v>
                </c:pt>
                <c:pt idx="731">
                  <c:v>0.32824387796367088</c:v>
                </c:pt>
                <c:pt idx="732">
                  <c:v>0.33060206622679655</c:v>
                </c:pt>
                <c:pt idx="733">
                  <c:v>0.33099076063062716</c:v>
                </c:pt>
                <c:pt idx="734">
                  <c:v>0.33273693726786696</c:v>
                </c:pt>
                <c:pt idx="735">
                  <c:v>0.3328322551861258</c:v>
                </c:pt>
                <c:pt idx="736">
                  <c:v>0.33417545263763282</c:v>
                </c:pt>
                <c:pt idx="737">
                  <c:v>0.33681678157891309</c:v>
                </c:pt>
                <c:pt idx="738">
                  <c:v>0.33740122292049107</c:v>
                </c:pt>
                <c:pt idx="739">
                  <c:v>0.33824028502658188</c:v>
                </c:pt>
                <c:pt idx="740">
                  <c:v>0.33994425821478741</c:v>
                </c:pt>
                <c:pt idx="741">
                  <c:v>0.34154129225577934</c:v>
                </c:pt>
                <c:pt idx="742">
                  <c:v>0.34236978962300957</c:v>
                </c:pt>
                <c:pt idx="743">
                  <c:v>0.34254802874238477</c:v>
                </c:pt>
                <c:pt idx="744">
                  <c:v>0.34503434899197361</c:v>
                </c:pt>
                <c:pt idx="745">
                  <c:v>0.34610902020169104</c:v>
                </c:pt>
                <c:pt idx="746">
                  <c:v>0.34678231915299895</c:v>
                </c:pt>
                <c:pt idx="747">
                  <c:v>0.34802026582859491</c:v>
                </c:pt>
                <c:pt idx="748">
                  <c:v>0.34936713391210089</c:v>
                </c:pt>
                <c:pt idx="749">
                  <c:v>0.35078213928776414</c:v>
                </c:pt>
                <c:pt idx="750">
                  <c:v>0.35219200529015038</c:v>
                </c:pt>
                <c:pt idx="751">
                  <c:v>0.3533194362038285</c:v>
                </c:pt>
                <c:pt idx="752">
                  <c:v>0.35444560626307531</c:v>
                </c:pt>
                <c:pt idx="753">
                  <c:v>0.35549651165156132</c:v>
                </c:pt>
                <c:pt idx="754">
                  <c:v>0.35678567300204866</c:v>
                </c:pt>
                <c:pt idx="755">
                  <c:v>0.35834485689608087</c:v>
                </c:pt>
                <c:pt idx="756">
                  <c:v>0.35950798586368626</c:v>
                </c:pt>
                <c:pt idx="757">
                  <c:v>0.36058908613305984</c:v>
                </c:pt>
                <c:pt idx="758">
                  <c:v>0.36166767038027398</c:v>
                </c:pt>
                <c:pt idx="759">
                  <c:v>0.36279138122895332</c:v>
                </c:pt>
                <c:pt idx="760">
                  <c:v>0.36459728824999382</c:v>
                </c:pt>
                <c:pt idx="761">
                  <c:v>0.36548144296124097</c:v>
                </c:pt>
                <c:pt idx="762">
                  <c:v>0.36610537657719239</c:v>
                </c:pt>
                <c:pt idx="763">
                  <c:v>0.36839927175869824</c:v>
                </c:pt>
                <c:pt idx="764">
                  <c:v>0.36958468311265424</c:v>
                </c:pt>
                <c:pt idx="765">
                  <c:v>0.37074607719169661</c:v>
                </c:pt>
                <c:pt idx="766">
                  <c:v>0.37216758099391134</c:v>
                </c:pt>
                <c:pt idx="767">
                  <c:v>0.37303151846252125</c:v>
                </c:pt>
                <c:pt idx="768">
                  <c:v>0.37453687698559657</c:v>
                </c:pt>
                <c:pt idx="769">
                  <c:v>0.37621865439574592</c:v>
                </c:pt>
                <c:pt idx="770">
                  <c:v>0.37737026571981985</c:v>
                </c:pt>
                <c:pt idx="771">
                  <c:v>0.37804860237577398</c:v>
                </c:pt>
                <c:pt idx="772">
                  <c:v>0.37911396712913575</c:v>
                </c:pt>
                <c:pt idx="773">
                  <c:v>0.38052982129942758</c:v>
                </c:pt>
                <c:pt idx="774">
                  <c:v>0.38232278865706543</c:v>
                </c:pt>
                <c:pt idx="775">
                  <c:v>0.38329729026917891</c:v>
                </c:pt>
                <c:pt idx="776">
                  <c:v>0.38425898371264611</c:v>
                </c:pt>
                <c:pt idx="777">
                  <c:v>0.38617314803994635</c:v>
                </c:pt>
                <c:pt idx="778">
                  <c:v>0.38782206606272118</c:v>
                </c:pt>
                <c:pt idx="779">
                  <c:v>0.3888730661228908</c:v>
                </c:pt>
                <c:pt idx="780">
                  <c:v>0.3899897539111144</c:v>
                </c:pt>
                <c:pt idx="781">
                  <c:v>0.39251247797947653</c:v>
                </c:pt>
                <c:pt idx="782">
                  <c:v>0.39283157354842002</c:v>
                </c:pt>
                <c:pt idx="783">
                  <c:v>0.39450311296170332</c:v>
                </c:pt>
                <c:pt idx="784">
                  <c:v>0.39545361452758448</c:v>
                </c:pt>
                <c:pt idx="785">
                  <c:v>0.39690659831214997</c:v>
                </c:pt>
                <c:pt idx="786">
                  <c:v>0.39766430661798602</c:v>
                </c:pt>
                <c:pt idx="787">
                  <c:v>0.39986504135134388</c:v>
                </c:pt>
                <c:pt idx="788">
                  <c:v>0.40096748498619222</c:v>
                </c:pt>
                <c:pt idx="789">
                  <c:v>0.40201777906129632</c:v>
                </c:pt>
                <c:pt idx="790">
                  <c:v>0.40303770267692479</c:v>
                </c:pt>
                <c:pt idx="791">
                  <c:v>0.40537713712152584</c:v>
                </c:pt>
                <c:pt idx="792">
                  <c:v>0.406422236621446</c:v>
                </c:pt>
                <c:pt idx="793">
                  <c:v>0.40817940824736337</c:v>
                </c:pt>
                <c:pt idx="794">
                  <c:v>0.4091790895420323</c:v>
                </c:pt>
                <c:pt idx="795">
                  <c:v>0.41082694369572348</c:v>
                </c:pt>
                <c:pt idx="796">
                  <c:v>0.41143835818364888</c:v>
                </c:pt>
                <c:pt idx="797">
                  <c:v>0.41352345441756505</c:v>
                </c:pt>
                <c:pt idx="798">
                  <c:v>0.41493403124550282</c:v>
                </c:pt>
                <c:pt idx="799">
                  <c:v>0.41568133445150229</c:v>
                </c:pt>
                <c:pt idx="800">
                  <c:v>0.41718702325536067</c:v>
                </c:pt>
                <c:pt idx="801">
                  <c:v>0.41823703056235079</c:v>
                </c:pt>
                <c:pt idx="802">
                  <c:v>0.41923189971298747</c:v>
                </c:pt>
                <c:pt idx="803">
                  <c:v>0.42081375998274761</c:v>
                </c:pt>
                <c:pt idx="804">
                  <c:v>0.42370823983182382</c:v>
                </c:pt>
                <c:pt idx="805">
                  <c:v>0.42394217615487906</c:v>
                </c:pt>
                <c:pt idx="806">
                  <c:v>0.42520475053077805</c:v>
                </c:pt>
                <c:pt idx="807">
                  <c:v>0.42656979297235953</c:v>
                </c:pt>
                <c:pt idx="808">
                  <c:v>0.42861296917616076</c:v>
                </c:pt>
                <c:pt idx="809">
                  <c:v>0.43036348952220643</c:v>
                </c:pt>
                <c:pt idx="810">
                  <c:v>0.43136586457373488</c:v>
                </c:pt>
                <c:pt idx="811">
                  <c:v>0.43206080532698077</c:v>
                </c:pt>
                <c:pt idx="812">
                  <c:v>0.43353482871092036</c:v>
                </c:pt>
                <c:pt idx="813">
                  <c:v>0.43523029833704813</c:v>
                </c:pt>
                <c:pt idx="814">
                  <c:v>0.43715166999913385</c:v>
                </c:pt>
                <c:pt idx="815">
                  <c:v>0.43832351342299553</c:v>
                </c:pt>
                <c:pt idx="816">
                  <c:v>0.43960105701627444</c:v>
                </c:pt>
                <c:pt idx="817">
                  <c:v>0.4405041171182007</c:v>
                </c:pt>
                <c:pt idx="818">
                  <c:v>0.44228109874937926</c:v>
                </c:pt>
                <c:pt idx="819">
                  <c:v>0.44386283261156206</c:v>
                </c:pt>
                <c:pt idx="820">
                  <c:v>0.44529900758743163</c:v>
                </c:pt>
                <c:pt idx="821">
                  <c:v>0.44721079524038798</c:v>
                </c:pt>
                <c:pt idx="822">
                  <c:v>0.44870459881021491</c:v>
                </c:pt>
                <c:pt idx="823">
                  <c:v>0.44968564648346926</c:v>
                </c:pt>
                <c:pt idx="824">
                  <c:v>0.45079364810207523</c:v>
                </c:pt>
                <c:pt idx="825">
                  <c:v>0.45302926220431838</c:v>
                </c:pt>
                <c:pt idx="826">
                  <c:v>0.45503848525404778</c:v>
                </c:pt>
                <c:pt idx="827">
                  <c:v>0.45553106439459434</c:v>
                </c:pt>
                <c:pt idx="828">
                  <c:v>0.45613359969858125</c:v>
                </c:pt>
                <c:pt idx="829">
                  <c:v>0.45791615032841582</c:v>
                </c:pt>
                <c:pt idx="830">
                  <c:v>0.45955389913803507</c:v>
                </c:pt>
                <c:pt idx="831">
                  <c:v>0.46084672740277988</c:v>
                </c:pt>
                <c:pt idx="832">
                  <c:v>0.46338051541054776</c:v>
                </c:pt>
                <c:pt idx="833">
                  <c:v>0.46386187112759175</c:v>
                </c:pt>
                <c:pt idx="834">
                  <c:v>0.46555396444835645</c:v>
                </c:pt>
                <c:pt idx="835">
                  <c:v>0.46721408419530586</c:v>
                </c:pt>
                <c:pt idx="836">
                  <c:v>0.46838674261875146</c:v>
                </c:pt>
                <c:pt idx="837">
                  <c:v>0.46957417914668242</c:v>
                </c:pt>
                <c:pt idx="838">
                  <c:v>0.47117049163461555</c:v>
                </c:pt>
                <c:pt idx="839">
                  <c:v>0.47345437286543246</c:v>
                </c:pt>
                <c:pt idx="840">
                  <c:v>0.47414738679922308</c:v>
                </c:pt>
                <c:pt idx="841">
                  <c:v>0.47495436832314397</c:v>
                </c:pt>
                <c:pt idx="842">
                  <c:v>0.47677984875126117</c:v>
                </c:pt>
                <c:pt idx="843">
                  <c:v>0.47834023582441992</c:v>
                </c:pt>
                <c:pt idx="844">
                  <c:v>0.48060073446009605</c:v>
                </c:pt>
                <c:pt idx="845">
                  <c:v>0.48145616450227141</c:v>
                </c:pt>
                <c:pt idx="846">
                  <c:v>0.48260208722129688</c:v>
                </c:pt>
                <c:pt idx="847">
                  <c:v>0.48456218456376632</c:v>
                </c:pt>
                <c:pt idx="848">
                  <c:v>0.48640905240239929</c:v>
                </c:pt>
                <c:pt idx="849">
                  <c:v>0.4877481497859249</c:v>
                </c:pt>
                <c:pt idx="850">
                  <c:v>0.48866316643895868</c:v>
                </c:pt>
                <c:pt idx="851">
                  <c:v>0.49145318576190888</c:v>
                </c:pt>
                <c:pt idx="852">
                  <c:v>0.49274633408085239</c:v>
                </c:pt>
                <c:pt idx="853">
                  <c:v>0.49390387064745511</c:v>
                </c:pt>
                <c:pt idx="854">
                  <c:v>0.49525581363886784</c:v>
                </c:pt>
                <c:pt idx="855">
                  <c:v>0.49562294340762686</c:v>
                </c:pt>
                <c:pt idx="856">
                  <c:v>0.49864212198158536</c:v>
                </c:pt>
                <c:pt idx="857">
                  <c:v>0.49981990806381904</c:v>
                </c:pt>
                <c:pt idx="858">
                  <c:v>0.5012352922825507</c:v>
                </c:pt>
                <c:pt idx="859">
                  <c:v>0.50251930519108756</c:v>
                </c:pt>
                <c:pt idx="860">
                  <c:v>0.50378138526774408</c:v>
                </c:pt>
                <c:pt idx="861">
                  <c:v>0.50624994716578764</c:v>
                </c:pt>
                <c:pt idx="862">
                  <c:v>0.50741808946337208</c:v>
                </c:pt>
                <c:pt idx="863">
                  <c:v>0.50845105041349759</c:v>
                </c:pt>
                <c:pt idx="864">
                  <c:v>0.51034711494395257</c:v>
                </c:pt>
                <c:pt idx="865">
                  <c:v>0.51144576986703327</c:v>
                </c:pt>
                <c:pt idx="866">
                  <c:v>0.51307264753462767</c:v>
                </c:pt>
                <c:pt idx="867">
                  <c:v>0.51532182536429083</c:v>
                </c:pt>
                <c:pt idx="868">
                  <c:v>0.51651817798263155</c:v>
                </c:pt>
                <c:pt idx="869">
                  <c:v>0.51808624594090791</c:v>
                </c:pt>
                <c:pt idx="870">
                  <c:v>0.52055211996499018</c:v>
                </c:pt>
                <c:pt idx="871">
                  <c:v>0.52118519995537449</c:v>
                </c:pt>
                <c:pt idx="872">
                  <c:v>0.5218975119871675</c:v>
                </c:pt>
                <c:pt idx="873">
                  <c:v>0.52406128806009644</c:v>
                </c:pt>
                <c:pt idx="874">
                  <c:v>0.52614424559851203</c:v>
                </c:pt>
                <c:pt idx="875">
                  <c:v>0.52690355320140203</c:v>
                </c:pt>
                <c:pt idx="876">
                  <c:v>0.52936705939242057</c:v>
                </c:pt>
                <c:pt idx="877">
                  <c:v>0.53009474236990395</c:v>
                </c:pt>
                <c:pt idx="878">
                  <c:v>0.53245016275690404</c:v>
                </c:pt>
                <c:pt idx="879">
                  <c:v>0.53351586435123433</c:v>
                </c:pt>
                <c:pt idx="880">
                  <c:v>0.53515617137550542</c:v>
                </c:pt>
                <c:pt idx="881">
                  <c:v>0.53718391897717788</c:v>
                </c:pt>
                <c:pt idx="882">
                  <c:v>0.53780968122862161</c:v>
                </c:pt>
                <c:pt idx="883">
                  <c:v>0.53868954012718084</c:v>
                </c:pt>
                <c:pt idx="884">
                  <c:v>0.54064832759523695</c:v>
                </c:pt>
                <c:pt idx="885">
                  <c:v>0.54316878648028988</c:v>
                </c:pt>
                <c:pt idx="886">
                  <c:v>0.54450226455503858</c:v>
                </c:pt>
                <c:pt idx="887">
                  <c:v>0.54562053401747568</c:v>
                </c:pt>
                <c:pt idx="888">
                  <c:v>0.54777655774096756</c:v>
                </c:pt>
                <c:pt idx="889">
                  <c:v>0.54946653377438359</c:v>
                </c:pt>
                <c:pt idx="890">
                  <c:v>0.55036038159218059</c:v>
                </c:pt>
                <c:pt idx="891">
                  <c:v>0.55232395584453209</c:v>
                </c:pt>
                <c:pt idx="892">
                  <c:v>0.55374448460744774</c:v>
                </c:pt>
                <c:pt idx="893">
                  <c:v>0.55510136188290471</c:v>
                </c:pt>
                <c:pt idx="894">
                  <c:v>0.55653913109899078</c:v>
                </c:pt>
                <c:pt idx="895">
                  <c:v>0.55843728861003306</c:v>
                </c:pt>
                <c:pt idx="896">
                  <c:v>0.55973345694676713</c:v>
                </c:pt>
                <c:pt idx="897">
                  <c:v>0.56148496156648797</c:v>
                </c:pt>
                <c:pt idx="898">
                  <c:v>0.56270701035321602</c:v>
                </c:pt>
                <c:pt idx="899">
                  <c:v>0.56446978611786858</c:v>
                </c:pt>
                <c:pt idx="900">
                  <c:v>0.56656474459845019</c:v>
                </c:pt>
                <c:pt idx="901">
                  <c:v>0.56732260496023357</c:v>
                </c:pt>
                <c:pt idx="902">
                  <c:v>0.56953623779595575</c:v>
                </c:pt>
                <c:pt idx="903">
                  <c:v>0.57143108237602369</c:v>
                </c:pt>
                <c:pt idx="904">
                  <c:v>0.5724432133987285</c:v>
                </c:pt>
                <c:pt idx="905">
                  <c:v>0.57436213824045557</c:v>
                </c:pt>
                <c:pt idx="906">
                  <c:v>0.57625043645592988</c:v>
                </c:pt>
                <c:pt idx="907">
                  <c:v>0.57670365927842626</c:v>
                </c:pt>
                <c:pt idx="908">
                  <c:v>0.57866440187003232</c:v>
                </c:pt>
                <c:pt idx="909">
                  <c:v>0.58007653882189258</c:v>
                </c:pt>
                <c:pt idx="910">
                  <c:v>0.5822708816544655</c:v>
                </c:pt>
                <c:pt idx="911">
                  <c:v>0.584240232567794</c:v>
                </c:pt>
                <c:pt idx="912">
                  <c:v>0.58439824844177479</c:v>
                </c:pt>
                <c:pt idx="913">
                  <c:v>0.58581857858645059</c:v>
                </c:pt>
                <c:pt idx="914">
                  <c:v>0.58858599299229619</c:v>
                </c:pt>
                <c:pt idx="915">
                  <c:v>0.58968299833052251</c:v>
                </c:pt>
                <c:pt idx="916">
                  <c:v>0.59115895095337745</c:v>
                </c:pt>
                <c:pt idx="917">
                  <c:v>0.59276696464447154</c:v>
                </c:pt>
                <c:pt idx="918">
                  <c:v>0.59481435286910078</c:v>
                </c:pt>
                <c:pt idx="919">
                  <c:v>0.59532025552458001</c:v>
                </c:pt>
                <c:pt idx="920">
                  <c:v>0.59864731644058589</c:v>
                </c:pt>
                <c:pt idx="921">
                  <c:v>0.59973612062950332</c:v>
                </c:pt>
                <c:pt idx="922">
                  <c:v>0.6007905740368048</c:v>
                </c:pt>
                <c:pt idx="923">
                  <c:v>0.60210958404139192</c:v>
                </c:pt>
                <c:pt idx="924">
                  <c:v>0.60403729695599595</c:v>
                </c:pt>
                <c:pt idx="925">
                  <c:v>0.6048715437775537</c:v>
                </c:pt>
                <c:pt idx="926">
                  <c:v>0.60690980743760536</c:v>
                </c:pt>
                <c:pt idx="927">
                  <c:v>0.60886932180269648</c:v>
                </c:pt>
                <c:pt idx="928">
                  <c:v>0.61019466017480672</c:v>
                </c:pt>
                <c:pt idx="929">
                  <c:v>0.61217865054174714</c:v>
                </c:pt>
                <c:pt idx="930">
                  <c:v>0.61344506732761661</c:v>
                </c:pt>
                <c:pt idx="931">
                  <c:v>0.61491282439323069</c:v>
                </c:pt>
                <c:pt idx="932">
                  <c:v>0.61717928828657753</c:v>
                </c:pt>
                <c:pt idx="933">
                  <c:v>0.61866104374326769</c:v>
                </c:pt>
                <c:pt idx="934">
                  <c:v>0.61962985643702706</c:v>
                </c:pt>
                <c:pt idx="935">
                  <c:v>0.6218710162301414</c:v>
                </c:pt>
                <c:pt idx="936">
                  <c:v>0.62345782817397366</c:v>
                </c:pt>
                <c:pt idx="937">
                  <c:v>0.62500993850945585</c:v>
                </c:pt>
                <c:pt idx="938">
                  <c:v>0.62630789441758228</c:v>
                </c:pt>
                <c:pt idx="939">
                  <c:v>0.62703358201993953</c:v>
                </c:pt>
                <c:pt idx="940">
                  <c:v>0.62927847462923359</c:v>
                </c:pt>
                <c:pt idx="941">
                  <c:v>0.63215770174981289</c:v>
                </c:pt>
                <c:pt idx="942">
                  <c:v>0.63284278807823169</c:v>
                </c:pt>
                <c:pt idx="943">
                  <c:v>0.63388867175379171</c:v>
                </c:pt>
                <c:pt idx="944">
                  <c:v>0.63575812360911399</c:v>
                </c:pt>
                <c:pt idx="945">
                  <c:v>0.63665799167070836</c:v>
                </c:pt>
                <c:pt idx="946">
                  <c:v>0.63956902615957001</c:v>
                </c:pt>
                <c:pt idx="947">
                  <c:v>0.64030423924175905</c:v>
                </c:pt>
                <c:pt idx="948">
                  <c:v>0.64208544452902083</c:v>
                </c:pt>
                <c:pt idx="949">
                  <c:v>0.64455301582937963</c:v>
                </c:pt>
                <c:pt idx="950">
                  <c:v>0.64525410064778865</c:v>
                </c:pt>
                <c:pt idx="951">
                  <c:v>0.64696333493674119</c:v>
                </c:pt>
                <c:pt idx="952">
                  <c:v>0.64871815309693281</c:v>
                </c:pt>
                <c:pt idx="953">
                  <c:v>0.64986820297790104</c:v>
                </c:pt>
                <c:pt idx="954">
                  <c:v>0.65183851012870309</c:v>
                </c:pt>
                <c:pt idx="955">
                  <c:v>0.65336612954857365</c:v>
                </c:pt>
                <c:pt idx="956">
                  <c:v>0.65523469243763421</c:v>
                </c:pt>
                <c:pt idx="957">
                  <c:v>0.65684891119755895</c:v>
                </c:pt>
                <c:pt idx="958">
                  <c:v>0.65827878743230062</c:v>
                </c:pt>
                <c:pt idx="959">
                  <c:v>0.65981730719879961</c:v>
                </c:pt>
                <c:pt idx="960">
                  <c:v>0.66097213200769944</c:v>
                </c:pt>
                <c:pt idx="961">
                  <c:v>0.66225209507409688</c:v>
                </c:pt>
                <c:pt idx="962">
                  <c:v>0.66479054431827633</c:v>
                </c:pt>
                <c:pt idx="963">
                  <c:v>0.66644345311646502</c:v>
                </c:pt>
                <c:pt idx="964">
                  <c:v>0.66739296405160942</c:v>
                </c:pt>
                <c:pt idx="965">
                  <c:v>0.66983690941413665</c:v>
                </c:pt>
                <c:pt idx="966">
                  <c:v>0.6710448587027501</c:v>
                </c:pt>
                <c:pt idx="967">
                  <c:v>0.67255841837521768</c:v>
                </c:pt>
                <c:pt idx="968">
                  <c:v>0.67399095609918624</c:v>
                </c:pt>
                <c:pt idx="969">
                  <c:v>0.67621270425297997</c:v>
                </c:pt>
                <c:pt idx="970">
                  <c:v>0.67616049192645944</c:v>
                </c:pt>
                <c:pt idx="971">
                  <c:v>0.67865698217182635</c:v>
                </c:pt>
                <c:pt idx="972">
                  <c:v>0.67995379875447681</c:v>
                </c:pt>
                <c:pt idx="973">
                  <c:v>0.68238558090386758</c:v>
                </c:pt>
                <c:pt idx="974">
                  <c:v>0.6831769330643801</c:v>
                </c:pt>
                <c:pt idx="975">
                  <c:v>0.68477002014618504</c:v>
                </c:pt>
                <c:pt idx="976">
                  <c:v>0.68599417702614074</c:v>
                </c:pt>
                <c:pt idx="977">
                  <c:v>0.68784004329869264</c:v>
                </c:pt>
                <c:pt idx="978">
                  <c:v>0.68999036302675798</c:v>
                </c:pt>
                <c:pt idx="979">
                  <c:v>0.69164910324267426</c:v>
                </c:pt>
                <c:pt idx="980">
                  <c:v>0.69288335669909384</c:v>
                </c:pt>
                <c:pt idx="981">
                  <c:v>0.69415556786994137</c:v>
                </c:pt>
                <c:pt idx="982">
                  <c:v>0.69577767395135359</c:v>
                </c:pt>
                <c:pt idx="983">
                  <c:v>0.69783960061262984</c:v>
                </c:pt>
                <c:pt idx="984">
                  <c:v>0.69988590224720171</c:v>
                </c:pt>
                <c:pt idx="985">
                  <c:v>0.70126950197361049</c:v>
                </c:pt>
                <c:pt idx="986">
                  <c:v>0.70209055213648808</c:v>
                </c:pt>
                <c:pt idx="987">
                  <c:v>0.70315905930754563</c:v>
                </c:pt>
                <c:pt idx="988">
                  <c:v>0.7051195907865937</c:v>
                </c:pt>
                <c:pt idx="989">
                  <c:v>0.70657716110253932</c:v>
                </c:pt>
                <c:pt idx="990">
                  <c:v>0.70903763801441999</c:v>
                </c:pt>
                <c:pt idx="991">
                  <c:v>0.71092383426242223</c:v>
                </c:pt>
                <c:pt idx="992">
                  <c:v>0.71151051731893622</c:v>
                </c:pt>
                <c:pt idx="993">
                  <c:v>0.71316909938960482</c:v>
                </c:pt>
                <c:pt idx="994">
                  <c:v>0.71410858216437656</c:v>
                </c:pt>
                <c:pt idx="995">
                  <c:v>0.71590800781857455</c:v>
                </c:pt>
                <c:pt idx="996">
                  <c:v>0.71741881351398118</c:v>
                </c:pt>
                <c:pt idx="997">
                  <c:v>0.71940476589991842</c:v>
                </c:pt>
                <c:pt idx="998">
                  <c:v>0.72116846436435667</c:v>
                </c:pt>
                <c:pt idx="999">
                  <c:v>0.72139488228499682</c:v>
                </c:pt>
                <c:pt idx="1000">
                  <c:v>0.72450845028039723</c:v>
                </c:pt>
                <c:pt idx="1001">
                  <c:v>0.72504750446109711</c:v>
                </c:pt>
                <c:pt idx="1002">
                  <c:v>0.72703977168074274</c:v>
                </c:pt>
                <c:pt idx="1003">
                  <c:v>0.72915750603722806</c:v>
                </c:pt>
                <c:pt idx="1004">
                  <c:v>0.73052685412383811</c:v>
                </c:pt>
                <c:pt idx="1005">
                  <c:v>0.73142458753040263</c:v>
                </c:pt>
                <c:pt idx="1006">
                  <c:v>0.73424577559447535</c:v>
                </c:pt>
                <c:pt idx="1007">
                  <c:v>0.73580892090247563</c:v>
                </c:pt>
                <c:pt idx="1008">
                  <c:v>0.73640978429090098</c:v>
                </c:pt>
                <c:pt idx="1009">
                  <c:v>0.73750830484749286</c:v>
                </c:pt>
                <c:pt idx="1010">
                  <c:v>0.73870618191243642</c:v>
                </c:pt>
                <c:pt idx="1011">
                  <c:v>0.73965543632956787</c:v>
                </c:pt>
                <c:pt idx="1012">
                  <c:v>0.74200687394756493</c:v>
                </c:pt>
                <c:pt idx="1013">
                  <c:v>0.74255630712120058</c:v>
                </c:pt>
                <c:pt idx="1014">
                  <c:v>0.74519617396253335</c:v>
                </c:pt>
                <c:pt idx="1015">
                  <c:v>0.74675536309215262</c:v>
                </c:pt>
                <c:pt idx="1016">
                  <c:v>0.74864010389041924</c:v>
                </c:pt>
                <c:pt idx="1017">
                  <c:v>0.75014840649870362</c:v>
                </c:pt>
                <c:pt idx="1018">
                  <c:v>0.75175515382063562</c:v>
                </c:pt>
                <c:pt idx="1019">
                  <c:v>0.75250121752338794</c:v>
                </c:pt>
                <c:pt idx="1020">
                  <c:v>0.75419877178889982</c:v>
                </c:pt>
                <c:pt idx="1021">
                  <c:v>0.75545027581518365</c:v>
                </c:pt>
                <c:pt idx="1022">
                  <c:v>0.7573634870675866</c:v>
                </c:pt>
                <c:pt idx="1023">
                  <c:v>0.75847693053007514</c:v>
                </c:pt>
                <c:pt idx="1024">
                  <c:v>0.76017982645652482</c:v>
                </c:pt>
                <c:pt idx="1025">
                  <c:v>0.76088301337201403</c:v>
                </c:pt>
                <c:pt idx="1026">
                  <c:v>0.76363911957413266</c:v>
                </c:pt>
                <c:pt idx="1027">
                  <c:v>0.76464242048207864</c:v>
                </c:pt>
                <c:pt idx="1028">
                  <c:v>0.76636950859866615</c:v>
                </c:pt>
                <c:pt idx="1029">
                  <c:v>0.76784832082764332</c:v>
                </c:pt>
                <c:pt idx="1030">
                  <c:v>0.76968077602314344</c:v>
                </c:pt>
                <c:pt idx="1031">
                  <c:v>0.77096156913784042</c:v>
                </c:pt>
                <c:pt idx="1032">
                  <c:v>0.77180719810186604</c:v>
                </c:pt>
                <c:pt idx="1033">
                  <c:v>0.77274329227066296</c:v>
                </c:pt>
                <c:pt idx="1034">
                  <c:v>0.77414509306211898</c:v>
                </c:pt>
                <c:pt idx="1035">
                  <c:v>0.7753854777156669</c:v>
                </c:pt>
                <c:pt idx="1036">
                  <c:v>0.77728054992878604</c:v>
                </c:pt>
                <c:pt idx="1037">
                  <c:v>0.77955658014546547</c:v>
                </c:pt>
                <c:pt idx="1038">
                  <c:v>0.78080103807978463</c:v>
                </c:pt>
                <c:pt idx="1039">
                  <c:v>0.78180432525799259</c:v>
                </c:pt>
                <c:pt idx="1040">
                  <c:v>0.78376396449311103</c:v>
                </c:pt>
                <c:pt idx="1041">
                  <c:v>0.78538592026408183</c:v>
                </c:pt>
                <c:pt idx="1042">
                  <c:v>0.78544982479073688</c:v>
                </c:pt>
                <c:pt idx="1043">
                  <c:v>0.78780037939153269</c:v>
                </c:pt>
                <c:pt idx="1044">
                  <c:v>0.78858859249688162</c:v>
                </c:pt>
                <c:pt idx="1045">
                  <c:v>0.79043608235505447</c:v>
                </c:pt>
                <c:pt idx="1046">
                  <c:v>0.79177248875435047</c:v>
                </c:pt>
                <c:pt idx="1047">
                  <c:v>0.79412138277954569</c:v>
                </c:pt>
                <c:pt idx="1048">
                  <c:v>0.7946135087095727</c:v>
                </c:pt>
                <c:pt idx="1049">
                  <c:v>0.79591630461777241</c:v>
                </c:pt>
                <c:pt idx="1050">
                  <c:v>0.79739526096195956</c:v>
                </c:pt>
                <c:pt idx="1051">
                  <c:v>0.79914079429025542</c:v>
                </c:pt>
                <c:pt idx="1052">
                  <c:v>0.80028672345849861</c:v>
                </c:pt>
                <c:pt idx="1053">
                  <c:v>0.80139546413163976</c:v>
                </c:pt>
                <c:pt idx="1054">
                  <c:v>0.8026641877851185</c:v>
                </c:pt>
                <c:pt idx="1055">
                  <c:v>0.8043539812062489</c:v>
                </c:pt>
                <c:pt idx="1056">
                  <c:v>0.80572909049561414</c:v>
                </c:pt>
                <c:pt idx="1057">
                  <c:v>0.80727098756842464</c:v>
                </c:pt>
                <c:pt idx="1058">
                  <c:v>0.80901851615593545</c:v>
                </c:pt>
                <c:pt idx="1059">
                  <c:v>0.80973623005680961</c:v>
                </c:pt>
                <c:pt idx="1060">
                  <c:v>0.81166454713851044</c:v>
                </c:pt>
                <c:pt idx="1061">
                  <c:v>0.81290466333867828</c:v>
                </c:pt>
                <c:pt idx="1062">
                  <c:v>0.81410470491652021</c:v>
                </c:pt>
                <c:pt idx="1063">
                  <c:v>0.81506924320419305</c:v>
                </c:pt>
                <c:pt idx="1064">
                  <c:v>0.81686799103701246</c:v>
                </c:pt>
                <c:pt idx="1065">
                  <c:v>0.81868775721754883</c:v>
                </c:pt>
                <c:pt idx="1066">
                  <c:v>0.81952495580704998</c:v>
                </c:pt>
                <c:pt idx="1067">
                  <c:v>0.82030882044350095</c:v>
                </c:pt>
                <c:pt idx="1068">
                  <c:v>0.82203224734472169</c:v>
                </c:pt>
                <c:pt idx="1069">
                  <c:v>0.82331997755977293</c:v>
                </c:pt>
                <c:pt idx="1070">
                  <c:v>0.82491453972029849</c:v>
                </c:pt>
                <c:pt idx="1071">
                  <c:v>0.82644017104191847</c:v>
                </c:pt>
                <c:pt idx="1072">
                  <c:v>0.82662091657558501</c:v>
                </c:pt>
                <c:pt idx="1073">
                  <c:v>0.82899639270893188</c:v>
                </c:pt>
                <c:pt idx="1074">
                  <c:v>0.82886631216767692</c:v>
                </c:pt>
                <c:pt idx="1075">
                  <c:v>0.8315740287669392</c:v>
                </c:pt>
                <c:pt idx="1076">
                  <c:v>0.83242040416262453</c:v>
                </c:pt>
                <c:pt idx="1077">
                  <c:v>0.83448746785275862</c:v>
                </c:pt>
                <c:pt idx="1078">
                  <c:v>0.83513021792885833</c:v>
                </c:pt>
                <c:pt idx="1079">
                  <c:v>0.83630391482725253</c:v>
                </c:pt>
                <c:pt idx="1080">
                  <c:v>0.83697846583045798</c:v>
                </c:pt>
                <c:pt idx="1081">
                  <c:v>0.83883316656849238</c:v>
                </c:pt>
                <c:pt idx="1082">
                  <c:v>0.8405117690202184</c:v>
                </c:pt>
                <c:pt idx="1083">
                  <c:v>0.84143396526469538</c:v>
                </c:pt>
                <c:pt idx="1084">
                  <c:v>0.84293639598247738</c:v>
                </c:pt>
                <c:pt idx="1085">
                  <c:v>0.84388240645696055</c:v>
                </c:pt>
                <c:pt idx="1086">
                  <c:v>0.84515536057569773</c:v>
                </c:pt>
                <c:pt idx="1087">
                  <c:v>0.84656743158171455</c:v>
                </c:pt>
                <c:pt idx="1088">
                  <c:v>0.8481225135748246</c:v>
                </c:pt>
                <c:pt idx="1089">
                  <c:v>0.84914978926292939</c:v>
                </c:pt>
                <c:pt idx="1090">
                  <c:v>0.85010569346334053</c:v>
                </c:pt>
                <c:pt idx="1091">
                  <c:v>0.85171117960405263</c:v>
                </c:pt>
                <c:pt idx="1092">
                  <c:v>0.85326359147506459</c:v>
                </c:pt>
                <c:pt idx="1093">
                  <c:v>0.85353008447965251</c:v>
                </c:pt>
                <c:pt idx="1094">
                  <c:v>0.85524130338565685</c:v>
                </c:pt>
                <c:pt idx="1095">
                  <c:v>0.85660571482676662</c:v>
                </c:pt>
                <c:pt idx="1096">
                  <c:v>0.85718698005379135</c:v>
                </c:pt>
                <c:pt idx="1097">
                  <c:v>0.85877426718593164</c:v>
                </c:pt>
                <c:pt idx="1098">
                  <c:v>0.8602295609620435</c:v>
                </c:pt>
                <c:pt idx="1099">
                  <c:v>0.86087007849190078</c:v>
                </c:pt>
                <c:pt idx="1100">
                  <c:v>0.86201442979457665</c:v>
                </c:pt>
                <c:pt idx="1101">
                  <c:v>0.86340580622634866</c:v>
                </c:pt>
                <c:pt idx="1102">
                  <c:v>0.86436727994727058</c:v>
                </c:pt>
                <c:pt idx="1103">
                  <c:v>0.86550928106271496</c:v>
                </c:pt>
                <c:pt idx="1104">
                  <c:v>0.86682050155526025</c:v>
                </c:pt>
                <c:pt idx="1105">
                  <c:v>0.8681374182859366</c:v>
                </c:pt>
                <c:pt idx="1106">
                  <c:v>0.86925899599544776</c:v>
                </c:pt>
                <c:pt idx="1107">
                  <c:v>0.87059803155540094</c:v>
                </c:pt>
                <c:pt idx="1108">
                  <c:v>0.87121201068116583</c:v>
                </c:pt>
                <c:pt idx="1109">
                  <c:v>0.87232126258623388</c:v>
                </c:pt>
                <c:pt idx="1110">
                  <c:v>0.87420283175408564</c:v>
                </c:pt>
                <c:pt idx="1111">
                  <c:v>0.87485778763116073</c:v>
                </c:pt>
                <c:pt idx="1112">
                  <c:v>0.87547891293371471</c:v>
                </c:pt>
                <c:pt idx="1113">
                  <c:v>0.87699299838294897</c:v>
                </c:pt>
                <c:pt idx="1114">
                  <c:v>0.87843910355050481</c:v>
                </c:pt>
                <c:pt idx="1115">
                  <c:v>0.87888292764847264</c:v>
                </c:pt>
                <c:pt idx="1116">
                  <c:v>0.87977433657109883</c:v>
                </c:pt>
                <c:pt idx="1117">
                  <c:v>0.88165626023414023</c:v>
                </c:pt>
                <c:pt idx="1118">
                  <c:v>0.88326175431827891</c:v>
                </c:pt>
                <c:pt idx="1119">
                  <c:v>0.88385356340697252</c:v>
                </c:pt>
                <c:pt idx="1120">
                  <c:v>0.88487446934436953</c:v>
                </c:pt>
                <c:pt idx="1121">
                  <c:v>0.88601019026863059</c:v>
                </c:pt>
                <c:pt idx="1122">
                  <c:v>0.88722212040480231</c:v>
                </c:pt>
                <c:pt idx="1123">
                  <c:v>0.88821113412728159</c:v>
                </c:pt>
                <c:pt idx="1124">
                  <c:v>0.88888714521091605</c:v>
                </c:pt>
                <c:pt idx="1125">
                  <c:v>0.88981066858210178</c:v>
                </c:pt>
                <c:pt idx="1126">
                  <c:v>0.89153474531985855</c:v>
                </c:pt>
                <c:pt idx="1127">
                  <c:v>0.89160883265692581</c:v>
                </c:pt>
                <c:pt idx="1128">
                  <c:v>0.89317903998081094</c:v>
                </c:pt>
                <c:pt idx="1129">
                  <c:v>0.89421258983487717</c:v>
                </c:pt>
                <c:pt idx="1130">
                  <c:v>0.89513786991938349</c:v>
                </c:pt>
                <c:pt idx="1131">
                  <c:v>0.89618764584252641</c:v>
                </c:pt>
                <c:pt idx="1132">
                  <c:v>0.89771673662149509</c:v>
                </c:pt>
                <c:pt idx="1133">
                  <c:v>0.89829709668348035</c:v>
                </c:pt>
                <c:pt idx="1134">
                  <c:v>0.89892143386670675</c:v>
                </c:pt>
                <c:pt idx="1135">
                  <c:v>0.90009785617145155</c:v>
                </c:pt>
                <c:pt idx="1136">
                  <c:v>0.90105730526102756</c:v>
                </c:pt>
                <c:pt idx="1137">
                  <c:v>0.90202283571279551</c:v>
                </c:pt>
                <c:pt idx="1138">
                  <c:v>0.90287534726913343</c:v>
                </c:pt>
                <c:pt idx="1139">
                  <c:v>0.9043887168384146</c:v>
                </c:pt>
                <c:pt idx="1140">
                  <c:v>0.90531055974597729</c:v>
                </c:pt>
                <c:pt idx="1141">
                  <c:v>0.90642440323507856</c:v>
                </c:pt>
                <c:pt idx="1142">
                  <c:v>0.90748849721781855</c:v>
                </c:pt>
                <c:pt idx="1143">
                  <c:v>0.90807736827610253</c:v>
                </c:pt>
                <c:pt idx="1144">
                  <c:v>0.90917409566254193</c:v>
                </c:pt>
                <c:pt idx="1145">
                  <c:v>0.90957415930137209</c:v>
                </c:pt>
                <c:pt idx="1146">
                  <c:v>0.91117478928935058</c:v>
                </c:pt>
                <c:pt idx="1147">
                  <c:v>0.91227185956730994</c:v>
                </c:pt>
                <c:pt idx="1148">
                  <c:v>0.91287221537452501</c:v>
                </c:pt>
                <c:pt idx="1149">
                  <c:v>0.91377928261605279</c:v>
                </c:pt>
                <c:pt idx="1150">
                  <c:v>0.9146463805873245</c:v>
                </c:pt>
                <c:pt idx="1151">
                  <c:v>0.91537694326062058</c:v>
                </c:pt>
                <c:pt idx="1152">
                  <c:v>0.91643688553588254</c:v>
                </c:pt>
                <c:pt idx="1153">
                  <c:v>0.9173726319915364</c:v>
                </c:pt>
                <c:pt idx="1154">
                  <c:v>0.91905552263528412</c:v>
                </c:pt>
                <c:pt idx="1155">
                  <c:v>0.91930781543180762</c:v>
                </c:pt>
                <c:pt idx="1156">
                  <c:v>0.91990351133504222</c:v>
                </c:pt>
                <c:pt idx="1157">
                  <c:v>0.92067473653262288</c:v>
                </c:pt>
                <c:pt idx="1158">
                  <c:v>0.92142623750690422</c:v>
                </c:pt>
                <c:pt idx="1159">
                  <c:v>0.92265581467329483</c:v>
                </c:pt>
                <c:pt idx="1160">
                  <c:v>0.92364118138093254</c:v>
                </c:pt>
                <c:pt idx="1161">
                  <c:v>0.92395714116340832</c:v>
                </c:pt>
                <c:pt idx="1162">
                  <c:v>0.92523870023940424</c:v>
                </c:pt>
                <c:pt idx="1163">
                  <c:v>0.92555832451336051</c:v>
                </c:pt>
                <c:pt idx="1164">
                  <c:v>0.926646372076109</c:v>
                </c:pt>
                <c:pt idx="1165">
                  <c:v>0.92758343420547495</c:v>
                </c:pt>
                <c:pt idx="1166">
                  <c:v>0.92870508434801258</c:v>
                </c:pt>
                <c:pt idx="1167">
                  <c:v>0.92941346507859535</c:v>
                </c:pt>
                <c:pt idx="1168">
                  <c:v>0.93042602838013866</c:v>
                </c:pt>
                <c:pt idx="1169">
                  <c:v>0.93060305502990803</c:v>
                </c:pt>
                <c:pt idx="1170">
                  <c:v>0.93155322800010409</c:v>
                </c:pt>
                <c:pt idx="1171">
                  <c:v>0.93261492871427421</c:v>
                </c:pt>
                <c:pt idx="1172">
                  <c:v>0.93304321652025901</c:v>
                </c:pt>
                <c:pt idx="1173">
                  <c:v>0.93427691520002054</c:v>
                </c:pt>
                <c:pt idx="1174">
                  <c:v>0.93462749997648265</c:v>
                </c:pt>
                <c:pt idx="1175">
                  <c:v>0.93568304976395456</c:v>
                </c:pt>
                <c:pt idx="1176">
                  <c:v>0.93601505116857309</c:v>
                </c:pt>
                <c:pt idx="1177">
                  <c:v>0.93711393911550434</c:v>
                </c:pt>
                <c:pt idx="1178">
                  <c:v>0.93770086230020022</c:v>
                </c:pt>
                <c:pt idx="1179">
                  <c:v>0.93881093856794251</c:v>
                </c:pt>
                <c:pt idx="1180">
                  <c:v>0.93946584054278981</c:v>
                </c:pt>
                <c:pt idx="1181">
                  <c:v>0.939696727945454</c:v>
                </c:pt>
                <c:pt idx="1182">
                  <c:v>0.94093302314177762</c:v>
                </c:pt>
                <c:pt idx="1183">
                  <c:v>0.94159983231083</c:v>
                </c:pt>
                <c:pt idx="1184">
                  <c:v>0.94212648560000334</c:v>
                </c:pt>
                <c:pt idx="1185">
                  <c:v>0.94280602535143043</c:v>
                </c:pt>
                <c:pt idx="1186">
                  <c:v>0.94356161435213681</c:v>
                </c:pt>
                <c:pt idx="1187">
                  <c:v>0.9445241788341926</c:v>
                </c:pt>
                <c:pt idx="1188">
                  <c:v>0.94505780797480665</c:v>
                </c:pt>
                <c:pt idx="1189">
                  <c:v>0.94599419789638972</c:v>
                </c:pt>
                <c:pt idx="1190">
                  <c:v>0.94651710791656807</c:v>
                </c:pt>
                <c:pt idx="1191">
                  <c:v>0.94722379754816299</c:v>
                </c:pt>
                <c:pt idx="1192">
                  <c:v>0.94796585006327461</c:v>
                </c:pt>
                <c:pt idx="1193">
                  <c:v>0.94866383420739564</c:v>
                </c:pt>
                <c:pt idx="1194">
                  <c:v>0.94935032478196191</c:v>
                </c:pt>
                <c:pt idx="1195">
                  <c:v>0.94992151314223694</c:v>
                </c:pt>
                <c:pt idx="1196">
                  <c:v>0.95053421821379502</c:v>
                </c:pt>
                <c:pt idx="1197">
                  <c:v>0.9508891327954736</c:v>
                </c:pt>
                <c:pt idx="1198">
                  <c:v>0.9522458510107884</c:v>
                </c:pt>
                <c:pt idx="1199">
                  <c:v>0.95273107583427463</c:v>
                </c:pt>
                <c:pt idx="1200">
                  <c:v>0.95322604848842363</c:v>
                </c:pt>
                <c:pt idx="1201">
                  <c:v>0.95309136384121951</c:v>
                </c:pt>
                <c:pt idx="1202">
                  <c:v>0.95419323748675144</c:v>
                </c:pt>
                <c:pt idx="1203">
                  <c:v>0.95511842948268733</c:v>
                </c:pt>
                <c:pt idx="1204">
                  <c:v>0.9556084530342096</c:v>
                </c:pt>
                <c:pt idx="1205">
                  <c:v>0.95618117108770917</c:v>
                </c:pt>
                <c:pt idx="1206">
                  <c:v>0.95700068939841665</c:v>
                </c:pt>
                <c:pt idx="1207">
                  <c:v>0.95720091545955022</c:v>
                </c:pt>
                <c:pt idx="1208">
                  <c:v>0.95797963819044296</c:v>
                </c:pt>
                <c:pt idx="1209">
                  <c:v>0.95851622868447672</c:v>
                </c:pt>
                <c:pt idx="1210">
                  <c:v>0.95881162256588293</c:v>
                </c:pt>
                <c:pt idx="1211">
                  <c:v>0.9597924417636996</c:v>
                </c:pt>
                <c:pt idx="1212">
                  <c:v>0.9600034012326033</c:v>
                </c:pt>
                <c:pt idx="1213">
                  <c:v>0.96048584304060569</c:v>
                </c:pt>
                <c:pt idx="1214">
                  <c:v>0.96140879753290109</c:v>
                </c:pt>
                <c:pt idx="1215">
                  <c:v>0.96185087448134665</c:v>
                </c:pt>
                <c:pt idx="1216">
                  <c:v>0.96259601933308658</c:v>
                </c:pt>
                <c:pt idx="1217">
                  <c:v>0.96272355270912635</c:v>
                </c:pt>
                <c:pt idx="1218">
                  <c:v>0.96366892640286861</c:v>
                </c:pt>
                <c:pt idx="1219">
                  <c:v>0.96391723587858835</c:v>
                </c:pt>
                <c:pt idx="1220">
                  <c:v>0.96467809701985419</c:v>
                </c:pt>
                <c:pt idx="1221">
                  <c:v>0.96526456937791116</c:v>
                </c:pt>
                <c:pt idx="1222">
                  <c:v>0.96541524967002923</c:v>
                </c:pt>
                <c:pt idx="1223">
                  <c:v>0.96582373414612177</c:v>
                </c:pt>
                <c:pt idx="1224">
                  <c:v>0.96652337004303801</c:v>
                </c:pt>
                <c:pt idx="1225">
                  <c:v>0.966937062420268</c:v>
                </c:pt>
                <c:pt idx="1226">
                  <c:v>0.96735559688519146</c:v>
                </c:pt>
                <c:pt idx="1227">
                  <c:v>0.96789609645235164</c:v>
                </c:pt>
                <c:pt idx="1228">
                  <c:v>0.96832357104151701</c:v>
                </c:pt>
                <c:pt idx="1229">
                  <c:v>0.96875657372567969</c:v>
                </c:pt>
                <c:pt idx="1230">
                  <c:v>0.96893729247902116</c:v>
                </c:pt>
                <c:pt idx="1231">
                  <c:v>0.96978995642483179</c:v>
                </c:pt>
                <c:pt idx="1232">
                  <c:v>0.9702818713333885</c:v>
                </c:pt>
                <c:pt idx="1233">
                  <c:v>0.97063914186979461</c:v>
                </c:pt>
                <c:pt idx="1234">
                  <c:v>0.9708918410779207</c:v>
                </c:pt>
                <c:pt idx="1235">
                  <c:v>0.971447802121708</c:v>
                </c:pt>
                <c:pt idx="1236">
                  <c:v>0.97186163499199563</c:v>
                </c:pt>
                <c:pt idx="1237">
                  <c:v>0.97273037448863264</c:v>
                </c:pt>
                <c:pt idx="1238">
                  <c:v>0.97276818379389673</c:v>
                </c:pt>
                <c:pt idx="1239">
                  <c:v>0.97351972015330024</c:v>
                </c:pt>
                <c:pt idx="1240">
                  <c:v>0.97367479865255102</c:v>
                </c:pt>
                <c:pt idx="1241">
                  <c:v>0.97407733602138624</c:v>
                </c:pt>
                <c:pt idx="1242">
                  <c:v>0.97472790264734321</c:v>
                </c:pt>
                <c:pt idx="1243">
                  <c:v>0.97506794252785711</c:v>
                </c:pt>
                <c:pt idx="1244">
                  <c:v>0.97566100669217615</c:v>
                </c:pt>
                <c:pt idx="1245">
                  <c:v>0.97575349558959457</c:v>
                </c:pt>
                <c:pt idx="1246">
                  <c:v>0.9761342562819687</c:v>
                </c:pt>
                <c:pt idx="1247">
                  <c:v>0.97670964769114044</c:v>
                </c:pt>
                <c:pt idx="1248">
                  <c:v>0.97734086459629432</c:v>
                </c:pt>
                <c:pt idx="1249">
                  <c:v>0.97738716788131796</c:v>
                </c:pt>
                <c:pt idx="1250">
                  <c:v>0.977593493282082</c:v>
                </c:pt>
                <c:pt idx="1251">
                  <c:v>0.97837868088365543</c:v>
                </c:pt>
                <c:pt idx="1252">
                  <c:v>0.97871429261752119</c:v>
                </c:pt>
                <c:pt idx="1253">
                  <c:v>0.9789687437586776</c:v>
                </c:pt>
                <c:pt idx="1254">
                  <c:v>0.97949851317273662</c:v>
                </c:pt>
                <c:pt idx="1255">
                  <c:v>0.97934994031292888</c:v>
                </c:pt>
                <c:pt idx="1256">
                  <c:v>0.98007776171707173</c:v>
                </c:pt>
                <c:pt idx="1257">
                  <c:v>0.98047757850448469</c:v>
                </c:pt>
                <c:pt idx="1258">
                  <c:v>0.98060561312282812</c:v>
                </c:pt>
                <c:pt idx="1259">
                  <c:v>0.98100591784491109</c:v>
                </c:pt>
                <c:pt idx="1260">
                  <c:v>0.9813290150154419</c:v>
                </c:pt>
                <c:pt idx="1261">
                  <c:v>0.98169005279771104</c:v>
                </c:pt>
                <c:pt idx="1262">
                  <c:v>0.98197763742024435</c:v>
                </c:pt>
                <c:pt idx="1263">
                  <c:v>0.98220775092340329</c:v>
                </c:pt>
                <c:pt idx="1264">
                  <c:v>0.98260013715594152</c:v>
                </c:pt>
                <c:pt idx="1265">
                  <c:v>0.98280949427152864</c:v>
                </c:pt>
                <c:pt idx="1266">
                  <c:v>0.98316477147523185</c:v>
                </c:pt>
                <c:pt idx="1267">
                  <c:v>0.98337327576998357</c:v>
                </c:pt>
                <c:pt idx="1268">
                  <c:v>0.98366596320299959</c:v>
                </c:pt>
                <c:pt idx="1269">
                  <c:v>0.98418319311220492</c:v>
                </c:pt>
                <c:pt idx="1270">
                  <c:v>0.98433006262263656</c:v>
                </c:pt>
                <c:pt idx="1271">
                  <c:v>0.98473520639282364</c:v>
                </c:pt>
                <c:pt idx="1272">
                  <c:v>0.98499076736119262</c:v>
                </c:pt>
                <c:pt idx="1273">
                  <c:v>0.98519226899245571</c:v>
                </c:pt>
                <c:pt idx="1274">
                  <c:v>0.98538131302402876</c:v>
                </c:pt>
                <c:pt idx="1275">
                  <c:v>0.98575768546243436</c:v>
                </c:pt>
                <c:pt idx="1276">
                  <c:v>0.9862222045797665</c:v>
                </c:pt>
                <c:pt idx="1277">
                  <c:v>0.98646436441015517</c:v>
                </c:pt>
                <c:pt idx="1278">
                  <c:v>0.986725607246283</c:v>
                </c:pt>
                <c:pt idx="1279">
                  <c:v>0.98661849063591367</c:v>
                </c:pt>
                <c:pt idx="1280">
                  <c:v>0.98704867637851434</c:v>
                </c:pt>
                <c:pt idx="1281">
                  <c:v>0.98738743277186558</c:v>
                </c:pt>
                <c:pt idx="1282">
                  <c:v>0.98737618360879542</c:v>
                </c:pt>
                <c:pt idx="1283">
                  <c:v>0.98774917367390769</c:v>
                </c:pt>
                <c:pt idx="1284">
                  <c:v>0.98797171749041324</c:v>
                </c:pt>
                <c:pt idx="1285">
                  <c:v>0.98824006631702443</c:v>
                </c:pt>
                <c:pt idx="1286">
                  <c:v>0.98817195839491312</c:v>
                </c:pt>
                <c:pt idx="1287">
                  <c:v>0.98858682119473928</c:v>
                </c:pt>
                <c:pt idx="1288">
                  <c:v>0.98875709866377814</c:v>
                </c:pt>
                <c:pt idx="1289">
                  <c:v>0.98897816522308668</c:v>
                </c:pt>
                <c:pt idx="1290">
                  <c:v>0.98930923126481163</c:v>
                </c:pt>
                <c:pt idx="1291">
                  <c:v>0.98961309864952085</c:v>
                </c:pt>
                <c:pt idx="1292">
                  <c:v>0.98962026970366457</c:v>
                </c:pt>
                <c:pt idx="1293">
                  <c:v>0.9900893967171005</c:v>
                </c:pt>
                <c:pt idx="1294">
                  <c:v>0.99004768894071438</c:v>
                </c:pt>
                <c:pt idx="1295">
                  <c:v>0.99054914958412943</c:v>
                </c:pt>
                <c:pt idx="1296">
                  <c:v>0.99050919031350604</c:v>
                </c:pt>
                <c:pt idx="1297">
                  <c:v>0.99077352524942908</c:v>
                </c:pt>
                <c:pt idx="1298">
                  <c:v>0.99106361546488464</c:v>
                </c:pt>
                <c:pt idx="1299">
                  <c:v>0.99106388123332556</c:v>
                </c:pt>
                <c:pt idx="1300">
                  <c:v>0.99135691777682844</c:v>
                </c:pt>
                <c:pt idx="1301">
                  <c:v>0.99153152076433548</c:v>
                </c:pt>
                <c:pt idx="1302">
                  <c:v>0.9919009770599847</c:v>
                </c:pt>
                <c:pt idx="1303">
                  <c:v>0.99199429097151293</c:v>
                </c:pt>
                <c:pt idx="1304">
                  <c:v>0.99201263299877163</c:v>
                </c:pt>
                <c:pt idx="1305">
                  <c:v>0.99218341108229058</c:v>
                </c:pt>
                <c:pt idx="1306">
                  <c:v>0.99254697860194419</c:v>
                </c:pt>
                <c:pt idx="1307">
                  <c:v>0.99253074633536609</c:v>
                </c:pt>
                <c:pt idx="1308">
                  <c:v>0.99280128462880612</c:v>
                </c:pt>
                <c:pt idx="1309">
                  <c:v>0.99297602917011452</c:v>
                </c:pt>
                <c:pt idx="1310">
                  <c:v>0.99292508601888818</c:v>
                </c:pt>
                <c:pt idx="1311">
                  <c:v>0.99304899663755974</c:v>
                </c:pt>
                <c:pt idx="1312">
                  <c:v>0.99343539908601408</c:v>
                </c:pt>
                <c:pt idx="1313">
                  <c:v>0.99339901465900526</c:v>
                </c:pt>
                <c:pt idx="1314">
                  <c:v>0.99367575273932063</c:v>
                </c:pt>
                <c:pt idx="1315">
                  <c:v>0.99380644508614158</c:v>
                </c:pt>
                <c:pt idx="1316">
                  <c:v>0.99403693854894859</c:v>
                </c:pt>
                <c:pt idx="1317">
                  <c:v>0.9939276372883854</c:v>
                </c:pt>
                <c:pt idx="1318">
                  <c:v>0.99420597344122352</c:v>
                </c:pt>
                <c:pt idx="1319">
                  <c:v>0.99425071904964457</c:v>
                </c:pt>
                <c:pt idx="1320">
                  <c:v>0.99447041131755953</c:v>
                </c:pt>
                <c:pt idx="1321">
                  <c:v>0.99460470208833562</c:v>
                </c:pt>
                <c:pt idx="1322">
                  <c:v>0.99453798213285938</c:v>
                </c:pt>
                <c:pt idx="1323">
                  <c:v>0.99465220539949362</c:v>
                </c:pt>
                <c:pt idx="1324">
                  <c:v>0.9949875577640761</c:v>
                </c:pt>
                <c:pt idx="1325">
                  <c:v>0.99495543228002881</c:v>
                </c:pt>
                <c:pt idx="1326">
                  <c:v>0.99522374442848771</c:v>
                </c:pt>
                <c:pt idx="1327">
                  <c:v>0.9953858183685379</c:v>
                </c:pt>
                <c:pt idx="1328">
                  <c:v>0.99539625493746064</c:v>
                </c:pt>
                <c:pt idx="1329">
                  <c:v>0.99550480015109644</c:v>
                </c:pt>
                <c:pt idx="1330">
                  <c:v>0.99562502552792642</c:v>
                </c:pt>
                <c:pt idx="1331">
                  <c:v>0.99570306102205786</c:v>
                </c:pt>
                <c:pt idx="1332">
                  <c:v>0.99570848846789961</c:v>
                </c:pt>
                <c:pt idx="1333">
                  <c:v>0.99588111658375766</c:v>
                </c:pt>
                <c:pt idx="1334">
                  <c:v>0.99590105251499206</c:v>
                </c:pt>
                <c:pt idx="1335">
                  <c:v>0.99618629308460049</c:v>
                </c:pt>
                <c:pt idx="1336">
                  <c:v>0.99636577079392175</c:v>
                </c:pt>
                <c:pt idx="1337">
                  <c:v>0.99624589481241899</c:v>
                </c:pt>
                <c:pt idx="1338">
                  <c:v>0.99628238741791175</c:v>
                </c:pt>
                <c:pt idx="1339">
                  <c:v>0.9964973045193195</c:v>
                </c:pt>
                <c:pt idx="1340">
                  <c:v>0.9965132000907152</c:v>
                </c:pt>
                <c:pt idx="1341">
                  <c:v>0.99662008428939863</c:v>
                </c:pt>
                <c:pt idx="1342">
                  <c:v>0.99669382795713402</c:v>
                </c:pt>
                <c:pt idx="1343">
                  <c:v>0.99681950937149533</c:v>
                </c:pt>
                <c:pt idx="1344">
                  <c:v>0.99687534924722521</c:v>
                </c:pt>
                <c:pt idx="1345">
                  <c:v>0.99695376448763795</c:v>
                </c:pt>
                <c:pt idx="1346">
                  <c:v>0.99700510493600436</c:v>
                </c:pt>
                <c:pt idx="1347">
                  <c:v>0.99713016587691028</c:v>
                </c:pt>
                <c:pt idx="1348">
                  <c:v>0.99715480028758474</c:v>
                </c:pt>
                <c:pt idx="1349">
                  <c:v>0.99721362858907769</c:v>
                </c:pt>
                <c:pt idx="1350">
                  <c:v>0.99679503786317503</c:v>
                </c:pt>
                <c:pt idx="1351">
                  <c:v>0.9967940506991243</c:v>
                </c:pt>
                <c:pt idx="1352">
                  <c:v>0.99680466097122156</c:v>
                </c:pt>
                <c:pt idx="1353">
                  <c:v>0.99680556828689681</c:v>
                </c:pt>
                <c:pt idx="1354">
                  <c:v>0.99706322585006446</c:v>
                </c:pt>
                <c:pt idx="1355">
                  <c:v>0.99715239379443676</c:v>
                </c:pt>
                <c:pt idx="1356">
                  <c:v>0.99704315684971412</c:v>
                </c:pt>
                <c:pt idx="1357">
                  <c:v>0.99719196100734953</c:v>
                </c:pt>
                <c:pt idx="1358">
                  <c:v>0.99731425518585226</c:v>
                </c:pt>
                <c:pt idx="1359">
                  <c:v>0.9974234522289126</c:v>
                </c:pt>
                <c:pt idx="1360">
                  <c:v>0.99729340923640197</c:v>
                </c:pt>
                <c:pt idx="1361">
                  <c:v>0.99759513222820784</c:v>
                </c:pt>
                <c:pt idx="1362">
                  <c:v>0.99765473280760431</c:v>
                </c:pt>
                <c:pt idx="1363">
                  <c:v>0.99762101249084756</c:v>
                </c:pt>
                <c:pt idx="1364">
                  <c:v>0.99767165236968836</c:v>
                </c:pt>
                <c:pt idx="1365">
                  <c:v>0.9977575957735445</c:v>
                </c:pt>
                <c:pt idx="1366">
                  <c:v>0.99788878826469252</c:v>
                </c:pt>
                <c:pt idx="1367">
                  <c:v>0.99791128692800524</c:v>
                </c:pt>
                <c:pt idx="1368">
                  <c:v>0.9979388748211907</c:v>
                </c:pt>
                <c:pt idx="1369">
                  <c:v>0.99801127221919128</c:v>
                </c:pt>
                <c:pt idx="1370">
                  <c:v>0.99799960984764158</c:v>
                </c:pt>
                <c:pt idx="1371">
                  <c:v>0.99795481964396515</c:v>
                </c:pt>
                <c:pt idx="1372">
                  <c:v>0.99811995442007762</c:v>
                </c:pt>
                <c:pt idx="1373">
                  <c:v>0.99803573219196506</c:v>
                </c:pt>
                <c:pt idx="1374">
                  <c:v>0.99831353212975349</c:v>
                </c:pt>
                <c:pt idx="1375">
                  <c:v>0.99817576534005548</c:v>
                </c:pt>
                <c:pt idx="1376">
                  <c:v>0.99826371408370596</c:v>
                </c:pt>
                <c:pt idx="1377">
                  <c:v>0.99833930816490457</c:v>
                </c:pt>
                <c:pt idx="1378">
                  <c:v>0.99841814058632761</c:v>
                </c:pt>
                <c:pt idx="1379">
                  <c:v>0.9983922809743152</c:v>
                </c:pt>
                <c:pt idx="1380">
                  <c:v>0.99859731504187332</c:v>
                </c:pt>
                <c:pt idx="1381">
                  <c:v>0.99852202968251547</c:v>
                </c:pt>
                <c:pt idx="1382">
                  <c:v>0.99855213834135226</c:v>
                </c:pt>
                <c:pt idx="1383">
                  <c:v>0.99850999702370291</c:v>
                </c:pt>
                <c:pt idx="1384">
                  <c:v>0.99855653701158698</c:v>
                </c:pt>
                <c:pt idx="1385">
                  <c:v>0.99860582770265949</c:v>
                </c:pt>
                <c:pt idx="1386">
                  <c:v>0.99871026033752153</c:v>
                </c:pt>
                <c:pt idx="1387">
                  <c:v>0.99881907672876424</c:v>
                </c:pt>
                <c:pt idx="1388">
                  <c:v>0.9988463614234786</c:v>
                </c:pt>
                <c:pt idx="1389">
                  <c:v>0.99877054309884794</c:v>
                </c:pt>
                <c:pt idx="1390">
                  <c:v>0.99888622397174587</c:v>
                </c:pt>
                <c:pt idx="1391">
                  <c:v>0.99895851113732759</c:v>
                </c:pt>
                <c:pt idx="1392">
                  <c:v>0.99896922257433163</c:v>
                </c:pt>
                <c:pt idx="1393">
                  <c:v>0.99901056615035722</c:v>
                </c:pt>
                <c:pt idx="1394">
                  <c:v>0.99901042562699527</c:v>
                </c:pt>
                <c:pt idx="1395">
                  <c:v>0.99907228937278658</c:v>
                </c:pt>
                <c:pt idx="1396">
                  <c:v>0.99910158349664657</c:v>
                </c:pt>
                <c:pt idx="1397">
                  <c:v>0.99913231925315649</c:v>
                </c:pt>
                <c:pt idx="1398">
                  <c:v>0.9990406976582108</c:v>
                </c:pt>
                <c:pt idx="1399">
                  <c:v>0.99914645133981905</c:v>
                </c:pt>
                <c:pt idx="1400">
                  <c:v>0.9991400701790818</c:v>
                </c:pt>
                <c:pt idx="1401">
                  <c:v>0.99923127013246926</c:v>
                </c:pt>
                <c:pt idx="1402">
                  <c:v>0.99916351128824432</c:v>
                </c:pt>
                <c:pt idx="1403">
                  <c:v>0.99911287055691766</c:v>
                </c:pt>
                <c:pt idx="1404">
                  <c:v>0.99920904622957885</c:v>
                </c:pt>
                <c:pt idx="1405">
                  <c:v>0.99929827903964419</c:v>
                </c:pt>
                <c:pt idx="1406">
                  <c:v>0.99926867610358705</c:v>
                </c:pt>
                <c:pt idx="1407">
                  <c:v>0.99929575814896188</c:v>
                </c:pt>
                <c:pt idx="1408">
                  <c:v>0.99927308688229677</c:v>
                </c:pt>
                <c:pt idx="1409">
                  <c:v>0.99936830727314907</c:v>
                </c:pt>
                <c:pt idx="1410">
                  <c:v>0.99936252467075892</c:v>
                </c:pt>
                <c:pt idx="1411">
                  <c:v>0.99937292470760608</c:v>
                </c:pt>
                <c:pt idx="1412">
                  <c:v>0.99942434587240803</c:v>
                </c:pt>
                <c:pt idx="1413">
                  <c:v>0.99943765149431052</c:v>
                </c:pt>
                <c:pt idx="1414">
                  <c:v>0.99950364600507569</c:v>
                </c:pt>
                <c:pt idx="1415">
                  <c:v>0.9994617176110222</c:v>
                </c:pt>
                <c:pt idx="1416">
                  <c:v>0.99952783747542495</c:v>
                </c:pt>
                <c:pt idx="1417">
                  <c:v>0.99956334465528873</c:v>
                </c:pt>
                <c:pt idx="1418">
                  <c:v>0.99948611344854177</c:v>
                </c:pt>
                <c:pt idx="1419">
                  <c:v>0.99959337772386458</c:v>
                </c:pt>
                <c:pt idx="1420">
                  <c:v>0.99956278858359138</c:v>
                </c:pt>
                <c:pt idx="1421">
                  <c:v>0.99955924984782007</c:v>
                </c:pt>
                <c:pt idx="1422">
                  <c:v>0.99960615545916853</c:v>
                </c:pt>
                <c:pt idx="1423">
                  <c:v>0.99963548886798459</c:v>
                </c:pt>
                <c:pt idx="1424">
                  <c:v>0.99962020761580395</c:v>
                </c:pt>
                <c:pt idx="1425">
                  <c:v>0.99963374403110317</c:v>
                </c:pt>
                <c:pt idx="1426">
                  <c:v>0.99966233380044556</c:v>
                </c:pt>
                <c:pt idx="1427">
                  <c:v>0.99967752314935276</c:v>
                </c:pt>
                <c:pt idx="1428">
                  <c:v>0.99965242150691858</c:v>
                </c:pt>
                <c:pt idx="1429">
                  <c:v>0.99970235817046837</c:v>
                </c:pt>
                <c:pt idx="1430">
                  <c:v>0.99973367297025517</c:v>
                </c:pt>
                <c:pt idx="1431">
                  <c:v>0.99978117311800385</c:v>
                </c:pt>
                <c:pt idx="1432">
                  <c:v>0.99974032546078784</c:v>
                </c:pt>
                <c:pt idx="1433">
                  <c:v>0.99976551573293093</c:v>
                </c:pt>
                <c:pt idx="1434">
                  <c:v>0.99978389116191657</c:v>
                </c:pt>
                <c:pt idx="1435">
                  <c:v>0.99980267517022947</c:v>
                </c:pt>
                <c:pt idx="1436">
                  <c:v>0.9997932380422645</c:v>
                </c:pt>
                <c:pt idx="1437">
                  <c:v>0.99981262292493356</c:v>
                </c:pt>
                <c:pt idx="1438">
                  <c:v>0.99980453216200971</c:v>
                </c:pt>
                <c:pt idx="1439">
                  <c:v>0.99983233462889864</c:v>
                </c:pt>
                <c:pt idx="1440">
                  <c:v>0.99980981806784575</c:v>
                </c:pt>
                <c:pt idx="1441">
                  <c:v>0.99983836042358865</c:v>
                </c:pt>
                <c:pt idx="1442">
                  <c:v>0.99984289584611652</c:v>
                </c:pt>
                <c:pt idx="1443">
                  <c:v>0.99986423869388541</c:v>
                </c:pt>
                <c:pt idx="1444">
                  <c:v>0.99980527087077165</c:v>
                </c:pt>
                <c:pt idx="1445">
                  <c:v>0.99985582849680765</c:v>
                </c:pt>
                <c:pt idx="1446">
                  <c:v>0.99983640624592951</c:v>
                </c:pt>
                <c:pt idx="1447">
                  <c:v>0.99989511268411735</c:v>
                </c:pt>
                <c:pt idx="1448">
                  <c:v>0.9998580439411433</c:v>
                </c:pt>
                <c:pt idx="1449">
                  <c:v>0.99986873904931139</c:v>
                </c:pt>
                <c:pt idx="1450">
                  <c:v>0.99988363961370963</c:v>
                </c:pt>
                <c:pt idx="1451">
                  <c:v>0.99991673000328352</c:v>
                </c:pt>
                <c:pt idx="1452">
                  <c:v>0.99993593481169618</c:v>
                </c:pt>
                <c:pt idx="1453">
                  <c:v>0.99990475167921489</c:v>
                </c:pt>
                <c:pt idx="1454">
                  <c:v>0.99989015114410063</c:v>
                </c:pt>
                <c:pt idx="1455">
                  <c:v>0.99991470365099699</c:v>
                </c:pt>
                <c:pt idx="1456">
                  <c:v>0.99991960934599478</c:v>
                </c:pt>
                <c:pt idx="1457">
                  <c:v>0.99993373404401653</c:v>
                </c:pt>
                <c:pt idx="1458">
                  <c:v>0.99991930415403318</c:v>
                </c:pt>
                <c:pt idx="1459">
                  <c:v>0.99991845343362562</c:v>
                </c:pt>
                <c:pt idx="1460">
                  <c:v>0.99991120151940382</c:v>
                </c:pt>
                <c:pt idx="1461">
                  <c:v>0.99990091062327369</c:v>
                </c:pt>
                <c:pt idx="1462">
                  <c:v>0.99995048100489903</c:v>
                </c:pt>
                <c:pt idx="1463">
                  <c:v>0.99993645822671051</c:v>
                </c:pt>
                <c:pt idx="1464">
                  <c:v>0.99992254948893378</c:v>
                </c:pt>
                <c:pt idx="1465">
                  <c:v>0.99994568229741365</c:v>
                </c:pt>
                <c:pt idx="1466">
                  <c:v>0.99994042313088494</c:v>
                </c:pt>
                <c:pt idx="1467">
                  <c:v>0.99994292477443258</c:v>
                </c:pt>
                <c:pt idx="1468">
                  <c:v>0.99996160331920425</c:v>
                </c:pt>
                <c:pt idx="1469">
                  <c:v>0.99996160082840235</c:v>
                </c:pt>
                <c:pt idx="1470">
                  <c:v>0.99996228166970158</c:v>
                </c:pt>
                <c:pt idx="1471">
                  <c:v>0.9999619398474634</c:v>
                </c:pt>
                <c:pt idx="1472">
                  <c:v>0.99995604166819962</c:v>
                </c:pt>
                <c:pt idx="1473">
                  <c:v>0.99996166473933057</c:v>
                </c:pt>
                <c:pt idx="1474">
                  <c:v>0.99993960396804715</c:v>
                </c:pt>
                <c:pt idx="1475">
                  <c:v>0.99997647122694389</c:v>
                </c:pt>
                <c:pt idx="1476">
                  <c:v>0.99996398643248696</c:v>
                </c:pt>
                <c:pt idx="1477">
                  <c:v>0.99997100869199385</c:v>
                </c:pt>
                <c:pt idx="1478">
                  <c:v>0.99996564389889664</c:v>
                </c:pt>
                <c:pt idx="1479">
                  <c:v>0.99997995937284312</c:v>
                </c:pt>
                <c:pt idx="1480">
                  <c:v>0.99998227222563241</c:v>
                </c:pt>
                <c:pt idx="1481">
                  <c:v>0.99996406942672356</c:v>
                </c:pt>
                <c:pt idx="1482">
                  <c:v>0.99995750230809266</c:v>
                </c:pt>
                <c:pt idx="1483">
                  <c:v>0.99997165423751089</c:v>
                </c:pt>
                <c:pt idx="1484">
                  <c:v>0.99997563743261764</c:v>
                </c:pt>
                <c:pt idx="1485">
                  <c:v>0.99998414607736441</c:v>
                </c:pt>
                <c:pt idx="1486">
                  <c:v>0.99997516565592537</c:v>
                </c:pt>
                <c:pt idx="1487">
                  <c:v>0.99998485595314424</c:v>
                </c:pt>
                <c:pt idx="1488">
                  <c:v>0.99997206672153449</c:v>
                </c:pt>
                <c:pt idx="1489">
                  <c:v>0.99998147734808873</c:v>
                </c:pt>
                <c:pt idx="1490">
                  <c:v>0.99996519152091057</c:v>
                </c:pt>
                <c:pt idx="1491">
                  <c:v>0.99998475089570349</c:v>
                </c:pt>
                <c:pt idx="1492">
                  <c:v>0.99998380076206217</c:v>
                </c:pt>
                <c:pt idx="1493">
                  <c:v>0.99998619337635253</c:v>
                </c:pt>
                <c:pt idx="1494">
                  <c:v>0.99997662296113743</c:v>
                </c:pt>
                <c:pt idx="1495">
                  <c:v>0.99999330483313753</c:v>
                </c:pt>
                <c:pt idx="1496">
                  <c:v>0.99999338496795165</c:v>
                </c:pt>
                <c:pt idx="1497">
                  <c:v>0.99998912132253359</c:v>
                </c:pt>
                <c:pt idx="1498">
                  <c:v>0.99998875977770618</c:v>
                </c:pt>
                <c:pt idx="1499">
                  <c:v>0.99999287849201002</c:v>
                </c:pt>
                <c:pt idx="1500">
                  <c:v>0.999994725234301</c:v>
                </c:pt>
                <c:pt idx="1501">
                  <c:v>0.99998988638333564</c:v>
                </c:pt>
                <c:pt idx="1502">
                  <c:v>0.99999602226095519</c:v>
                </c:pt>
                <c:pt idx="1503">
                  <c:v>0.99999176179891958</c:v>
                </c:pt>
                <c:pt idx="1504">
                  <c:v>0.99999510453937857</c:v>
                </c:pt>
                <c:pt idx="1505">
                  <c:v>0.99998821730231224</c:v>
                </c:pt>
                <c:pt idx="1506">
                  <c:v>0.99999687851997665</c:v>
                </c:pt>
                <c:pt idx="1507">
                  <c:v>0.9999937242382807</c:v>
                </c:pt>
                <c:pt idx="1508">
                  <c:v>0.99999719178515256</c:v>
                </c:pt>
                <c:pt idx="1509">
                  <c:v>0.99999432177250758</c:v>
                </c:pt>
                <c:pt idx="1510">
                  <c:v>0.99998805576514049</c:v>
                </c:pt>
                <c:pt idx="1511">
                  <c:v>0.99999402861652864</c:v>
                </c:pt>
                <c:pt idx="1512">
                  <c:v>0.99999496480484706</c:v>
                </c:pt>
                <c:pt idx="1513">
                  <c:v>0.99998153143583035</c:v>
                </c:pt>
                <c:pt idx="1514">
                  <c:v>0.99999741791244867</c:v>
                </c:pt>
                <c:pt idx="1515">
                  <c:v>0.99999660960468884</c:v>
                </c:pt>
                <c:pt idx="1516">
                  <c:v>0.99999743485272952</c:v>
                </c:pt>
                <c:pt idx="1517">
                  <c:v>0.99999786763679743</c:v>
                </c:pt>
                <c:pt idx="1518">
                  <c:v>0.9999962049136395</c:v>
                </c:pt>
                <c:pt idx="1519">
                  <c:v>0.99999396195292178</c:v>
                </c:pt>
                <c:pt idx="1520">
                  <c:v>0.99999831834013264</c:v>
                </c:pt>
                <c:pt idx="1521">
                  <c:v>0.99999625964594141</c:v>
                </c:pt>
                <c:pt idx="1522">
                  <c:v>0.99999861342869112</c:v>
                </c:pt>
                <c:pt idx="1523">
                  <c:v>0.99999878190322056</c:v>
                </c:pt>
                <c:pt idx="1524">
                  <c:v>0.99999881717224681</c:v>
                </c:pt>
                <c:pt idx="1525">
                  <c:v>0.99999880756125881</c:v>
                </c:pt>
                <c:pt idx="1526">
                  <c:v>0.99999881341714614</c:v>
                </c:pt>
                <c:pt idx="1527">
                  <c:v>0.99999841815301338</c:v>
                </c:pt>
                <c:pt idx="1528">
                  <c:v>0.99999903650309907</c:v>
                </c:pt>
                <c:pt idx="1529">
                  <c:v>0.99999892785826749</c:v>
                </c:pt>
                <c:pt idx="1530">
                  <c:v>0.99999856826818911</c:v>
                </c:pt>
                <c:pt idx="1531">
                  <c:v>0.99999281211007474</c:v>
                </c:pt>
                <c:pt idx="1532">
                  <c:v>0.99999893209070978</c:v>
                </c:pt>
                <c:pt idx="1533">
                  <c:v>0.99999399624833585</c:v>
                </c:pt>
                <c:pt idx="1534">
                  <c:v>0.99999868195437125</c:v>
                </c:pt>
                <c:pt idx="1535">
                  <c:v>0.99999931024825361</c:v>
                </c:pt>
                <c:pt idx="1536">
                  <c:v>0.99999309983872342</c:v>
                </c:pt>
                <c:pt idx="1537">
                  <c:v>0.99999949177150382</c:v>
                </c:pt>
                <c:pt idx="1538">
                  <c:v>0.99999950276336813</c:v>
                </c:pt>
                <c:pt idx="1539">
                  <c:v>0.99999953253592133</c:v>
                </c:pt>
                <c:pt idx="1540">
                  <c:v>0.99999954548243353</c:v>
                </c:pt>
                <c:pt idx="1541">
                  <c:v>0.99999960200109528</c:v>
                </c:pt>
                <c:pt idx="1542">
                  <c:v>0.99999873549467511</c:v>
                </c:pt>
                <c:pt idx="1543">
                  <c:v>0.9999995883700179</c:v>
                </c:pt>
                <c:pt idx="1544">
                  <c:v>0.99999962670403264</c:v>
                </c:pt>
                <c:pt idx="1545">
                  <c:v>0.99999776724290557</c:v>
                </c:pt>
                <c:pt idx="1546">
                  <c:v>0.99999955506792249</c:v>
                </c:pt>
                <c:pt idx="1547">
                  <c:v>0.99999909426126343</c:v>
                </c:pt>
                <c:pt idx="1548">
                  <c:v>0.99999966390514061</c:v>
                </c:pt>
                <c:pt idx="1549">
                  <c:v>0.99999975874765057</c:v>
                </c:pt>
                <c:pt idx="1550">
                  <c:v>0.99999976953536118</c:v>
                </c:pt>
                <c:pt idx="1551">
                  <c:v>0.99999977067931001</c:v>
                </c:pt>
                <c:pt idx="1552">
                  <c:v>0.99999979958776752</c:v>
                </c:pt>
                <c:pt idx="1553">
                  <c:v>0.99999980933244403</c:v>
                </c:pt>
                <c:pt idx="1554">
                  <c:v>0.99999959864811094</c:v>
                </c:pt>
                <c:pt idx="1555">
                  <c:v>0.99999982726565462</c:v>
                </c:pt>
                <c:pt idx="1556">
                  <c:v>0.9999998042452436</c:v>
                </c:pt>
                <c:pt idx="1557">
                  <c:v>0.9999996449902977</c:v>
                </c:pt>
                <c:pt idx="1558">
                  <c:v>0.99999965711803718</c:v>
                </c:pt>
                <c:pt idx="1559">
                  <c:v>0.99999962190883263</c:v>
                </c:pt>
                <c:pt idx="1560">
                  <c:v>0.99999968035970765</c:v>
                </c:pt>
                <c:pt idx="1561">
                  <c:v>0.99999960846642555</c:v>
                </c:pt>
                <c:pt idx="1562">
                  <c:v>0.99999970355679779</c:v>
                </c:pt>
                <c:pt idx="1563">
                  <c:v>0.99999971395729803</c:v>
                </c:pt>
                <c:pt idx="1564">
                  <c:v>0.99999972465968645</c:v>
                </c:pt>
                <c:pt idx="1565">
                  <c:v>0.99999970832094043</c:v>
                </c:pt>
                <c:pt idx="1566">
                  <c:v>0.999999746596554</c:v>
                </c:pt>
                <c:pt idx="1567">
                  <c:v>0.99999975714047573</c:v>
                </c:pt>
                <c:pt idx="1568">
                  <c:v>0.99999967560508174</c:v>
                </c:pt>
                <c:pt idx="1569">
                  <c:v>0.99999977930782269</c:v>
                </c:pt>
                <c:pt idx="1570">
                  <c:v>0.99999978923123756</c:v>
                </c:pt>
                <c:pt idx="1571">
                  <c:v>0.99999977102298954</c:v>
                </c:pt>
                <c:pt idx="1572">
                  <c:v>0.99999980532928623</c:v>
                </c:pt>
                <c:pt idx="1573">
                  <c:v>0.9999998207950177</c:v>
                </c:pt>
                <c:pt idx="1574">
                  <c:v>0.99999983139730064</c:v>
                </c:pt>
                <c:pt idx="1575">
                  <c:v>0.9999998411123977</c:v>
                </c:pt>
                <c:pt idx="1576">
                  <c:v>0.99999985024940008</c:v>
                </c:pt>
                <c:pt idx="1577">
                  <c:v>0.99999986011729669</c:v>
                </c:pt>
                <c:pt idx="1578">
                  <c:v>0.99999986869213764</c:v>
                </c:pt>
                <c:pt idx="1579">
                  <c:v>0.99999987728421846</c:v>
                </c:pt>
                <c:pt idx="1580">
                  <c:v>0.99999988587198718</c:v>
                </c:pt>
                <c:pt idx="1581">
                  <c:v>0.99999987676930902</c:v>
                </c:pt>
                <c:pt idx="1582">
                  <c:v>0.99999989262601618</c:v>
                </c:pt>
                <c:pt idx="1583">
                  <c:v>0.99999990842843622</c:v>
                </c:pt>
                <c:pt idx="1584">
                  <c:v>0.99999989716649185</c:v>
                </c:pt>
                <c:pt idx="1585">
                  <c:v>0.99999991983401382</c:v>
                </c:pt>
                <c:pt idx="1586">
                  <c:v>0.99999992742893673</c:v>
                </c:pt>
                <c:pt idx="1587">
                  <c:v>0.99999992995331988</c:v>
                </c:pt>
                <c:pt idx="1588">
                  <c:v>0.99999993807990262</c:v>
                </c:pt>
                <c:pt idx="1589">
                  <c:v>0.9999999428185099</c:v>
                </c:pt>
                <c:pt idx="1590">
                  <c:v>0.99999994684899463</c:v>
                </c:pt>
                <c:pt idx="1591">
                  <c:v>0.99999995118743867</c:v>
                </c:pt>
                <c:pt idx="1592">
                  <c:v>0.99999995451893164</c:v>
                </c:pt>
                <c:pt idx="1593">
                  <c:v>0.99999995819700604</c:v>
                </c:pt>
                <c:pt idx="1594">
                  <c:v>0.99999996124307189</c:v>
                </c:pt>
                <c:pt idx="1595">
                  <c:v>0.99999996301253502</c:v>
                </c:pt>
                <c:pt idx="1596">
                  <c:v>0.99999996619432385</c:v>
                </c:pt>
                <c:pt idx="1597">
                  <c:v>0.9999999688104495</c:v>
                </c:pt>
                <c:pt idx="1598">
                  <c:v>0.99999997088232717</c:v>
                </c:pt>
                <c:pt idx="1599">
                  <c:v>0.99999997276382868</c:v>
                </c:pt>
                <c:pt idx="1600">
                  <c:v>0.99999997447440003</c:v>
                </c:pt>
                <c:pt idx="1601">
                  <c:v>0.99999997603225588</c:v>
                </c:pt>
                <c:pt idx="1602">
                  <c:v>0.99999997412095976</c:v>
                </c:pt>
                <c:pt idx="1603">
                  <c:v>0.99999997875604052</c:v>
                </c:pt>
                <c:pt idx="1604">
                  <c:v>0.99999997995166257</c:v>
                </c:pt>
                <c:pt idx="1605">
                  <c:v>0.99999998105399024</c:v>
                </c:pt>
                <c:pt idx="1606">
                  <c:v>0.99999998207456264</c:v>
                </c:pt>
                <c:pt idx="1607">
                  <c:v>0.99999998302369963</c:v>
                </c:pt>
                <c:pt idx="1608">
                  <c:v>0.99999998391057865</c:v>
                </c:pt>
                <c:pt idx="1609">
                  <c:v>0.99999998474330798</c:v>
                </c:pt>
                <c:pt idx="1610">
                  <c:v>0.9999999855290187</c:v>
                </c:pt>
                <c:pt idx="1611">
                  <c:v>0.9999999862739386</c:v>
                </c:pt>
                <c:pt idx="1612">
                  <c:v>0.99999998698347414</c:v>
                </c:pt>
                <c:pt idx="1613">
                  <c:v>0.99999998766227771</c:v>
                </c:pt>
                <c:pt idx="1614">
                  <c:v>0.99999998831432768</c:v>
                </c:pt>
                <c:pt idx="1615">
                  <c:v>0.99999998894297537</c:v>
                </c:pt>
                <c:pt idx="1616">
                  <c:v>0.99999998955100811</c:v>
                </c:pt>
                <c:pt idx="1617">
                  <c:v>0.99999947814069756</c:v>
                </c:pt>
                <c:pt idx="1618">
                  <c:v>0.99999999071383483</c:v>
                </c:pt>
                <c:pt idx="1619">
                  <c:v>0.99999999127178163</c:v>
                </c:pt>
                <c:pt idx="1620">
                  <c:v>0.99999999181549093</c:v>
                </c:pt>
                <c:pt idx="1621">
                  <c:v>0.99999999234554293</c:v>
                </c:pt>
                <c:pt idx="1622">
                  <c:v>0.99999999286216468</c:v>
                </c:pt>
                <c:pt idx="1623">
                  <c:v>0.99999999336527257</c:v>
                </c:pt>
                <c:pt idx="1624">
                  <c:v>0.99999998552114766</c:v>
                </c:pt>
                <c:pt idx="1625">
                  <c:v>0.99999999432915165</c:v>
                </c:pt>
                <c:pt idx="1626">
                  <c:v>0.99999999478841461</c:v>
                </c:pt>
                <c:pt idx="1627">
                  <c:v>0.99999999523122207</c:v>
                </c:pt>
                <c:pt idx="1628">
                  <c:v>0.99999999565639364</c:v>
                </c:pt>
                <c:pt idx="1629">
                  <c:v>0.99999999606267764</c:v>
                </c:pt>
                <c:pt idx="1630">
                  <c:v>0.99999999644881565</c:v>
                </c:pt>
                <c:pt idx="1631">
                  <c:v>0.99999999681360963</c:v>
                </c:pt>
                <c:pt idx="1632">
                  <c:v>0.99999999715601062</c:v>
                </c:pt>
                <c:pt idx="1633">
                  <c:v>0.99999999747516766</c:v>
                </c:pt>
                <c:pt idx="1634">
                  <c:v>0.99999999777049564</c:v>
                </c:pt>
                <c:pt idx="1635">
                  <c:v>0.99999999804172424</c:v>
                </c:pt>
                <c:pt idx="1636">
                  <c:v>0.99999999828891761</c:v>
                </c:pt>
                <c:pt idx="1637">
                  <c:v>0.999999998512482</c:v>
                </c:pt>
                <c:pt idx="1638">
                  <c:v>0.99999999871314282</c:v>
                </c:pt>
                <c:pt idx="1639">
                  <c:v>0.99999999889192048</c:v>
                </c:pt>
                <c:pt idx="1640">
                  <c:v>0.99999999905006853</c:v>
                </c:pt>
                <c:pt idx="1641">
                  <c:v>0.9999999991890216</c:v>
                </c:pt>
                <c:pt idx="1642">
                  <c:v>0.99999999931032968</c:v>
                </c:pt>
                <c:pt idx="1643">
                  <c:v>0.99999999941560369</c:v>
                </c:pt>
                <c:pt idx="1644">
                  <c:v>0.99999999950645835</c:v>
                </c:pt>
                <c:pt idx="1645">
                  <c:v>0.99999999958447217</c:v>
                </c:pt>
                <c:pt idx="1646">
                  <c:v>0.99999999965114261</c:v>
                </c:pt>
                <c:pt idx="1647">
                  <c:v>0.99999999970787989</c:v>
                </c:pt>
                <c:pt idx="1648">
                  <c:v>0.99999999975597531</c:v>
                </c:pt>
                <c:pt idx="1649">
                  <c:v>0.99999999979660037</c:v>
                </c:pt>
                <c:pt idx="1650">
                  <c:v>0.99999999983080379</c:v>
                </c:pt>
                <c:pt idx="1651">
                  <c:v>0.9999999998595156</c:v>
                </c:pt>
                <c:pt idx="1652">
                  <c:v>0.9999999998835517</c:v>
                </c:pt>
                <c:pt idx="1653">
                  <c:v>0.99999999990362276</c:v>
                </c:pt>
                <c:pt idx="1654">
                  <c:v>0.9999999999203435</c:v>
                </c:pt>
                <c:pt idx="1655">
                  <c:v>0.99999999993424427</c:v>
                </c:pt>
                <c:pt idx="1656">
                  <c:v>0.9999999999457766</c:v>
                </c:pt>
                <c:pt idx="1657">
                  <c:v>0.99999999995532496</c:v>
                </c:pt>
                <c:pt idx="1658">
                  <c:v>0.99999999996321731</c:v>
                </c:pt>
                <c:pt idx="1659">
                  <c:v>0.99999999996972944</c:v>
                </c:pt>
                <c:pt idx="1660">
                  <c:v>0.99999999997509381</c:v>
                </c:pt>
                <c:pt idx="1661">
                  <c:v>0.99999999997950662</c:v>
                </c:pt>
                <c:pt idx="1662">
                  <c:v>0.99999999998312961</c:v>
                </c:pt>
                <c:pt idx="1663">
                  <c:v>0.99999999998610123</c:v>
                </c:pt>
                <c:pt idx="1664">
                  <c:v>0.99999999998853484</c:v>
                </c:pt>
                <c:pt idx="1665">
                  <c:v>0.99999999999052525</c:v>
                </c:pt>
                <c:pt idx="1666">
                  <c:v>0.99999999999215117</c:v>
                </c:pt>
                <c:pt idx="1667">
                  <c:v>0.99999999999347933</c:v>
                </c:pt>
                <c:pt idx="1668">
                  <c:v>0.99999999999455969</c:v>
                </c:pt>
                <c:pt idx="1669">
                  <c:v>0.99999999999544043</c:v>
                </c:pt>
                <c:pt idx="1670">
                  <c:v>0.99999999999615719</c:v>
                </c:pt>
                <c:pt idx="1671">
                  <c:v>0.9999999999967395</c:v>
                </c:pt>
                <c:pt idx="1672">
                  <c:v>0.99999999999721356</c:v>
                </c:pt>
                <c:pt idx="1673">
                  <c:v>0.99999999999759914</c:v>
                </c:pt>
                <c:pt idx="1674">
                  <c:v>0.99999999999791156</c:v>
                </c:pt>
                <c:pt idx="1675">
                  <c:v>0.99999999999816724</c:v>
                </c:pt>
                <c:pt idx="1676">
                  <c:v>0.99999999999837474</c:v>
                </c:pt>
                <c:pt idx="1677">
                  <c:v>0.99999999999854461</c:v>
                </c:pt>
                <c:pt idx="1678">
                  <c:v>0.99999999999868283</c:v>
                </c:pt>
                <c:pt idx="1679">
                  <c:v>0.99999999999879663</c:v>
                </c:pt>
                <c:pt idx="1680">
                  <c:v>0.99999999999889155</c:v>
                </c:pt>
                <c:pt idx="1681">
                  <c:v>0.99999999999896827</c:v>
                </c:pt>
                <c:pt idx="1682">
                  <c:v>0.99999999999903322</c:v>
                </c:pt>
                <c:pt idx="1683">
                  <c:v>0.99999999999908784</c:v>
                </c:pt>
                <c:pt idx="1684">
                  <c:v>0.99999999999913469</c:v>
                </c:pt>
                <c:pt idx="1685">
                  <c:v>0.99999999999917566</c:v>
                </c:pt>
                <c:pt idx="1686">
                  <c:v>0.99999999999920919</c:v>
                </c:pt>
                <c:pt idx="1687">
                  <c:v>0.9999999999992395</c:v>
                </c:pt>
                <c:pt idx="1688">
                  <c:v>0.99999999999926759</c:v>
                </c:pt>
                <c:pt idx="1689">
                  <c:v>0.99999999999929245</c:v>
                </c:pt>
                <c:pt idx="1690">
                  <c:v>0.99999999999931555</c:v>
                </c:pt>
                <c:pt idx="1691">
                  <c:v>0.99999999999933686</c:v>
                </c:pt>
                <c:pt idx="1692">
                  <c:v>0.99999999999935707</c:v>
                </c:pt>
                <c:pt idx="1693">
                  <c:v>0.99999999999937661</c:v>
                </c:pt>
                <c:pt idx="1694">
                  <c:v>0.99999999999939482</c:v>
                </c:pt>
                <c:pt idx="1695">
                  <c:v>0.99999999999941291</c:v>
                </c:pt>
                <c:pt idx="1696">
                  <c:v>0.99999999999943068</c:v>
                </c:pt>
                <c:pt idx="1697">
                  <c:v>0.999999999999448</c:v>
                </c:pt>
                <c:pt idx="1698">
                  <c:v>0.99999999999946532</c:v>
                </c:pt>
                <c:pt idx="1699">
                  <c:v>0.99999999999948264</c:v>
                </c:pt>
                <c:pt idx="1700">
                  <c:v>0.99999999999949962</c:v>
                </c:pt>
                <c:pt idx="1701">
                  <c:v>0.99999999999951661</c:v>
                </c:pt>
                <c:pt idx="1702">
                  <c:v>0.9999999999995336</c:v>
                </c:pt>
                <c:pt idx="1703">
                  <c:v>0.99999999999955014</c:v>
                </c:pt>
                <c:pt idx="1704">
                  <c:v>0.99999999999956712</c:v>
                </c:pt>
                <c:pt idx="1705">
                  <c:v>0.99999999999958555</c:v>
                </c:pt>
                <c:pt idx="1706">
                  <c:v>0.99999999999960154</c:v>
                </c:pt>
                <c:pt idx="1707">
                  <c:v>0.99999999999961853</c:v>
                </c:pt>
                <c:pt idx="1708">
                  <c:v>0.99999999999963551</c:v>
                </c:pt>
                <c:pt idx="1709">
                  <c:v>0.99999999999965328</c:v>
                </c:pt>
                <c:pt idx="1710">
                  <c:v>0.99999999999967082</c:v>
                </c:pt>
                <c:pt idx="1711">
                  <c:v>0.99999999999968825</c:v>
                </c:pt>
                <c:pt idx="1712">
                  <c:v>0.99999999999970568</c:v>
                </c:pt>
                <c:pt idx="1713">
                  <c:v>0.99999999999972333</c:v>
                </c:pt>
                <c:pt idx="1714">
                  <c:v>0.99999999999974098</c:v>
                </c:pt>
                <c:pt idx="1715">
                  <c:v>0.99999999999975842</c:v>
                </c:pt>
                <c:pt idx="1716">
                  <c:v>0.99999999999977585</c:v>
                </c:pt>
                <c:pt idx="1717">
                  <c:v>0.99999999999979361</c:v>
                </c:pt>
                <c:pt idx="1718">
                  <c:v>0.9999999999998106</c:v>
                </c:pt>
                <c:pt idx="1719">
                  <c:v>0.99999999999982769</c:v>
                </c:pt>
                <c:pt idx="1720">
                  <c:v>0.99999999999984424</c:v>
                </c:pt>
                <c:pt idx="1721">
                  <c:v>0.99999999999986067</c:v>
                </c:pt>
                <c:pt idx="1722">
                  <c:v>0.99999999999987665</c:v>
                </c:pt>
                <c:pt idx="1723">
                  <c:v>0.99999999999989164</c:v>
                </c:pt>
                <c:pt idx="1724">
                  <c:v>0.99999999999990552</c:v>
                </c:pt>
                <c:pt idx="1725">
                  <c:v>0.99999999999991906</c:v>
                </c:pt>
                <c:pt idx="1726">
                  <c:v>0.99999999999993128</c:v>
                </c:pt>
                <c:pt idx="1727">
                  <c:v>0.99999999999994249</c:v>
                </c:pt>
                <c:pt idx="1728">
                  <c:v>0.99999999999995237</c:v>
                </c:pt>
                <c:pt idx="1729">
                  <c:v>0.99999999999996059</c:v>
                </c:pt>
                <c:pt idx="1730">
                  <c:v>0.99999999999996858</c:v>
                </c:pt>
                <c:pt idx="1731">
                  <c:v>0.9999999999999748</c:v>
                </c:pt>
                <c:pt idx="1732">
                  <c:v>0.99999999999998013</c:v>
                </c:pt>
                <c:pt idx="1733">
                  <c:v>0.99999999999998468</c:v>
                </c:pt>
                <c:pt idx="1734">
                  <c:v>0.9999999999999879</c:v>
                </c:pt>
                <c:pt idx="1735">
                  <c:v>0.99999999999999067</c:v>
                </c:pt>
                <c:pt idx="1736">
                  <c:v>0.99999999999999278</c:v>
                </c:pt>
                <c:pt idx="1737">
                  <c:v>0.99999999999999467</c:v>
                </c:pt>
                <c:pt idx="1738">
                  <c:v>0.99999999999999589</c:v>
                </c:pt>
                <c:pt idx="1739">
                  <c:v>0.99999999999999678</c:v>
                </c:pt>
                <c:pt idx="1740">
                  <c:v>0.99999999999999767</c:v>
                </c:pt>
                <c:pt idx="1741">
                  <c:v>0.99999999999999822</c:v>
                </c:pt>
                <c:pt idx="1742">
                  <c:v>0.99999999999999867</c:v>
                </c:pt>
                <c:pt idx="1743">
                  <c:v>0.999999999999999</c:v>
                </c:pt>
                <c:pt idx="1744">
                  <c:v>0.99999999999999922</c:v>
                </c:pt>
                <c:pt idx="1745">
                  <c:v>0.99999999999999944</c:v>
                </c:pt>
                <c:pt idx="1746">
                  <c:v>0.99999999999999967</c:v>
                </c:pt>
                <c:pt idx="1747">
                  <c:v>0.99999999999999967</c:v>
                </c:pt>
                <c:pt idx="1748">
                  <c:v>0.99999999999999967</c:v>
                </c:pt>
                <c:pt idx="1749">
                  <c:v>0.99999999999999989</c:v>
                </c:pt>
                <c:pt idx="1750">
                  <c:v>0.99999999999999989</c:v>
                </c:pt>
                <c:pt idx="1751">
                  <c:v>0.99999999999999989</c:v>
                </c:pt>
                <c:pt idx="1752">
                  <c:v>1</c:v>
                </c:pt>
                <c:pt idx="1753">
                  <c:v>1</c:v>
                </c:pt>
                <c:pt idx="1754">
                  <c:v>1</c:v>
                </c:pt>
                <c:pt idx="1755">
                  <c:v>1</c:v>
                </c:pt>
                <c:pt idx="1756">
                  <c:v>1</c:v>
                </c:pt>
                <c:pt idx="1757">
                  <c:v>1</c:v>
                </c:pt>
                <c:pt idx="1758">
                  <c:v>1</c:v>
                </c:pt>
                <c:pt idx="1759">
                  <c:v>1</c:v>
                </c:pt>
                <c:pt idx="1760">
                  <c:v>1</c:v>
                </c:pt>
                <c:pt idx="1761">
                  <c:v>1</c:v>
                </c:pt>
                <c:pt idx="1762">
                  <c:v>1</c:v>
                </c:pt>
                <c:pt idx="1763">
                  <c:v>1</c:v>
                </c:pt>
                <c:pt idx="1764">
                  <c:v>1</c:v>
                </c:pt>
                <c:pt idx="1765">
                  <c:v>1</c:v>
                </c:pt>
                <c:pt idx="1766">
                  <c:v>1</c:v>
                </c:pt>
                <c:pt idx="1767">
                  <c:v>1</c:v>
                </c:pt>
                <c:pt idx="1768">
                  <c:v>1</c:v>
                </c:pt>
                <c:pt idx="1769">
                  <c:v>1</c:v>
                </c:pt>
                <c:pt idx="1770">
                  <c:v>1</c:v>
                </c:pt>
                <c:pt idx="1771">
                  <c:v>1</c:v>
                </c:pt>
                <c:pt idx="1772">
                  <c:v>1</c:v>
                </c:pt>
                <c:pt idx="1773">
                  <c:v>1</c:v>
                </c:pt>
                <c:pt idx="1774">
                  <c:v>1</c:v>
                </c:pt>
                <c:pt idx="1775">
                  <c:v>1</c:v>
                </c:pt>
                <c:pt idx="1776">
                  <c:v>1</c:v>
                </c:pt>
                <c:pt idx="1777">
                  <c:v>1</c:v>
                </c:pt>
                <c:pt idx="1778">
                  <c:v>1</c:v>
                </c:pt>
                <c:pt idx="1779">
                  <c:v>1</c:v>
                </c:pt>
                <c:pt idx="1780">
                  <c:v>1</c:v>
                </c:pt>
                <c:pt idx="1781">
                  <c:v>1</c:v>
                </c:pt>
                <c:pt idx="1782">
                  <c:v>1</c:v>
                </c:pt>
                <c:pt idx="1783">
                  <c:v>1</c:v>
                </c:pt>
                <c:pt idx="1784">
                  <c:v>1</c:v>
                </c:pt>
                <c:pt idx="1785">
                  <c:v>1</c:v>
                </c:pt>
                <c:pt idx="1786">
                  <c:v>1</c:v>
                </c:pt>
                <c:pt idx="1787">
                  <c:v>1</c:v>
                </c:pt>
                <c:pt idx="1788">
                  <c:v>1</c:v>
                </c:pt>
                <c:pt idx="1789">
                  <c:v>1</c:v>
                </c:pt>
                <c:pt idx="1790">
                  <c:v>1</c:v>
                </c:pt>
                <c:pt idx="1791">
                  <c:v>1</c:v>
                </c:pt>
                <c:pt idx="1792">
                  <c:v>1</c:v>
                </c:pt>
                <c:pt idx="1793">
                  <c:v>1</c:v>
                </c:pt>
                <c:pt idx="1794">
                  <c:v>1</c:v>
                </c:pt>
                <c:pt idx="1795">
                  <c:v>1</c:v>
                </c:pt>
                <c:pt idx="1796">
                  <c:v>1</c:v>
                </c:pt>
                <c:pt idx="1797">
                  <c:v>1</c:v>
                </c:pt>
                <c:pt idx="1798">
                  <c:v>1</c:v>
                </c:pt>
                <c:pt idx="1799">
                  <c:v>1</c:v>
                </c:pt>
                <c:pt idx="1800">
                  <c:v>1</c:v>
                </c:pt>
                <c:pt idx="1801">
                  <c:v>1</c:v>
                </c:pt>
                <c:pt idx="1802">
                  <c:v>1</c:v>
                </c:pt>
                <c:pt idx="1803">
                  <c:v>1</c:v>
                </c:pt>
                <c:pt idx="1804">
                  <c:v>1</c:v>
                </c:pt>
                <c:pt idx="1805">
                  <c:v>1</c:v>
                </c:pt>
                <c:pt idx="1806">
                  <c:v>1</c:v>
                </c:pt>
                <c:pt idx="1807">
                  <c:v>1</c:v>
                </c:pt>
                <c:pt idx="1808">
                  <c:v>1</c:v>
                </c:pt>
                <c:pt idx="1809">
                  <c:v>1</c:v>
                </c:pt>
                <c:pt idx="1810">
                  <c:v>1</c:v>
                </c:pt>
                <c:pt idx="1811">
                  <c:v>1</c:v>
                </c:pt>
                <c:pt idx="1812">
                  <c:v>1</c:v>
                </c:pt>
                <c:pt idx="1813">
                  <c:v>1</c:v>
                </c:pt>
                <c:pt idx="1814">
                  <c:v>1</c:v>
                </c:pt>
                <c:pt idx="1815">
                  <c:v>1</c:v>
                </c:pt>
                <c:pt idx="1816">
                  <c:v>1</c:v>
                </c:pt>
                <c:pt idx="1817">
                  <c:v>1</c:v>
                </c:pt>
                <c:pt idx="1818">
                  <c:v>1</c:v>
                </c:pt>
                <c:pt idx="1819">
                  <c:v>1</c:v>
                </c:pt>
                <c:pt idx="1820">
                  <c:v>1</c:v>
                </c:pt>
                <c:pt idx="1821">
                  <c:v>1</c:v>
                </c:pt>
                <c:pt idx="1822">
                  <c:v>1</c:v>
                </c:pt>
                <c:pt idx="1823">
                  <c:v>1</c:v>
                </c:pt>
                <c:pt idx="1824">
                  <c:v>1</c:v>
                </c:pt>
                <c:pt idx="1825">
                  <c:v>1</c:v>
                </c:pt>
                <c:pt idx="1826">
                  <c:v>1</c:v>
                </c:pt>
                <c:pt idx="1827">
                  <c:v>1</c:v>
                </c:pt>
                <c:pt idx="1828">
                  <c:v>1</c:v>
                </c:pt>
                <c:pt idx="1829">
                  <c:v>1</c:v>
                </c:pt>
                <c:pt idx="1830">
                  <c:v>1</c:v>
                </c:pt>
                <c:pt idx="1831">
                  <c:v>1</c:v>
                </c:pt>
                <c:pt idx="1832">
                  <c:v>1</c:v>
                </c:pt>
                <c:pt idx="1833">
                  <c:v>1</c:v>
                </c:pt>
                <c:pt idx="1834">
                  <c:v>1</c:v>
                </c:pt>
                <c:pt idx="1835">
                  <c:v>1</c:v>
                </c:pt>
                <c:pt idx="1836">
                  <c:v>1</c:v>
                </c:pt>
                <c:pt idx="1837">
                  <c:v>1</c:v>
                </c:pt>
                <c:pt idx="1838">
                  <c:v>1</c:v>
                </c:pt>
                <c:pt idx="1839">
                  <c:v>1</c:v>
                </c:pt>
                <c:pt idx="1840">
                  <c:v>1</c:v>
                </c:pt>
                <c:pt idx="1841">
                  <c:v>1</c:v>
                </c:pt>
                <c:pt idx="1842">
                  <c:v>1</c:v>
                </c:pt>
                <c:pt idx="1843">
                  <c:v>1</c:v>
                </c:pt>
                <c:pt idx="1844">
                  <c:v>1</c:v>
                </c:pt>
                <c:pt idx="1845">
                  <c:v>1</c:v>
                </c:pt>
                <c:pt idx="1846">
                  <c:v>1</c:v>
                </c:pt>
                <c:pt idx="1847">
                  <c:v>1</c:v>
                </c:pt>
                <c:pt idx="1848">
                  <c:v>1</c:v>
                </c:pt>
                <c:pt idx="1849">
                  <c:v>1</c:v>
                </c:pt>
                <c:pt idx="1850">
                  <c:v>1</c:v>
                </c:pt>
                <c:pt idx="1851">
                  <c:v>1</c:v>
                </c:pt>
                <c:pt idx="1852">
                  <c:v>1</c:v>
                </c:pt>
                <c:pt idx="1853">
                  <c:v>1</c:v>
                </c:pt>
                <c:pt idx="1854">
                  <c:v>1</c:v>
                </c:pt>
                <c:pt idx="1855">
                  <c:v>1</c:v>
                </c:pt>
                <c:pt idx="1856">
                  <c:v>1</c:v>
                </c:pt>
                <c:pt idx="1857">
                  <c:v>1</c:v>
                </c:pt>
                <c:pt idx="1858">
                  <c:v>1</c:v>
                </c:pt>
                <c:pt idx="1859">
                  <c:v>1</c:v>
                </c:pt>
                <c:pt idx="1860">
                  <c:v>1</c:v>
                </c:pt>
                <c:pt idx="1861">
                  <c:v>1</c:v>
                </c:pt>
                <c:pt idx="1862">
                  <c:v>1</c:v>
                </c:pt>
                <c:pt idx="1863">
                  <c:v>1</c:v>
                </c:pt>
                <c:pt idx="1864">
                  <c:v>1</c:v>
                </c:pt>
                <c:pt idx="1865">
                  <c:v>1</c:v>
                </c:pt>
                <c:pt idx="1866">
                  <c:v>1</c:v>
                </c:pt>
                <c:pt idx="1867">
                  <c:v>1</c:v>
                </c:pt>
                <c:pt idx="1868">
                  <c:v>1</c:v>
                </c:pt>
                <c:pt idx="1869">
                  <c:v>1</c:v>
                </c:pt>
                <c:pt idx="1870">
                  <c:v>1</c:v>
                </c:pt>
                <c:pt idx="1871">
                  <c:v>1</c:v>
                </c:pt>
                <c:pt idx="1872">
                  <c:v>1</c:v>
                </c:pt>
                <c:pt idx="1873">
                  <c:v>1</c:v>
                </c:pt>
                <c:pt idx="1874">
                  <c:v>1</c:v>
                </c:pt>
                <c:pt idx="1875">
                  <c:v>1</c:v>
                </c:pt>
                <c:pt idx="1876">
                  <c:v>1</c:v>
                </c:pt>
                <c:pt idx="1877">
                  <c:v>1</c:v>
                </c:pt>
                <c:pt idx="1878">
                  <c:v>1</c:v>
                </c:pt>
                <c:pt idx="1879">
                  <c:v>1</c:v>
                </c:pt>
                <c:pt idx="1880">
                  <c:v>1</c:v>
                </c:pt>
                <c:pt idx="1881">
                  <c:v>1</c:v>
                </c:pt>
                <c:pt idx="1882">
                  <c:v>1</c:v>
                </c:pt>
                <c:pt idx="1883">
                  <c:v>1</c:v>
                </c:pt>
                <c:pt idx="1884">
                  <c:v>1</c:v>
                </c:pt>
                <c:pt idx="1885">
                  <c:v>1</c:v>
                </c:pt>
                <c:pt idx="1886">
                  <c:v>1</c:v>
                </c:pt>
                <c:pt idx="1887">
                  <c:v>1</c:v>
                </c:pt>
                <c:pt idx="1888">
                  <c:v>1</c:v>
                </c:pt>
                <c:pt idx="1889">
                  <c:v>1</c:v>
                </c:pt>
                <c:pt idx="1890">
                  <c:v>1</c:v>
                </c:pt>
                <c:pt idx="1891">
                  <c:v>1</c:v>
                </c:pt>
                <c:pt idx="1892">
                  <c:v>1</c:v>
                </c:pt>
                <c:pt idx="1893">
                  <c:v>1</c:v>
                </c:pt>
                <c:pt idx="1894">
                  <c:v>1</c:v>
                </c:pt>
                <c:pt idx="1895">
                  <c:v>1</c:v>
                </c:pt>
                <c:pt idx="1896">
                  <c:v>1</c:v>
                </c:pt>
                <c:pt idx="1897">
                  <c:v>1</c:v>
                </c:pt>
                <c:pt idx="1898">
                  <c:v>1</c:v>
                </c:pt>
                <c:pt idx="1899">
                  <c:v>1</c:v>
                </c:pt>
                <c:pt idx="1900">
                  <c:v>1</c:v>
                </c:pt>
                <c:pt idx="1901">
                  <c:v>1</c:v>
                </c:pt>
                <c:pt idx="1902">
                  <c:v>1</c:v>
                </c:pt>
                <c:pt idx="1903">
                  <c:v>1</c:v>
                </c:pt>
                <c:pt idx="1904">
                  <c:v>1</c:v>
                </c:pt>
                <c:pt idx="1905">
                  <c:v>1</c:v>
                </c:pt>
                <c:pt idx="1906">
                  <c:v>1</c:v>
                </c:pt>
                <c:pt idx="1907">
                  <c:v>1</c:v>
                </c:pt>
                <c:pt idx="1908">
                  <c:v>1</c:v>
                </c:pt>
                <c:pt idx="1909">
                  <c:v>1</c:v>
                </c:pt>
                <c:pt idx="1910">
                  <c:v>1</c:v>
                </c:pt>
                <c:pt idx="1911">
                  <c:v>1</c:v>
                </c:pt>
                <c:pt idx="1912">
                  <c:v>1</c:v>
                </c:pt>
                <c:pt idx="1913">
                  <c:v>1</c:v>
                </c:pt>
                <c:pt idx="1914">
                  <c:v>1</c:v>
                </c:pt>
                <c:pt idx="1915">
                  <c:v>1</c:v>
                </c:pt>
                <c:pt idx="1916">
                  <c:v>1</c:v>
                </c:pt>
                <c:pt idx="1917">
                  <c:v>1</c:v>
                </c:pt>
                <c:pt idx="1918">
                  <c:v>1</c:v>
                </c:pt>
                <c:pt idx="1919">
                  <c:v>1</c:v>
                </c:pt>
                <c:pt idx="1920">
                  <c:v>1</c:v>
                </c:pt>
                <c:pt idx="1921">
                  <c:v>1</c:v>
                </c:pt>
                <c:pt idx="1922">
                  <c:v>1</c:v>
                </c:pt>
                <c:pt idx="1923">
                  <c:v>1</c:v>
                </c:pt>
                <c:pt idx="1924">
                  <c:v>1</c:v>
                </c:pt>
                <c:pt idx="1925">
                  <c:v>1</c:v>
                </c:pt>
                <c:pt idx="1926">
                  <c:v>1</c:v>
                </c:pt>
                <c:pt idx="1927">
                  <c:v>1</c:v>
                </c:pt>
                <c:pt idx="1928">
                  <c:v>1</c:v>
                </c:pt>
                <c:pt idx="1929">
                  <c:v>1</c:v>
                </c:pt>
                <c:pt idx="1930">
                  <c:v>1</c:v>
                </c:pt>
                <c:pt idx="1931">
                  <c:v>1</c:v>
                </c:pt>
                <c:pt idx="1932">
                  <c:v>1</c:v>
                </c:pt>
                <c:pt idx="1933">
                  <c:v>1</c:v>
                </c:pt>
                <c:pt idx="1934">
                  <c:v>1</c:v>
                </c:pt>
                <c:pt idx="1935">
                  <c:v>1</c:v>
                </c:pt>
                <c:pt idx="1936">
                  <c:v>1</c:v>
                </c:pt>
                <c:pt idx="1937">
                  <c:v>1</c:v>
                </c:pt>
                <c:pt idx="1938">
                  <c:v>1</c:v>
                </c:pt>
                <c:pt idx="1939">
                  <c:v>1</c:v>
                </c:pt>
                <c:pt idx="1940">
                  <c:v>1</c:v>
                </c:pt>
                <c:pt idx="1941">
                  <c:v>1</c:v>
                </c:pt>
                <c:pt idx="1942">
                  <c:v>1</c:v>
                </c:pt>
                <c:pt idx="1943">
                  <c:v>1</c:v>
                </c:pt>
                <c:pt idx="1944">
                  <c:v>1</c:v>
                </c:pt>
                <c:pt idx="1945">
                  <c:v>1</c:v>
                </c:pt>
                <c:pt idx="1946">
                  <c:v>1</c:v>
                </c:pt>
                <c:pt idx="1947">
                  <c:v>1</c:v>
                </c:pt>
                <c:pt idx="1948">
                  <c:v>1</c:v>
                </c:pt>
                <c:pt idx="1949">
                  <c:v>1</c:v>
                </c:pt>
                <c:pt idx="1950">
                  <c:v>1</c:v>
                </c:pt>
                <c:pt idx="1951">
                  <c:v>1</c:v>
                </c:pt>
                <c:pt idx="1952">
                  <c:v>1</c:v>
                </c:pt>
                <c:pt idx="1953">
                  <c:v>1</c:v>
                </c:pt>
                <c:pt idx="1954">
                  <c:v>1</c:v>
                </c:pt>
                <c:pt idx="1955">
                  <c:v>1</c:v>
                </c:pt>
                <c:pt idx="1956">
                  <c:v>1</c:v>
                </c:pt>
                <c:pt idx="1957">
                  <c:v>1</c:v>
                </c:pt>
                <c:pt idx="1958">
                  <c:v>1</c:v>
                </c:pt>
                <c:pt idx="1959">
                  <c:v>1</c:v>
                </c:pt>
                <c:pt idx="1960">
                  <c:v>1</c:v>
                </c:pt>
                <c:pt idx="1961">
                  <c:v>1</c:v>
                </c:pt>
                <c:pt idx="1962">
                  <c:v>1</c:v>
                </c:pt>
                <c:pt idx="1963">
                  <c:v>1</c:v>
                </c:pt>
                <c:pt idx="1964">
                  <c:v>1</c:v>
                </c:pt>
                <c:pt idx="1965">
                  <c:v>1</c:v>
                </c:pt>
                <c:pt idx="1966">
                  <c:v>1</c:v>
                </c:pt>
                <c:pt idx="1967">
                  <c:v>1</c:v>
                </c:pt>
                <c:pt idx="1968">
                  <c:v>1</c:v>
                </c:pt>
                <c:pt idx="1969">
                  <c:v>1</c:v>
                </c:pt>
                <c:pt idx="1970">
                  <c:v>1</c:v>
                </c:pt>
                <c:pt idx="1971">
                  <c:v>1</c:v>
                </c:pt>
                <c:pt idx="1972">
                  <c:v>1</c:v>
                </c:pt>
                <c:pt idx="1973">
                  <c:v>1</c:v>
                </c:pt>
                <c:pt idx="1974">
                  <c:v>1</c:v>
                </c:pt>
                <c:pt idx="1975">
                  <c:v>1</c:v>
                </c:pt>
                <c:pt idx="1976">
                  <c:v>1</c:v>
                </c:pt>
                <c:pt idx="1977">
                  <c:v>1</c:v>
                </c:pt>
                <c:pt idx="1978">
                  <c:v>1</c:v>
                </c:pt>
                <c:pt idx="1979">
                  <c:v>1</c:v>
                </c:pt>
                <c:pt idx="1980">
                  <c:v>1</c:v>
                </c:pt>
                <c:pt idx="1981">
                  <c:v>1</c:v>
                </c:pt>
                <c:pt idx="1982">
                  <c:v>1</c:v>
                </c:pt>
                <c:pt idx="1983">
                  <c:v>1</c:v>
                </c:pt>
                <c:pt idx="1984">
                  <c:v>1</c:v>
                </c:pt>
                <c:pt idx="1985">
                  <c:v>1</c:v>
                </c:pt>
                <c:pt idx="1986">
                  <c:v>1</c:v>
                </c:pt>
                <c:pt idx="1987">
                  <c:v>1</c:v>
                </c:pt>
                <c:pt idx="1988">
                  <c:v>1</c:v>
                </c:pt>
                <c:pt idx="1989">
                  <c:v>1</c:v>
                </c:pt>
                <c:pt idx="1990">
                  <c:v>1</c:v>
                </c:pt>
                <c:pt idx="1991">
                  <c:v>1</c:v>
                </c:pt>
                <c:pt idx="1992">
                  <c:v>1</c:v>
                </c:pt>
                <c:pt idx="1993">
                  <c:v>1</c:v>
                </c:pt>
                <c:pt idx="1994">
                  <c:v>1</c:v>
                </c:pt>
                <c:pt idx="1995">
                  <c:v>1</c:v>
                </c:pt>
                <c:pt idx="1996">
                  <c:v>1</c:v>
                </c:pt>
                <c:pt idx="1997">
                  <c:v>1</c:v>
                </c:pt>
                <c:pt idx="1998">
                  <c:v>1</c:v>
                </c:pt>
                <c:pt idx="1999">
                  <c:v>1</c:v>
                </c:pt>
                <c:pt idx="2000">
                  <c:v>1</c:v>
                </c:pt>
                <c:pt idx="2001">
                  <c:v>1</c:v>
                </c:pt>
                <c:pt idx="2002">
                  <c:v>1</c:v>
                </c:pt>
                <c:pt idx="2003">
                  <c:v>1</c:v>
                </c:pt>
                <c:pt idx="2004">
                  <c:v>1</c:v>
                </c:pt>
                <c:pt idx="2005">
                  <c:v>1</c:v>
                </c:pt>
                <c:pt idx="2006">
                  <c:v>1</c:v>
                </c:pt>
                <c:pt idx="2007">
                  <c:v>1</c:v>
                </c:pt>
                <c:pt idx="2008">
                  <c:v>1</c:v>
                </c:pt>
                <c:pt idx="2009">
                  <c:v>1</c:v>
                </c:pt>
                <c:pt idx="2010">
                  <c:v>1</c:v>
                </c:pt>
                <c:pt idx="2011">
                  <c:v>1</c:v>
                </c:pt>
                <c:pt idx="2012">
                  <c:v>1</c:v>
                </c:pt>
                <c:pt idx="2013">
                  <c:v>1</c:v>
                </c:pt>
                <c:pt idx="2014">
                  <c:v>1</c:v>
                </c:pt>
                <c:pt idx="2015">
                  <c:v>1</c:v>
                </c:pt>
                <c:pt idx="2016">
                  <c:v>1</c:v>
                </c:pt>
                <c:pt idx="2017">
                  <c:v>1</c:v>
                </c:pt>
                <c:pt idx="2018">
                  <c:v>1</c:v>
                </c:pt>
                <c:pt idx="2019">
                  <c:v>1</c:v>
                </c:pt>
                <c:pt idx="2020">
                  <c:v>1</c:v>
                </c:pt>
                <c:pt idx="2021">
                  <c:v>1</c:v>
                </c:pt>
                <c:pt idx="2022">
                  <c:v>1</c:v>
                </c:pt>
                <c:pt idx="2023">
                  <c:v>1</c:v>
                </c:pt>
                <c:pt idx="2024">
                  <c:v>1</c:v>
                </c:pt>
                <c:pt idx="2025">
                  <c:v>1</c:v>
                </c:pt>
                <c:pt idx="2026">
                  <c:v>1</c:v>
                </c:pt>
                <c:pt idx="2027">
                  <c:v>1</c:v>
                </c:pt>
                <c:pt idx="2028">
                  <c:v>1</c:v>
                </c:pt>
                <c:pt idx="2029">
                  <c:v>1</c:v>
                </c:pt>
                <c:pt idx="2030">
                  <c:v>1</c:v>
                </c:pt>
                <c:pt idx="2031">
                  <c:v>1</c:v>
                </c:pt>
                <c:pt idx="2032">
                  <c:v>1</c:v>
                </c:pt>
                <c:pt idx="2033">
                  <c:v>1</c:v>
                </c:pt>
                <c:pt idx="2034">
                  <c:v>1</c:v>
                </c:pt>
                <c:pt idx="2035">
                  <c:v>1</c:v>
                </c:pt>
                <c:pt idx="2036">
                  <c:v>1</c:v>
                </c:pt>
                <c:pt idx="2037">
                  <c:v>1</c:v>
                </c:pt>
                <c:pt idx="2038">
                  <c:v>1</c:v>
                </c:pt>
                <c:pt idx="2039">
                  <c:v>1</c:v>
                </c:pt>
                <c:pt idx="2040">
                  <c:v>1</c:v>
                </c:pt>
                <c:pt idx="2041">
                  <c:v>1</c:v>
                </c:pt>
                <c:pt idx="2042">
                  <c:v>1</c:v>
                </c:pt>
                <c:pt idx="2043">
                  <c:v>1</c:v>
                </c:pt>
                <c:pt idx="2044">
                  <c:v>1</c:v>
                </c:pt>
                <c:pt idx="2045">
                  <c:v>1</c:v>
                </c:pt>
                <c:pt idx="2046">
                  <c:v>1</c:v>
                </c:pt>
                <c:pt idx="2047">
                  <c:v>1</c:v>
                </c:pt>
                <c:pt idx="2048">
                  <c:v>1</c:v>
                </c:pt>
                <c:pt idx="2049">
                  <c:v>1</c:v>
                </c:pt>
                <c:pt idx="2050">
                  <c:v>1</c:v>
                </c:pt>
                <c:pt idx="2051">
                  <c:v>1</c:v>
                </c:pt>
                <c:pt idx="2052">
                  <c:v>1</c:v>
                </c:pt>
                <c:pt idx="2053">
                  <c:v>1</c:v>
                </c:pt>
                <c:pt idx="2054">
                  <c:v>1</c:v>
                </c:pt>
                <c:pt idx="2055">
                  <c:v>1</c:v>
                </c:pt>
                <c:pt idx="2056">
                  <c:v>1</c:v>
                </c:pt>
                <c:pt idx="2057">
                  <c:v>1</c:v>
                </c:pt>
                <c:pt idx="2058">
                  <c:v>1</c:v>
                </c:pt>
                <c:pt idx="2059">
                  <c:v>1</c:v>
                </c:pt>
                <c:pt idx="2060">
                  <c:v>1</c:v>
                </c:pt>
                <c:pt idx="2061">
                  <c:v>1</c:v>
                </c:pt>
                <c:pt idx="2062">
                  <c:v>1</c:v>
                </c:pt>
                <c:pt idx="2063">
                  <c:v>1</c:v>
                </c:pt>
                <c:pt idx="2064">
                  <c:v>1</c:v>
                </c:pt>
                <c:pt idx="2065">
                  <c:v>1</c:v>
                </c:pt>
                <c:pt idx="2066">
                  <c:v>1</c:v>
                </c:pt>
                <c:pt idx="2067">
                  <c:v>1</c:v>
                </c:pt>
                <c:pt idx="2068">
                  <c:v>1</c:v>
                </c:pt>
                <c:pt idx="2069">
                  <c:v>1</c:v>
                </c:pt>
                <c:pt idx="2070">
                  <c:v>1</c:v>
                </c:pt>
                <c:pt idx="2071">
                  <c:v>1</c:v>
                </c:pt>
                <c:pt idx="2072">
                  <c:v>1</c:v>
                </c:pt>
                <c:pt idx="2073">
                  <c:v>1</c:v>
                </c:pt>
                <c:pt idx="2074">
                  <c:v>1</c:v>
                </c:pt>
                <c:pt idx="2075">
                  <c:v>1</c:v>
                </c:pt>
                <c:pt idx="2076">
                  <c:v>1</c:v>
                </c:pt>
                <c:pt idx="2077">
                  <c:v>1</c:v>
                </c:pt>
                <c:pt idx="2078">
                  <c:v>1</c:v>
                </c:pt>
                <c:pt idx="2079">
                  <c:v>1</c:v>
                </c:pt>
                <c:pt idx="2080">
                  <c:v>1</c:v>
                </c:pt>
                <c:pt idx="2081">
                  <c:v>1</c:v>
                </c:pt>
                <c:pt idx="2082">
                  <c:v>1</c:v>
                </c:pt>
                <c:pt idx="2083">
                  <c:v>1</c:v>
                </c:pt>
                <c:pt idx="2084">
                  <c:v>1</c:v>
                </c:pt>
                <c:pt idx="2085">
                  <c:v>1</c:v>
                </c:pt>
                <c:pt idx="2086">
                  <c:v>1</c:v>
                </c:pt>
                <c:pt idx="2087">
                  <c:v>1</c:v>
                </c:pt>
                <c:pt idx="2088">
                  <c:v>1</c:v>
                </c:pt>
                <c:pt idx="2089">
                  <c:v>1</c:v>
                </c:pt>
                <c:pt idx="2090">
                  <c:v>1</c:v>
                </c:pt>
                <c:pt idx="2091">
                  <c:v>1</c:v>
                </c:pt>
                <c:pt idx="2092">
                  <c:v>1</c:v>
                </c:pt>
                <c:pt idx="2093">
                  <c:v>1</c:v>
                </c:pt>
                <c:pt idx="2094">
                  <c:v>1</c:v>
                </c:pt>
                <c:pt idx="2095">
                  <c:v>1</c:v>
                </c:pt>
                <c:pt idx="2096">
                  <c:v>1</c:v>
                </c:pt>
                <c:pt idx="2097">
                  <c:v>1</c:v>
                </c:pt>
                <c:pt idx="2098">
                  <c:v>1</c:v>
                </c:pt>
                <c:pt idx="2099">
                  <c:v>1</c:v>
                </c:pt>
                <c:pt idx="2100">
                  <c:v>1</c:v>
                </c:pt>
                <c:pt idx="2101">
                  <c:v>1</c:v>
                </c:pt>
                <c:pt idx="2102">
                  <c:v>1</c:v>
                </c:pt>
                <c:pt idx="2103">
                  <c:v>1</c:v>
                </c:pt>
                <c:pt idx="2104">
                  <c:v>1</c:v>
                </c:pt>
                <c:pt idx="2105">
                  <c:v>1</c:v>
                </c:pt>
                <c:pt idx="2106">
                  <c:v>1</c:v>
                </c:pt>
                <c:pt idx="2107">
                  <c:v>1</c:v>
                </c:pt>
                <c:pt idx="2108">
                  <c:v>1</c:v>
                </c:pt>
                <c:pt idx="2109">
                  <c:v>1</c:v>
                </c:pt>
                <c:pt idx="2110">
                  <c:v>1</c:v>
                </c:pt>
                <c:pt idx="2111">
                  <c:v>1</c:v>
                </c:pt>
                <c:pt idx="2112">
                  <c:v>1</c:v>
                </c:pt>
                <c:pt idx="2113">
                  <c:v>1</c:v>
                </c:pt>
                <c:pt idx="2114">
                  <c:v>1</c:v>
                </c:pt>
                <c:pt idx="2115">
                  <c:v>1</c:v>
                </c:pt>
                <c:pt idx="2116">
                  <c:v>1</c:v>
                </c:pt>
                <c:pt idx="2117">
                  <c:v>1</c:v>
                </c:pt>
                <c:pt idx="2118">
                  <c:v>1</c:v>
                </c:pt>
                <c:pt idx="2119">
                  <c:v>1</c:v>
                </c:pt>
                <c:pt idx="2120">
                  <c:v>1</c:v>
                </c:pt>
                <c:pt idx="2121">
                  <c:v>1</c:v>
                </c:pt>
                <c:pt idx="2122">
                  <c:v>1</c:v>
                </c:pt>
                <c:pt idx="2123">
                  <c:v>1</c:v>
                </c:pt>
                <c:pt idx="2124">
                  <c:v>1</c:v>
                </c:pt>
                <c:pt idx="2125">
                  <c:v>1</c:v>
                </c:pt>
                <c:pt idx="2126">
                  <c:v>1</c:v>
                </c:pt>
                <c:pt idx="2127">
                  <c:v>1</c:v>
                </c:pt>
                <c:pt idx="2128">
                  <c:v>1</c:v>
                </c:pt>
                <c:pt idx="2129">
                  <c:v>1</c:v>
                </c:pt>
                <c:pt idx="2130">
                  <c:v>1</c:v>
                </c:pt>
                <c:pt idx="2131">
                  <c:v>1</c:v>
                </c:pt>
                <c:pt idx="2132">
                  <c:v>1</c:v>
                </c:pt>
                <c:pt idx="2133">
                  <c:v>1</c:v>
                </c:pt>
                <c:pt idx="2134">
                  <c:v>1</c:v>
                </c:pt>
                <c:pt idx="2135">
                  <c:v>1</c:v>
                </c:pt>
                <c:pt idx="2136">
                  <c:v>1</c:v>
                </c:pt>
                <c:pt idx="2137">
                  <c:v>1</c:v>
                </c:pt>
                <c:pt idx="2138">
                  <c:v>1</c:v>
                </c:pt>
                <c:pt idx="2139">
                  <c:v>1</c:v>
                </c:pt>
                <c:pt idx="2140">
                  <c:v>1</c:v>
                </c:pt>
                <c:pt idx="2141">
                  <c:v>1</c:v>
                </c:pt>
                <c:pt idx="2142">
                  <c:v>1</c:v>
                </c:pt>
                <c:pt idx="2143">
                  <c:v>1</c:v>
                </c:pt>
                <c:pt idx="2144">
                  <c:v>1</c:v>
                </c:pt>
                <c:pt idx="2145">
                  <c:v>1</c:v>
                </c:pt>
                <c:pt idx="2146">
                  <c:v>1</c:v>
                </c:pt>
                <c:pt idx="2147">
                  <c:v>1</c:v>
                </c:pt>
                <c:pt idx="2148">
                  <c:v>1</c:v>
                </c:pt>
                <c:pt idx="2149">
                  <c:v>1</c:v>
                </c:pt>
                <c:pt idx="2150">
                  <c:v>1</c:v>
                </c:pt>
                <c:pt idx="2151">
                  <c:v>1</c:v>
                </c:pt>
                <c:pt idx="2152">
                  <c:v>1</c:v>
                </c:pt>
                <c:pt idx="2153">
                  <c:v>1</c:v>
                </c:pt>
                <c:pt idx="2154">
                  <c:v>1</c:v>
                </c:pt>
                <c:pt idx="2155">
                  <c:v>1</c:v>
                </c:pt>
                <c:pt idx="2156">
                  <c:v>1</c:v>
                </c:pt>
                <c:pt idx="2157">
                  <c:v>1</c:v>
                </c:pt>
                <c:pt idx="2158">
                  <c:v>1</c:v>
                </c:pt>
                <c:pt idx="2159">
                  <c:v>1</c:v>
                </c:pt>
                <c:pt idx="2160">
                  <c:v>1</c:v>
                </c:pt>
                <c:pt idx="2161">
                  <c:v>1</c:v>
                </c:pt>
                <c:pt idx="2162">
                  <c:v>1</c:v>
                </c:pt>
                <c:pt idx="2163">
                  <c:v>1</c:v>
                </c:pt>
                <c:pt idx="2164">
                  <c:v>1</c:v>
                </c:pt>
                <c:pt idx="2165">
                  <c:v>1</c:v>
                </c:pt>
                <c:pt idx="2166">
                  <c:v>1</c:v>
                </c:pt>
                <c:pt idx="2167">
                  <c:v>1</c:v>
                </c:pt>
                <c:pt idx="2168">
                  <c:v>1</c:v>
                </c:pt>
                <c:pt idx="2169">
                  <c:v>1</c:v>
                </c:pt>
                <c:pt idx="2170">
                  <c:v>1</c:v>
                </c:pt>
                <c:pt idx="2171">
                  <c:v>1</c:v>
                </c:pt>
                <c:pt idx="2172">
                  <c:v>1</c:v>
                </c:pt>
                <c:pt idx="2173">
                  <c:v>1</c:v>
                </c:pt>
                <c:pt idx="2174">
                  <c:v>1</c:v>
                </c:pt>
                <c:pt idx="2175">
                  <c:v>1</c:v>
                </c:pt>
                <c:pt idx="2176">
                  <c:v>1</c:v>
                </c:pt>
                <c:pt idx="2177">
                  <c:v>1</c:v>
                </c:pt>
                <c:pt idx="2178">
                  <c:v>1</c:v>
                </c:pt>
                <c:pt idx="2179">
                  <c:v>1</c:v>
                </c:pt>
                <c:pt idx="2180">
                  <c:v>1</c:v>
                </c:pt>
                <c:pt idx="2181">
                  <c:v>1</c:v>
                </c:pt>
                <c:pt idx="2182">
                  <c:v>1</c:v>
                </c:pt>
                <c:pt idx="2183">
                  <c:v>1</c:v>
                </c:pt>
                <c:pt idx="2184">
                  <c:v>1</c:v>
                </c:pt>
                <c:pt idx="2185">
                  <c:v>1</c:v>
                </c:pt>
                <c:pt idx="2186">
                  <c:v>1</c:v>
                </c:pt>
                <c:pt idx="2187">
                  <c:v>1</c:v>
                </c:pt>
                <c:pt idx="2188">
                  <c:v>1</c:v>
                </c:pt>
                <c:pt idx="2189">
                  <c:v>1</c:v>
                </c:pt>
                <c:pt idx="2190">
                  <c:v>1</c:v>
                </c:pt>
                <c:pt idx="2191">
                  <c:v>1</c:v>
                </c:pt>
                <c:pt idx="2192">
                  <c:v>1</c:v>
                </c:pt>
                <c:pt idx="2193">
                  <c:v>1</c:v>
                </c:pt>
                <c:pt idx="2194">
                  <c:v>1</c:v>
                </c:pt>
                <c:pt idx="2195">
                  <c:v>1</c:v>
                </c:pt>
                <c:pt idx="2196">
                  <c:v>1</c:v>
                </c:pt>
                <c:pt idx="2197">
                  <c:v>1</c:v>
                </c:pt>
                <c:pt idx="2198">
                  <c:v>1</c:v>
                </c:pt>
                <c:pt idx="2199">
                  <c:v>1</c:v>
                </c:pt>
                <c:pt idx="2200">
                  <c:v>1</c:v>
                </c:pt>
                <c:pt idx="2201">
                  <c:v>1</c:v>
                </c:pt>
                <c:pt idx="2202">
                  <c:v>1</c:v>
                </c:pt>
                <c:pt idx="2203">
                  <c:v>1</c:v>
                </c:pt>
                <c:pt idx="2204">
                  <c:v>1</c:v>
                </c:pt>
                <c:pt idx="2205">
                  <c:v>1</c:v>
                </c:pt>
                <c:pt idx="2206">
                  <c:v>1</c:v>
                </c:pt>
                <c:pt idx="2207">
                  <c:v>1</c:v>
                </c:pt>
                <c:pt idx="2208">
                  <c:v>1</c:v>
                </c:pt>
                <c:pt idx="2209">
                  <c:v>1</c:v>
                </c:pt>
                <c:pt idx="2210">
                  <c:v>1</c:v>
                </c:pt>
                <c:pt idx="2211">
                  <c:v>1</c:v>
                </c:pt>
                <c:pt idx="2212">
                  <c:v>1</c:v>
                </c:pt>
                <c:pt idx="2213">
                  <c:v>1</c:v>
                </c:pt>
                <c:pt idx="2214">
                  <c:v>1</c:v>
                </c:pt>
                <c:pt idx="2215">
                  <c:v>1</c:v>
                </c:pt>
                <c:pt idx="2216">
                  <c:v>1</c:v>
                </c:pt>
                <c:pt idx="2217">
                  <c:v>1</c:v>
                </c:pt>
                <c:pt idx="2218">
                  <c:v>1</c:v>
                </c:pt>
                <c:pt idx="2219">
                  <c:v>1</c:v>
                </c:pt>
                <c:pt idx="2220">
                  <c:v>1</c:v>
                </c:pt>
                <c:pt idx="2221">
                  <c:v>1</c:v>
                </c:pt>
                <c:pt idx="2222">
                  <c:v>1</c:v>
                </c:pt>
                <c:pt idx="2223">
                  <c:v>1</c:v>
                </c:pt>
                <c:pt idx="2224">
                  <c:v>1</c:v>
                </c:pt>
                <c:pt idx="2225">
                  <c:v>1</c:v>
                </c:pt>
                <c:pt idx="2226">
                  <c:v>1</c:v>
                </c:pt>
                <c:pt idx="2227">
                  <c:v>1</c:v>
                </c:pt>
                <c:pt idx="2228">
                  <c:v>1</c:v>
                </c:pt>
                <c:pt idx="2229">
                  <c:v>1</c:v>
                </c:pt>
                <c:pt idx="2230">
                  <c:v>1</c:v>
                </c:pt>
                <c:pt idx="2231">
                  <c:v>1</c:v>
                </c:pt>
                <c:pt idx="2232">
                  <c:v>1</c:v>
                </c:pt>
                <c:pt idx="2233">
                  <c:v>1</c:v>
                </c:pt>
                <c:pt idx="2234">
                  <c:v>1</c:v>
                </c:pt>
                <c:pt idx="2235">
                  <c:v>1</c:v>
                </c:pt>
                <c:pt idx="2236">
                  <c:v>1</c:v>
                </c:pt>
                <c:pt idx="2237">
                  <c:v>1</c:v>
                </c:pt>
                <c:pt idx="2238">
                  <c:v>1</c:v>
                </c:pt>
                <c:pt idx="2239">
                  <c:v>1</c:v>
                </c:pt>
                <c:pt idx="2240">
                  <c:v>1</c:v>
                </c:pt>
                <c:pt idx="2241">
                  <c:v>1</c:v>
                </c:pt>
                <c:pt idx="2242">
                  <c:v>1</c:v>
                </c:pt>
                <c:pt idx="2243">
                  <c:v>1</c:v>
                </c:pt>
                <c:pt idx="2244">
                  <c:v>1</c:v>
                </c:pt>
                <c:pt idx="2245">
                  <c:v>1</c:v>
                </c:pt>
                <c:pt idx="2246">
                  <c:v>1</c:v>
                </c:pt>
                <c:pt idx="2247">
                  <c:v>1</c:v>
                </c:pt>
                <c:pt idx="2248">
                  <c:v>1</c:v>
                </c:pt>
                <c:pt idx="2249">
                  <c:v>1</c:v>
                </c:pt>
                <c:pt idx="2250">
                  <c:v>1</c:v>
                </c:pt>
                <c:pt idx="2251">
                  <c:v>1</c:v>
                </c:pt>
                <c:pt idx="2252">
                  <c:v>1</c:v>
                </c:pt>
                <c:pt idx="2253">
                  <c:v>1</c:v>
                </c:pt>
                <c:pt idx="2254">
                  <c:v>1</c:v>
                </c:pt>
                <c:pt idx="2255">
                  <c:v>1</c:v>
                </c:pt>
                <c:pt idx="2256">
                  <c:v>1</c:v>
                </c:pt>
                <c:pt idx="2257">
                  <c:v>1</c:v>
                </c:pt>
                <c:pt idx="2258">
                  <c:v>1</c:v>
                </c:pt>
                <c:pt idx="2259">
                  <c:v>1</c:v>
                </c:pt>
                <c:pt idx="2260">
                  <c:v>1</c:v>
                </c:pt>
                <c:pt idx="2261">
                  <c:v>1</c:v>
                </c:pt>
                <c:pt idx="2262">
                  <c:v>1</c:v>
                </c:pt>
                <c:pt idx="2263">
                  <c:v>1</c:v>
                </c:pt>
                <c:pt idx="2264">
                  <c:v>1</c:v>
                </c:pt>
                <c:pt idx="2265">
                  <c:v>1</c:v>
                </c:pt>
                <c:pt idx="2266">
                  <c:v>1</c:v>
                </c:pt>
                <c:pt idx="2267">
                  <c:v>1</c:v>
                </c:pt>
                <c:pt idx="2268">
                  <c:v>1</c:v>
                </c:pt>
                <c:pt idx="2269">
                  <c:v>1</c:v>
                </c:pt>
                <c:pt idx="2270">
                  <c:v>1</c:v>
                </c:pt>
                <c:pt idx="2271">
                  <c:v>1</c:v>
                </c:pt>
                <c:pt idx="2272">
                  <c:v>1</c:v>
                </c:pt>
                <c:pt idx="2273">
                  <c:v>1</c:v>
                </c:pt>
                <c:pt idx="2274">
                  <c:v>1</c:v>
                </c:pt>
                <c:pt idx="2275">
                  <c:v>1</c:v>
                </c:pt>
                <c:pt idx="2276">
                  <c:v>1</c:v>
                </c:pt>
                <c:pt idx="2277">
                  <c:v>1</c:v>
                </c:pt>
                <c:pt idx="2278">
                  <c:v>1</c:v>
                </c:pt>
                <c:pt idx="2279">
                  <c:v>1</c:v>
                </c:pt>
                <c:pt idx="2280">
                  <c:v>1</c:v>
                </c:pt>
                <c:pt idx="2281">
                  <c:v>1</c:v>
                </c:pt>
                <c:pt idx="2282">
                  <c:v>1</c:v>
                </c:pt>
                <c:pt idx="2283">
                  <c:v>1</c:v>
                </c:pt>
                <c:pt idx="2284">
                  <c:v>1</c:v>
                </c:pt>
                <c:pt idx="2285">
                  <c:v>1</c:v>
                </c:pt>
                <c:pt idx="2286">
                  <c:v>1</c:v>
                </c:pt>
                <c:pt idx="2287">
                  <c:v>1</c:v>
                </c:pt>
                <c:pt idx="2288">
                  <c:v>1</c:v>
                </c:pt>
                <c:pt idx="2289">
                  <c:v>1</c:v>
                </c:pt>
                <c:pt idx="2290">
                  <c:v>1</c:v>
                </c:pt>
                <c:pt idx="2291">
                  <c:v>1</c:v>
                </c:pt>
                <c:pt idx="2292">
                  <c:v>1</c:v>
                </c:pt>
                <c:pt idx="2293">
                  <c:v>1</c:v>
                </c:pt>
                <c:pt idx="2294">
                  <c:v>1</c:v>
                </c:pt>
                <c:pt idx="2295">
                  <c:v>1</c:v>
                </c:pt>
                <c:pt idx="2296">
                  <c:v>1</c:v>
                </c:pt>
                <c:pt idx="2297">
                  <c:v>1</c:v>
                </c:pt>
                <c:pt idx="2298">
                  <c:v>1</c:v>
                </c:pt>
                <c:pt idx="2299">
                  <c:v>1</c:v>
                </c:pt>
                <c:pt idx="2300">
                  <c:v>1</c:v>
                </c:pt>
                <c:pt idx="2301">
                  <c:v>1</c:v>
                </c:pt>
                <c:pt idx="2302">
                  <c:v>1</c:v>
                </c:pt>
                <c:pt idx="2303">
                  <c:v>1</c:v>
                </c:pt>
                <c:pt idx="2304">
                  <c:v>1</c:v>
                </c:pt>
                <c:pt idx="2305">
                  <c:v>1</c:v>
                </c:pt>
                <c:pt idx="2306">
                  <c:v>1</c:v>
                </c:pt>
                <c:pt idx="2307">
                  <c:v>1</c:v>
                </c:pt>
                <c:pt idx="2308">
                  <c:v>1</c:v>
                </c:pt>
                <c:pt idx="2309">
                  <c:v>1</c:v>
                </c:pt>
                <c:pt idx="2310">
                  <c:v>1</c:v>
                </c:pt>
                <c:pt idx="2311">
                  <c:v>1</c:v>
                </c:pt>
                <c:pt idx="2312">
                  <c:v>1</c:v>
                </c:pt>
                <c:pt idx="2313">
                  <c:v>1</c:v>
                </c:pt>
                <c:pt idx="2314">
                  <c:v>1</c:v>
                </c:pt>
                <c:pt idx="2315">
                  <c:v>1</c:v>
                </c:pt>
                <c:pt idx="2316">
                  <c:v>1</c:v>
                </c:pt>
                <c:pt idx="2317">
                  <c:v>1</c:v>
                </c:pt>
                <c:pt idx="2318">
                  <c:v>1</c:v>
                </c:pt>
                <c:pt idx="2319">
                  <c:v>1</c:v>
                </c:pt>
                <c:pt idx="2320">
                  <c:v>1</c:v>
                </c:pt>
                <c:pt idx="2321">
                  <c:v>1</c:v>
                </c:pt>
                <c:pt idx="2322">
                  <c:v>1</c:v>
                </c:pt>
                <c:pt idx="2323">
                  <c:v>1</c:v>
                </c:pt>
                <c:pt idx="2324">
                  <c:v>1</c:v>
                </c:pt>
                <c:pt idx="2325">
                  <c:v>1</c:v>
                </c:pt>
                <c:pt idx="2326">
                  <c:v>1</c:v>
                </c:pt>
                <c:pt idx="2327">
                  <c:v>1</c:v>
                </c:pt>
                <c:pt idx="2328">
                  <c:v>1</c:v>
                </c:pt>
                <c:pt idx="2329">
                  <c:v>1</c:v>
                </c:pt>
                <c:pt idx="2330">
                  <c:v>1</c:v>
                </c:pt>
                <c:pt idx="2331">
                  <c:v>1</c:v>
                </c:pt>
                <c:pt idx="2332">
                  <c:v>1</c:v>
                </c:pt>
                <c:pt idx="2333">
                  <c:v>1</c:v>
                </c:pt>
                <c:pt idx="2334">
                  <c:v>1</c:v>
                </c:pt>
                <c:pt idx="2335">
                  <c:v>1</c:v>
                </c:pt>
                <c:pt idx="2336">
                  <c:v>1</c:v>
                </c:pt>
                <c:pt idx="2337">
                  <c:v>1</c:v>
                </c:pt>
                <c:pt idx="2338">
                  <c:v>1</c:v>
                </c:pt>
                <c:pt idx="2339">
                  <c:v>1</c:v>
                </c:pt>
                <c:pt idx="2340">
                  <c:v>1</c:v>
                </c:pt>
                <c:pt idx="2341">
                  <c:v>1</c:v>
                </c:pt>
                <c:pt idx="2342">
                  <c:v>1</c:v>
                </c:pt>
                <c:pt idx="2343">
                  <c:v>1</c:v>
                </c:pt>
                <c:pt idx="2344">
                  <c:v>1</c:v>
                </c:pt>
                <c:pt idx="2345">
                  <c:v>1</c:v>
                </c:pt>
                <c:pt idx="2346">
                  <c:v>1</c:v>
                </c:pt>
                <c:pt idx="2347">
                  <c:v>1</c:v>
                </c:pt>
                <c:pt idx="2348">
                  <c:v>1</c:v>
                </c:pt>
                <c:pt idx="2349">
                  <c:v>1</c:v>
                </c:pt>
                <c:pt idx="2350">
                  <c:v>1</c:v>
                </c:pt>
                <c:pt idx="2351">
                  <c:v>1</c:v>
                </c:pt>
                <c:pt idx="2352">
                  <c:v>1</c:v>
                </c:pt>
                <c:pt idx="2353">
                  <c:v>1</c:v>
                </c:pt>
                <c:pt idx="2354">
                  <c:v>1</c:v>
                </c:pt>
                <c:pt idx="2355">
                  <c:v>1</c:v>
                </c:pt>
                <c:pt idx="2356">
                  <c:v>1</c:v>
                </c:pt>
                <c:pt idx="2357">
                  <c:v>1</c:v>
                </c:pt>
                <c:pt idx="2358">
                  <c:v>1</c:v>
                </c:pt>
                <c:pt idx="2359">
                  <c:v>1</c:v>
                </c:pt>
                <c:pt idx="2360">
                  <c:v>1</c:v>
                </c:pt>
                <c:pt idx="2361">
                  <c:v>1</c:v>
                </c:pt>
                <c:pt idx="2362">
                  <c:v>1</c:v>
                </c:pt>
                <c:pt idx="2363">
                  <c:v>1</c:v>
                </c:pt>
                <c:pt idx="2364">
                  <c:v>1</c:v>
                </c:pt>
                <c:pt idx="2365">
                  <c:v>1</c:v>
                </c:pt>
                <c:pt idx="2366">
                  <c:v>1</c:v>
                </c:pt>
                <c:pt idx="2367">
                  <c:v>1</c:v>
                </c:pt>
                <c:pt idx="2368">
                  <c:v>1</c:v>
                </c:pt>
                <c:pt idx="2369">
                  <c:v>1</c:v>
                </c:pt>
                <c:pt idx="2370">
                  <c:v>1</c:v>
                </c:pt>
                <c:pt idx="2371">
                  <c:v>1</c:v>
                </c:pt>
                <c:pt idx="2372">
                  <c:v>1</c:v>
                </c:pt>
                <c:pt idx="2373">
                  <c:v>1</c:v>
                </c:pt>
                <c:pt idx="2374">
                  <c:v>1</c:v>
                </c:pt>
                <c:pt idx="2375">
                  <c:v>1</c:v>
                </c:pt>
                <c:pt idx="2376">
                  <c:v>1</c:v>
                </c:pt>
                <c:pt idx="2377">
                  <c:v>1</c:v>
                </c:pt>
                <c:pt idx="2378">
                  <c:v>1</c:v>
                </c:pt>
                <c:pt idx="2379">
                  <c:v>1</c:v>
                </c:pt>
                <c:pt idx="2380">
                  <c:v>1</c:v>
                </c:pt>
                <c:pt idx="2381">
                  <c:v>1</c:v>
                </c:pt>
                <c:pt idx="2382">
                  <c:v>1</c:v>
                </c:pt>
                <c:pt idx="2383">
                  <c:v>1</c:v>
                </c:pt>
                <c:pt idx="2384">
                  <c:v>1</c:v>
                </c:pt>
                <c:pt idx="2385">
                  <c:v>1</c:v>
                </c:pt>
                <c:pt idx="2386">
                  <c:v>1</c:v>
                </c:pt>
                <c:pt idx="2387">
                  <c:v>1</c:v>
                </c:pt>
                <c:pt idx="2388">
                  <c:v>1</c:v>
                </c:pt>
                <c:pt idx="2389">
                  <c:v>1</c:v>
                </c:pt>
                <c:pt idx="2390">
                  <c:v>1</c:v>
                </c:pt>
                <c:pt idx="2391">
                  <c:v>1</c:v>
                </c:pt>
                <c:pt idx="2392">
                  <c:v>1</c:v>
                </c:pt>
                <c:pt idx="2393">
                  <c:v>1</c:v>
                </c:pt>
                <c:pt idx="2394">
                  <c:v>1</c:v>
                </c:pt>
                <c:pt idx="2395">
                  <c:v>1</c:v>
                </c:pt>
                <c:pt idx="2396">
                  <c:v>1</c:v>
                </c:pt>
                <c:pt idx="2397">
                  <c:v>1</c:v>
                </c:pt>
                <c:pt idx="2398">
                  <c:v>1</c:v>
                </c:pt>
                <c:pt idx="2399">
                  <c:v>1</c:v>
                </c:pt>
                <c:pt idx="2400">
                  <c:v>1</c:v>
                </c:pt>
                <c:pt idx="2401">
                  <c:v>1</c:v>
                </c:pt>
                <c:pt idx="2402">
                  <c:v>1</c:v>
                </c:pt>
                <c:pt idx="2403">
                  <c:v>1</c:v>
                </c:pt>
                <c:pt idx="2404">
                  <c:v>1</c:v>
                </c:pt>
                <c:pt idx="2405">
                  <c:v>1</c:v>
                </c:pt>
                <c:pt idx="2406">
                  <c:v>1</c:v>
                </c:pt>
                <c:pt idx="2407">
                  <c:v>1</c:v>
                </c:pt>
                <c:pt idx="2408">
                  <c:v>1</c:v>
                </c:pt>
                <c:pt idx="2409">
                  <c:v>1</c:v>
                </c:pt>
                <c:pt idx="2410">
                  <c:v>1</c:v>
                </c:pt>
                <c:pt idx="2411">
                  <c:v>1</c:v>
                </c:pt>
                <c:pt idx="2412">
                  <c:v>1</c:v>
                </c:pt>
                <c:pt idx="2413">
                  <c:v>1</c:v>
                </c:pt>
                <c:pt idx="2414">
                  <c:v>1</c:v>
                </c:pt>
                <c:pt idx="2415">
                  <c:v>1</c:v>
                </c:pt>
                <c:pt idx="2416">
                  <c:v>1</c:v>
                </c:pt>
                <c:pt idx="2417">
                  <c:v>1</c:v>
                </c:pt>
                <c:pt idx="2418">
                  <c:v>1</c:v>
                </c:pt>
                <c:pt idx="2419">
                  <c:v>1</c:v>
                </c:pt>
                <c:pt idx="2420">
                  <c:v>1</c:v>
                </c:pt>
                <c:pt idx="2421">
                  <c:v>1</c:v>
                </c:pt>
                <c:pt idx="2422">
                  <c:v>1</c:v>
                </c:pt>
                <c:pt idx="2423">
                  <c:v>1</c:v>
                </c:pt>
                <c:pt idx="2424">
                  <c:v>1</c:v>
                </c:pt>
                <c:pt idx="2425">
                  <c:v>1</c:v>
                </c:pt>
                <c:pt idx="2426">
                  <c:v>1</c:v>
                </c:pt>
                <c:pt idx="2427">
                  <c:v>1</c:v>
                </c:pt>
                <c:pt idx="2428">
                  <c:v>1</c:v>
                </c:pt>
                <c:pt idx="2429">
                  <c:v>1</c:v>
                </c:pt>
                <c:pt idx="2430">
                  <c:v>1</c:v>
                </c:pt>
                <c:pt idx="2431">
                  <c:v>1</c:v>
                </c:pt>
                <c:pt idx="2432">
                  <c:v>1</c:v>
                </c:pt>
                <c:pt idx="2433">
                  <c:v>1</c:v>
                </c:pt>
                <c:pt idx="2434">
                  <c:v>1</c:v>
                </c:pt>
                <c:pt idx="2435">
                  <c:v>1</c:v>
                </c:pt>
                <c:pt idx="2436">
                  <c:v>1</c:v>
                </c:pt>
                <c:pt idx="2437">
                  <c:v>1</c:v>
                </c:pt>
                <c:pt idx="2438">
                  <c:v>1</c:v>
                </c:pt>
                <c:pt idx="2439">
                  <c:v>1</c:v>
                </c:pt>
                <c:pt idx="2440">
                  <c:v>1</c:v>
                </c:pt>
                <c:pt idx="2441">
                  <c:v>1</c:v>
                </c:pt>
                <c:pt idx="2442">
                  <c:v>1</c:v>
                </c:pt>
                <c:pt idx="2443">
                  <c:v>1</c:v>
                </c:pt>
                <c:pt idx="2444">
                  <c:v>1</c:v>
                </c:pt>
                <c:pt idx="2445">
                  <c:v>1</c:v>
                </c:pt>
                <c:pt idx="2446">
                  <c:v>1</c:v>
                </c:pt>
                <c:pt idx="2447">
                  <c:v>1</c:v>
                </c:pt>
                <c:pt idx="2448">
                  <c:v>1</c:v>
                </c:pt>
                <c:pt idx="2449">
                  <c:v>1</c:v>
                </c:pt>
                <c:pt idx="2450">
                  <c:v>1</c:v>
                </c:pt>
                <c:pt idx="2451">
                  <c:v>1</c:v>
                </c:pt>
                <c:pt idx="2452">
                  <c:v>1</c:v>
                </c:pt>
                <c:pt idx="2453">
                  <c:v>1</c:v>
                </c:pt>
                <c:pt idx="2454">
                  <c:v>1</c:v>
                </c:pt>
                <c:pt idx="2455">
                  <c:v>1</c:v>
                </c:pt>
                <c:pt idx="2456">
                  <c:v>1</c:v>
                </c:pt>
                <c:pt idx="2457">
                  <c:v>1</c:v>
                </c:pt>
                <c:pt idx="2458">
                  <c:v>1</c:v>
                </c:pt>
                <c:pt idx="2459">
                  <c:v>1</c:v>
                </c:pt>
                <c:pt idx="2460">
                  <c:v>1</c:v>
                </c:pt>
                <c:pt idx="2461">
                  <c:v>1</c:v>
                </c:pt>
                <c:pt idx="2462">
                  <c:v>1</c:v>
                </c:pt>
                <c:pt idx="2463">
                  <c:v>1</c:v>
                </c:pt>
                <c:pt idx="2464">
                  <c:v>1</c:v>
                </c:pt>
                <c:pt idx="2465">
                  <c:v>1</c:v>
                </c:pt>
                <c:pt idx="2466">
                  <c:v>1</c:v>
                </c:pt>
                <c:pt idx="2467">
                  <c:v>1</c:v>
                </c:pt>
                <c:pt idx="2468">
                  <c:v>1</c:v>
                </c:pt>
                <c:pt idx="2469">
                  <c:v>1</c:v>
                </c:pt>
                <c:pt idx="2470">
                  <c:v>1</c:v>
                </c:pt>
                <c:pt idx="2471">
                  <c:v>1</c:v>
                </c:pt>
                <c:pt idx="2472">
                  <c:v>1</c:v>
                </c:pt>
                <c:pt idx="2473">
                  <c:v>1</c:v>
                </c:pt>
                <c:pt idx="2474">
                  <c:v>1</c:v>
                </c:pt>
                <c:pt idx="2475">
                  <c:v>1</c:v>
                </c:pt>
                <c:pt idx="2476">
                  <c:v>1</c:v>
                </c:pt>
                <c:pt idx="2477">
                  <c:v>1</c:v>
                </c:pt>
                <c:pt idx="2478">
                  <c:v>1</c:v>
                </c:pt>
                <c:pt idx="2479">
                  <c:v>1</c:v>
                </c:pt>
                <c:pt idx="2480">
                  <c:v>1</c:v>
                </c:pt>
                <c:pt idx="2481">
                  <c:v>1</c:v>
                </c:pt>
                <c:pt idx="2482">
                  <c:v>1</c:v>
                </c:pt>
                <c:pt idx="2483">
                  <c:v>1</c:v>
                </c:pt>
                <c:pt idx="2484">
                  <c:v>1</c:v>
                </c:pt>
                <c:pt idx="2485">
                  <c:v>1</c:v>
                </c:pt>
                <c:pt idx="2486">
                  <c:v>1</c:v>
                </c:pt>
                <c:pt idx="2487">
                  <c:v>1</c:v>
                </c:pt>
                <c:pt idx="2488">
                  <c:v>1</c:v>
                </c:pt>
                <c:pt idx="2489">
                  <c:v>1</c:v>
                </c:pt>
                <c:pt idx="2490">
                  <c:v>1</c:v>
                </c:pt>
                <c:pt idx="2491">
                  <c:v>1</c:v>
                </c:pt>
                <c:pt idx="2492">
                  <c:v>1</c:v>
                </c:pt>
                <c:pt idx="2493">
                  <c:v>1</c:v>
                </c:pt>
                <c:pt idx="2494">
                  <c:v>1</c:v>
                </c:pt>
                <c:pt idx="2495">
                  <c:v>1</c:v>
                </c:pt>
                <c:pt idx="2496">
                  <c:v>1</c:v>
                </c:pt>
                <c:pt idx="2497">
                  <c:v>1</c:v>
                </c:pt>
                <c:pt idx="2498">
                  <c:v>1</c:v>
                </c:pt>
                <c:pt idx="2499">
                  <c:v>1</c:v>
                </c:pt>
                <c:pt idx="2500">
                  <c:v>1</c:v>
                </c:pt>
                <c:pt idx="2501">
                  <c:v>1</c:v>
                </c:pt>
                <c:pt idx="2502">
                  <c:v>1</c:v>
                </c:pt>
                <c:pt idx="2503">
                  <c:v>1</c:v>
                </c:pt>
                <c:pt idx="2504">
                  <c:v>1</c:v>
                </c:pt>
                <c:pt idx="2505">
                  <c:v>1</c:v>
                </c:pt>
                <c:pt idx="2506">
                  <c:v>1</c:v>
                </c:pt>
                <c:pt idx="2507">
                  <c:v>1</c:v>
                </c:pt>
                <c:pt idx="2508">
                  <c:v>1</c:v>
                </c:pt>
                <c:pt idx="2509">
                  <c:v>1</c:v>
                </c:pt>
                <c:pt idx="2510">
                  <c:v>1</c:v>
                </c:pt>
                <c:pt idx="2511">
                  <c:v>1</c:v>
                </c:pt>
                <c:pt idx="2512">
                  <c:v>1</c:v>
                </c:pt>
                <c:pt idx="2513">
                  <c:v>1</c:v>
                </c:pt>
                <c:pt idx="2514">
                  <c:v>1</c:v>
                </c:pt>
                <c:pt idx="2515">
                  <c:v>1</c:v>
                </c:pt>
                <c:pt idx="2516">
                  <c:v>1</c:v>
                </c:pt>
                <c:pt idx="2517">
                  <c:v>1</c:v>
                </c:pt>
                <c:pt idx="2518">
                  <c:v>1</c:v>
                </c:pt>
                <c:pt idx="2519">
                  <c:v>1</c:v>
                </c:pt>
                <c:pt idx="2520">
                  <c:v>1</c:v>
                </c:pt>
                <c:pt idx="2521">
                  <c:v>1</c:v>
                </c:pt>
                <c:pt idx="2522">
                  <c:v>1</c:v>
                </c:pt>
                <c:pt idx="2523">
                  <c:v>1</c:v>
                </c:pt>
                <c:pt idx="2524">
                  <c:v>1</c:v>
                </c:pt>
                <c:pt idx="2525">
                  <c:v>1</c:v>
                </c:pt>
                <c:pt idx="2526">
                  <c:v>1</c:v>
                </c:pt>
                <c:pt idx="2527">
                  <c:v>1</c:v>
                </c:pt>
                <c:pt idx="2528">
                  <c:v>1</c:v>
                </c:pt>
                <c:pt idx="2529">
                  <c:v>1</c:v>
                </c:pt>
                <c:pt idx="2530">
                  <c:v>1</c:v>
                </c:pt>
                <c:pt idx="2531">
                  <c:v>1</c:v>
                </c:pt>
                <c:pt idx="2532">
                  <c:v>1</c:v>
                </c:pt>
                <c:pt idx="2533">
                  <c:v>1</c:v>
                </c:pt>
                <c:pt idx="2534">
                  <c:v>1</c:v>
                </c:pt>
                <c:pt idx="2535">
                  <c:v>1</c:v>
                </c:pt>
                <c:pt idx="2536">
                  <c:v>1</c:v>
                </c:pt>
                <c:pt idx="2537">
                  <c:v>1</c:v>
                </c:pt>
                <c:pt idx="2538">
                  <c:v>1</c:v>
                </c:pt>
                <c:pt idx="2539">
                  <c:v>1</c:v>
                </c:pt>
                <c:pt idx="2540">
                  <c:v>1</c:v>
                </c:pt>
                <c:pt idx="2541">
                  <c:v>1</c:v>
                </c:pt>
                <c:pt idx="2542">
                  <c:v>1</c:v>
                </c:pt>
                <c:pt idx="2543">
                  <c:v>1</c:v>
                </c:pt>
                <c:pt idx="2544">
                  <c:v>1</c:v>
                </c:pt>
                <c:pt idx="2545">
                  <c:v>1</c:v>
                </c:pt>
                <c:pt idx="2546">
                  <c:v>1</c:v>
                </c:pt>
                <c:pt idx="2547">
                  <c:v>1</c:v>
                </c:pt>
                <c:pt idx="2548">
                  <c:v>1</c:v>
                </c:pt>
                <c:pt idx="2549">
                  <c:v>1</c:v>
                </c:pt>
                <c:pt idx="2550">
                  <c:v>1</c:v>
                </c:pt>
                <c:pt idx="2551">
                  <c:v>1</c:v>
                </c:pt>
                <c:pt idx="2552">
                  <c:v>1</c:v>
                </c:pt>
                <c:pt idx="2553">
                  <c:v>1</c:v>
                </c:pt>
                <c:pt idx="2554">
                  <c:v>1</c:v>
                </c:pt>
                <c:pt idx="2555">
                  <c:v>1</c:v>
                </c:pt>
                <c:pt idx="2556">
                  <c:v>1</c:v>
                </c:pt>
                <c:pt idx="2557">
                  <c:v>1</c:v>
                </c:pt>
                <c:pt idx="2558">
                  <c:v>1</c:v>
                </c:pt>
                <c:pt idx="2559">
                  <c:v>1</c:v>
                </c:pt>
                <c:pt idx="2560">
                  <c:v>1</c:v>
                </c:pt>
                <c:pt idx="2561">
                  <c:v>1</c:v>
                </c:pt>
                <c:pt idx="2562">
                  <c:v>1</c:v>
                </c:pt>
                <c:pt idx="2563">
                  <c:v>1</c:v>
                </c:pt>
                <c:pt idx="2564">
                  <c:v>1</c:v>
                </c:pt>
                <c:pt idx="2565">
                  <c:v>1</c:v>
                </c:pt>
                <c:pt idx="2566">
                  <c:v>1</c:v>
                </c:pt>
                <c:pt idx="2567">
                  <c:v>1</c:v>
                </c:pt>
                <c:pt idx="2568">
                  <c:v>1</c:v>
                </c:pt>
                <c:pt idx="2569">
                  <c:v>1</c:v>
                </c:pt>
                <c:pt idx="2570">
                  <c:v>1</c:v>
                </c:pt>
                <c:pt idx="2571">
                  <c:v>1</c:v>
                </c:pt>
                <c:pt idx="2572">
                  <c:v>1</c:v>
                </c:pt>
                <c:pt idx="2573">
                  <c:v>1</c:v>
                </c:pt>
                <c:pt idx="2574">
                  <c:v>1</c:v>
                </c:pt>
                <c:pt idx="2575">
                  <c:v>1</c:v>
                </c:pt>
                <c:pt idx="2576">
                  <c:v>1</c:v>
                </c:pt>
                <c:pt idx="2577">
                  <c:v>1</c:v>
                </c:pt>
                <c:pt idx="2578">
                  <c:v>1</c:v>
                </c:pt>
                <c:pt idx="2579">
                  <c:v>1</c:v>
                </c:pt>
                <c:pt idx="2580">
                  <c:v>1</c:v>
                </c:pt>
                <c:pt idx="2581">
                  <c:v>1</c:v>
                </c:pt>
                <c:pt idx="2582">
                  <c:v>1</c:v>
                </c:pt>
                <c:pt idx="2583">
                  <c:v>1</c:v>
                </c:pt>
                <c:pt idx="2584">
                  <c:v>1</c:v>
                </c:pt>
                <c:pt idx="2585">
                  <c:v>1</c:v>
                </c:pt>
                <c:pt idx="2586">
                  <c:v>1</c:v>
                </c:pt>
                <c:pt idx="2587">
                  <c:v>1</c:v>
                </c:pt>
                <c:pt idx="2588">
                  <c:v>1</c:v>
                </c:pt>
                <c:pt idx="2589">
                  <c:v>1</c:v>
                </c:pt>
                <c:pt idx="2590">
                  <c:v>1</c:v>
                </c:pt>
                <c:pt idx="2591">
                  <c:v>1</c:v>
                </c:pt>
                <c:pt idx="2592">
                  <c:v>1</c:v>
                </c:pt>
                <c:pt idx="2593">
                  <c:v>1</c:v>
                </c:pt>
                <c:pt idx="2594">
                  <c:v>1</c:v>
                </c:pt>
                <c:pt idx="2595">
                  <c:v>1</c:v>
                </c:pt>
                <c:pt idx="2596">
                  <c:v>1</c:v>
                </c:pt>
                <c:pt idx="2597">
                  <c:v>1</c:v>
                </c:pt>
                <c:pt idx="2598">
                  <c:v>1</c:v>
                </c:pt>
                <c:pt idx="2599">
                  <c:v>1</c:v>
                </c:pt>
                <c:pt idx="2600">
                  <c:v>1</c:v>
                </c:pt>
              </c:numCache>
            </c:numRef>
          </c:yVal>
          <c:smooth val="1"/>
        </c:ser>
        <c:ser>
          <c:idx val="0"/>
          <c:order val="1"/>
          <c:tx>
            <c:v>QPSK</c:v>
          </c:tx>
          <c:spPr>
            <a:ln w="63500"/>
          </c:spPr>
          <c:marker>
            <c:symbol val="none"/>
          </c:marker>
          <c:xVal>
            <c:numRef>
              <c:f>'RBIR-CM'!$O$19:$O$2619</c:f>
              <c:numCache>
                <c:formatCode>0.00_ </c:formatCode>
                <c:ptCount val="2601"/>
                <c:pt idx="0">
                  <c:v>-20</c:v>
                </c:pt>
                <c:pt idx="1">
                  <c:v>-19.979999999999986</c:v>
                </c:pt>
                <c:pt idx="2">
                  <c:v>-19.959999999999987</c:v>
                </c:pt>
                <c:pt idx="3">
                  <c:v>-19.939999999999987</c:v>
                </c:pt>
                <c:pt idx="4">
                  <c:v>-19.920000000000002</c:v>
                </c:pt>
                <c:pt idx="5">
                  <c:v>-19.899999999999999</c:v>
                </c:pt>
                <c:pt idx="6">
                  <c:v>-19.88</c:v>
                </c:pt>
                <c:pt idx="7">
                  <c:v>-19.86</c:v>
                </c:pt>
                <c:pt idx="8">
                  <c:v>-19.84</c:v>
                </c:pt>
                <c:pt idx="9">
                  <c:v>-19.82</c:v>
                </c:pt>
                <c:pt idx="10">
                  <c:v>-19.8</c:v>
                </c:pt>
                <c:pt idx="11">
                  <c:v>-19.779999999999987</c:v>
                </c:pt>
                <c:pt idx="12">
                  <c:v>-19.760000000000002</c:v>
                </c:pt>
                <c:pt idx="13">
                  <c:v>-19.739999999999988</c:v>
                </c:pt>
                <c:pt idx="14">
                  <c:v>-19.72</c:v>
                </c:pt>
                <c:pt idx="15">
                  <c:v>-19.7</c:v>
                </c:pt>
                <c:pt idx="16">
                  <c:v>-19.68</c:v>
                </c:pt>
                <c:pt idx="17">
                  <c:v>-19.66</c:v>
                </c:pt>
                <c:pt idx="18">
                  <c:v>-19.64</c:v>
                </c:pt>
                <c:pt idx="19">
                  <c:v>-19.62</c:v>
                </c:pt>
                <c:pt idx="20">
                  <c:v>-19.600000000000001</c:v>
                </c:pt>
                <c:pt idx="21">
                  <c:v>-19.579999999999988</c:v>
                </c:pt>
                <c:pt idx="22">
                  <c:v>-19.559999999999999</c:v>
                </c:pt>
                <c:pt idx="23">
                  <c:v>-19.54</c:v>
                </c:pt>
                <c:pt idx="24">
                  <c:v>-19.52</c:v>
                </c:pt>
                <c:pt idx="25">
                  <c:v>-19.5</c:v>
                </c:pt>
                <c:pt idx="26">
                  <c:v>-19.479999999999986</c:v>
                </c:pt>
                <c:pt idx="27">
                  <c:v>-19.459999999999987</c:v>
                </c:pt>
                <c:pt idx="28">
                  <c:v>-19.439999999999987</c:v>
                </c:pt>
                <c:pt idx="29">
                  <c:v>-19.420000000000002</c:v>
                </c:pt>
                <c:pt idx="30">
                  <c:v>-19.399999999999999</c:v>
                </c:pt>
                <c:pt idx="31">
                  <c:v>-19.38</c:v>
                </c:pt>
                <c:pt idx="32">
                  <c:v>-19.36</c:v>
                </c:pt>
                <c:pt idx="33">
                  <c:v>-19.34</c:v>
                </c:pt>
                <c:pt idx="34">
                  <c:v>-19.32</c:v>
                </c:pt>
                <c:pt idx="35">
                  <c:v>-19.3</c:v>
                </c:pt>
                <c:pt idx="36">
                  <c:v>-19.279999999999987</c:v>
                </c:pt>
                <c:pt idx="37">
                  <c:v>-19.260000000000002</c:v>
                </c:pt>
                <c:pt idx="38">
                  <c:v>-19.239999999999988</c:v>
                </c:pt>
                <c:pt idx="39">
                  <c:v>-19.22</c:v>
                </c:pt>
                <c:pt idx="40">
                  <c:v>-19.2</c:v>
                </c:pt>
                <c:pt idx="41">
                  <c:v>-19.18</c:v>
                </c:pt>
                <c:pt idx="42">
                  <c:v>-19.16</c:v>
                </c:pt>
                <c:pt idx="43">
                  <c:v>-19.14</c:v>
                </c:pt>
                <c:pt idx="44">
                  <c:v>-19.12</c:v>
                </c:pt>
                <c:pt idx="45">
                  <c:v>-19.100000000000001</c:v>
                </c:pt>
                <c:pt idx="46">
                  <c:v>-19.079999999999988</c:v>
                </c:pt>
                <c:pt idx="47">
                  <c:v>-19.059999999999999</c:v>
                </c:pt>
                <c:pt idx="48">
                  <c:v>-19.04</c:v>
                </c:pt>
                <c:pt idx="49">
                  <c:v>-19.02</c:v>
                </c:pt>
                <c:pt idx="50">
                  <c:v>-19</c:v>
                </c:pt>
                <c:pt idx="51">
                  <c:v>-18.979999999999986</c:v>
                </c:pt>
                <c:pt idx="52">
                  <c:v>-18.959999999999987</c:v>
                </c:pt>
                <c:pt idx="53">
                  <c:v>-18.939999999999987</c:v>
                </c:pt>
                <c:pt idx="54">
                  <c:v>-18.920000000000002</c:v>
                </c:pt>
                <c:pt idx="55">
                  <c:v>-18.899999999999999</c:v>
                </c:pt>
                <c:pt idx="56">
                  <c:v>-18.88</c:v>
                </c:pt>
                <c:pt idx="57">
                  <c:v>-18.86</c:v>
                </c:pt>
                <c:pt idx="58">
                  <c:v>-18.84</c:v>
                </c:pt>
                <c:pt idx="59">
                  <c:v>-18.82</c:v>
                </c:pt>
                <c:pt idx="60">
                  <c:v>-18.8</c:v>
                </c:pt>
                <c:pt idx="61">
                  <c:v>-18.779999999999987</c:v>
                </c:pt>
                <c:pt idx="62">
                  <c:v>-18.760000000000002</c:v>
                </c:pt>
                <c:pt idx="63">
                  <c:v>-18.739999999999988</c:v>
                </c:pt>
                <c:pt idx="64">
                  <c:v>-18.72</c:v>
                </c:pt>
                <c:pt idx="65">
                  <c:v>-18.7</c:v>
                </c:pt>
                <c:pt idx="66">
                  <c:v>-18.68</c:v>
                </c:pt>
                <c:pt idx="67">
                  <c:v>-18.66</c:v>
                </c:pt>
                <c:pt idx="68">
                  <c:v>-18.64</c:v>
                </c:pt>
                <c:pt idx="69">
                  <c:v>-18.62</c:v>
                </c:pt>
                <c:pt idx="70">
                  <c:v>-18.600000000000001</c:v>
                </c:pt>
                <c:pt idx="71">
                  <c:v>-18.579999999999988</c:v>
                </c:pt>
                <c:pt idx="72">
                  <c:v>-18.559999999999999</c:v>
                </c:pt>
                <c:pt idx="73">
                  <c:v>-18.54</c:v>
                </c:pt>
                <c:pt idx="74">
                  <c:v>-18.52</c:v>
                </c:pt>
                <c:pt idx="75">
                  <c:v>-18.5</c:v>
                </c:pt>
                <c:pt idx="76">
                  <c:v>-18.479999999999986</c:v>
                </c:pt>
                <c:pt idx="77">
                  <c:v>-18.459999999999987</c:v>
                </c:pt>
                <c:pt idx="78">
                  <c:v>-18.439999999999987</c:v>
                </c:pt>
                <c:pt idx="79">
                  <c:v>-18.420000000000002</c:v>
                </c:pt>
                <c:pt idx="80">
                  <c:v>-18.399999999999999</c:v>
                </c:pt>
                <c:pt idx="81">
                  <c:v>-18.38</c:v>
                </c:pt>
                <c:pt idx="82">
                  <c:v>-18.36</c:v>
                </c:pt>
                <c:pt idx="83">
                  <c:v>-18.34</c:v>
                </c:pt>
                <c:pt idx="84">
                  <c:v>-18.32</c:v>
                </c:pt>
                <c:pt idx="85">
                  <c:v>-18.3</c:v>
                </c:pt>
                <c:pt idx="86">
                  <c:v>-18.279999999999987</c:v>
                </c:pt>
                <c:pt idx="87">
                  <c:v>-18.260000000000002</c:v>
                </c:pt>
                <c:pt idx="88">
                  <c:v>-18.239999999999988</c:v>
                </c:pt>
                <c:pt idx="89">
                  <c:v>-18.22</c:v>
                </c:pt>
                <c:pt idx="90">
                  <c:v>-18.2</c:v>
                </c:pt>
                <c:pt idx="91">
                  <c:v>-18.18</c:v>
                </c:pt>
                <c:pt idx="92">
                  <c:v>-18.16</c:v>
                </c:pt>
                <c:pt idx="93">
                  <c:v>-18.14</c:v>
                </c:pt>
                <c:pt idx="94">
                  <c:v>-18.12</c:v>
                </c:pt>
                <c:pt idx="95">
                  <c:v>-18.100000000000001</c:v>
                </c:pt>
                <c:pt idx="96">
                  <c:v>-18.079999999999988</c:v>
                </c:pt>
                <c:pt idx="97">
                  <c:v>-18.059999999999999</c:v>
                </c:pt>
                <c:pt idx="98">
                  <c:v>-18.04</c:v>
                </c:pt>
                <c:pt idx="99">
                  <c:v>-18.02</c:v>
                </c:pt>
                <c:pt idx="100">
                  <c:v>-18</c:v>
                </c:pt>
                <c:pt idx="101">
                  <c:v>-17.979999999999986</c:v>
                </c:pt>
                <c:pt idx="102">
                  <c:v>-17.959999999999987</c:v>
                </c:pt>
                <c:pt idx="103">
                  <c:v>-17.939999999999987</c:v>
                </c:pt>
                <c:pt idx="104">
                  <c:v>-17.920000000000002</c:v>
                </c:pt>
                <c:pt idx="105">
                  <c:v>-17.899999999999999</c:v>
                </c:pt>
                <c:pt idx="106">
                  <c:v>-17.88</c:v>
                </c:pt>
                <c:pt idx="107">
                  <c:v>-17.86</c:v>
                </c:pt>
                <c:pt idx="108">
                  <c:v>-17.84</c:v>
                </c:pt>
                <c:pt idx="109">
                  <c:v>-17.82</c:v>
                </c:pt>
                <c:pt idx="110">
                  <c:v>-17.8</c:v>
                </c:pt>
                <c:pt idx="111">
                  <c:v>-17.779999999999987</c:v>
                </c:pt>
                <c:pt idx="112">
                  <c:v>-17.759999999999987</c:v>
                </c:pt>
                <c:pt idx="113">
                  <c:v>-17.739999999999988</c:v>
                </c:pt>
                <c:pt idx="114">
                  <c:v>-17.72</c:v>
                </c:pt>
                <c:pt idx="115">
                  <c:v>-17.7</c:v>
                </c:pt>
                <c:pt idx="116">
                  <c:v>-17.68</c:v>
                </c:pt>
                <c:pt idx="117">
                  <c:v>-17.66</c:v>
                </c:pt>
                <c:pt idx="118">
                  <c:v>-17.64</c:v>
                </c:pt>
                <c:pt idx="119">
                  <c:v>-17.62</c:v>
                </c:pt>
                <c:pt idx="120">
                  <c:v>-17.600000000000001</c:v>
                </c:pt>
                <c:pt idx="121">
                  <c:v>-17.579999999999988</c:v>
                </c:pt>
                <c:pt idx="122">
                  <c:v>-17.559999999999999</c:v>
                </c:pt>
                <c:pt idx="123">
                  <c:v>-17.54</c:v>
                </c:pt>
                <c:pt idx="124">
                  <c:v>-17.52</c:v>
                </c:pt>
                <c:pt idx="125">
                  <c:v>-17.5</c:v>
                </c:pt>
                <c:pt idx="126">
                  <c:v>-17.479999999999986</c:v>
                </c:pt>
                <c:pt idx="127">
                  <c:v>-17.459999999999987</c:v>
                </c:pt>
                <c:pt idx="128">
                  <c:v>-17.439999999999987</c:v>
                </c:pt>
                <c:pt idx="129">
                  <c:v>-17.420000000000002</c:v>
                </c:pt>
                <c:pt idx="130">
                  <c:v>-17.399999999999999</c:v>
                </c:pt>
                <c:pt idx="131">
                  <c:v>-17.38</c:v>
                </c:pt>
                <c:pt idx="132">
                  <c:v>-17.36</c:v>
                </c:pt>
                <c:pt idx="133">
                  <c:v>-17.34</c:v>
                </c:pt>
                <c:pt idx="134">
                  <c:v>-17.32</c:v>
                </c:pt>
                <c:pt idx="135">
                  <c:v>-17.3</c:v>
                </c:pt>
                <c:pt idx="136">
                  <c:v>-17.279999999999987</c:v>
                </c:pt>
                <c:pt idx="137">
                  <c:v>-17.259999999999987</c:v>
                </c:pt>
                <c:pt idx="138">
                  <c:v>-17.239999999999988</c:v>
                </c:pt>
                <c:pt idx="139">
                  <c:v>-17.22</c:v>
                </c:pt>
                <c:pt idx="140">
                  <c:v>-17.2</c:v>
                </c:pt>
                <c:pt idx="141">
                  <c:v>-17.18</c:v>
                </c:pt>
                <c:pt idx="142">
                  <c:v>-17.16</c:v>
                </c:pt>
                <c:pt idx="143">
                  <c:v>-17.14</c:v>
                </c:pt>
                <c:pt idx="144">
                  <c:v>-17.12</c:v>
                </c:pt>
                <c:pt idx="145">
                  <c:v>-17.100000000000001</c:v>
                </c:pt>
                <c:pt idx="146">
                  <c:v>-17.079999999999988</c:v>
                </c:pt>
                <c:pt idx="147">
                  <c:v>-17.059999999999999</c:v>
                </c:pt>
                <c:pt idx="148">
                  <c:v>-17.04</c:v>
                </c:pt>
                <c:pt idx="149">
                  <c:v>-17.02</c:v>
                </c:pt>
                <c:pt idx="150">
                  <c:v>-17</c:v>
                </c:pt>
                <c:pt idx="151">
                  <c:v>-16.979999999999986</c:v>
                </c:pt>
                <c:pt idx="152">
                  <c:v>-16.959999999999987</c:v>
                </c:pt>
                <c:pt idx="153">
                  <c:v>-16.939999999999987</c:v>
                </c:pt>
                <c:pt idx="154">
                  <c:v>-16.920000000000002</c:v>
                </c:pt>
                <c:pt idx="155">
                  <c:v>-16.899999999999999</c:v>
                </c:pt>
                <c:pt idx="156">
                  <c:v>-16.88</c:v>
                </c:pt>
                <c:pt idx="157">
                  <c:v>-16.86</c:v>
                </c:pt>
                <c:pt idx="158">
                  <c:v>-16.84</c:v>
                </c:pt>
                <c:pt idx="159">
                  <c:v>-16.82</c:v>
                </c:pt>
                <c:pt idx="160">
                  <c:v>-16.8</c:v>
                </c:pt>
                <c:pt idx="161">
                  <c:v>-16.779999999999987</c:v>
                </c:pt>
                <c:pt idx="162">
                  <c:v>-16.759999999999987</c:v>
                </c:pt>
                <c:pt idx="163">
                  <c:v>-16.739999999999988</c:v>
                </c:pt>
                <c:pt idx="164">
                  <c:v>-16.72</c:v>
                </c:pt>
                <c:pt idx="165">
                  <c:v>-16.7</c:v>
                </c:pt>
                <c:pt idx="166">
                  <c:v>-16.68</c:v>
                </c:pt>
                <c:pt idx="167">
                  <c:v>-16.66</c:v>
                </c:pt>
                <c:pt idx="168">
                  <c:v>-16.64</c:v>
                </c:pt>
                <c:pt idx="169">
                  <c:v>-16.62</c:v>
                </c:pt>
                <c:pt idx="170">
                  <c:v>-16.600000000000001</c:v>
                </c:pt>
                <c:pt idx="171">
                  <c:v>-16.579999999999988</c:v>
                </c:pt>
                <c:pt idx="172">
                  <c:v>-16.559999999999999</c:v>
                </c:pt>
                <c:pt idx="173">
                  <c:v>-16.54</c:v>
                </c:pt>
                <c:pt idx="174">
                  <c:v>-16.52</c:v>
                </c:pt>
                <c:pt idx="175">
                  <c:v>-16.5</c:v>
                </c:pt>
                <c:pt idx="176">
                  <c:v>-16.479999999999986</c:v>
                </c:pt>
                <c:pt idx="177">
                  <c:v>-16.459999999999987</c:v>
                </c:pt>
                <c:pt idx="178">
                  <c:v>-16.439999999999987</c:v>
                </c:pt>
                <c:pt idx="179">
                  <c:v>-16.420000000000002</c:v>
                </c:pt>
                <c:pt idx="180">
                  <c:v>-16.399999999999999</c:v>
                </c:pt>
                <c:pt idx="181">
                  <c:v>-16.38</c:v>
                </c:pt>
                <c:pt idx="182">
                  <c:v>-16.36</c:v>
                </c:pt>
                <c:pt idx="183">
                  <c:v>-16.34</c:v>
                </c:pt>
                <c:pt idx="184">
                  <c:v>-16.32</c:v>
                </c:pt>
                <c:pt idx="185">
                  <c:v>-16.3</c:v>
                </c:pt>
                <c:pt idx="186">
                  <c:v>-16.279999999999987</c:v>
                </c:pt>
                <c:pt idx="187">
                  <c:v>-16.259999999999987</c:v>
                </c:pt>
                <c:pt idx="188">
                  <c:v>-16.239999999999988</c:v>
                </c:pt>
                <c:pt idx="189">
                  <c:v>-16.22</c:v>
                </c:pt>
                <c:pt idx="190">
                  <c:v>-16.2</c:v>
                </c:pt>
                <c:pt idx="191">
                  <c:v>-16.18</c:v>
                </c:pt>
                <c:pt idx="192">
                  <c:v>-16.16</c:v>
                </c:pt>
                <c:pt idx="193">
                  <c:v>-16.14</c:v>
                </c:pt>
                <c:pt idx="194">
                  <c:v>-16.12</c:v>
                </c:pt>
                <c:pt idx="195">
                  <c:v>-16.100000000000001</c:v>
                </c:pt>
                <c:pt idx="196">
                  <c:v>-16.079999999999988</c:v>
                </c:pt>
                <c:pt idx="197">
                  <c:v>-16.059999999999999</c:v>
                </c:pt>
                <c:pt idx="198">
                  <c:v>-16.04</c:v>
                </c:pt>
                <c:pt idx="199">
                  <c:v>-16.02</c:v>
                </c:pt>
                <c:pt idx="200">
                  <c:v>-16</c:v>
                </c:pt>
                <c:pt idx="201">
                  <c:v>-15.98</c:v>
                </c:pt>
                <c:pt idx="202">
                  <c:v>-15.96</c:v>
                </c:pt>
                <c:pt idx="203">
                  <c:v>-15.94</c:v>
                </c:pt>
                <c:pt idx="204">
                  <c:v>-15.92</c:v>
                </c:pt>
                <c:pt idx="205">
                  <c:v>-15.9</c:v>
                </c:pt>
                <c:pt idx="206">
                  <c:v>-15.880000000000004</c:v>
                </c:pt>
                <c:pt idx="207">
                  <c:v>-15.860000000000019</c:v>
                </c:pt>
                <c:pt idx="208">
                  <c:v>-15.84</c:v>
                </c:pt>
                <c:pt idx="209">
                  <c:v>-15.82</c:v>
                </c:pt>
                <c:pt idx="210">
                  <c:v>-15.8</c:v>
                </c:pt>
                <c:pt idx="211">
                  <c:v>-15.780000000000001</c:v>
                </c:pt>
                <c:pt idx="212">
                  <c:v>-15.76</c:v>
                </c:pt>
                <c:pt idx="213">
                  <c:v>-15.739999999999998</c:v>
                </c:pt>
                <c:pt idx="214">
                  <c:v>-15.72</c:v>
                </c:pt>
                <c:pt idx="215">
                  <c:v>-15.7</c:v>
                </c:pt>
                <c:pt idx="216">
                  <c:v>-15.68</c:v>
                </c:pt>
                <c:pt idx="217">
                  <c:v>-15.66</c:v>
                </c:pt>
                <c:pt idx="218">
                  <c:v>-15.639999999999999</c:v>
                </c:pt>
                <c:pt idx="219">
                  <c:v>-15.620000000000001</c:v>
                </c:pt>
                <c:pt idx="220">
                  <c:v>-15.6</c:v>
                </c:pt>
                <c:pt idx="221">
                  <c:v>-15.58</c:v>
                </c:pt>
                <c:pt idx="222">
                  <c:v>-15.560000000000002</c:v>
                </c:pt>
                <c:pt idx="223">
                  <c:v>-15.54</c:v>
                </c:pt>
                <c:pt idx="224">
                  <c:v>-15.52</c:v>
                </c:pt>
                <c:pt idx="225">
                  <c:v>-15.5</c:v>
                </c:pt>
                <c:pt idx="226">
                  <c:v>-15.48</c:v>
                </c:pt>
                <c:pt idx="227">
                  <c:v>-15.46</c:v>
                </c:pt>
                <c:pt idx="228">
                  <c:v>-15.44</c:v>
                </c:pt>
                <c:pt idx="229">
                  <c:v>-15.42</c:v>
                </c:pt>
                <c:pt idx="230">
                  <c:v>-15.400000000000002</c:v>
                </c:pt>
                <c:pt idx="231">
                  <c:v>-15.380000000000004</c:v>
                </c:pt>
                <c:pt idx="232">
                  <c:v>-15.360000000000019</c:v>
                </c:pt>
                <c:pt idx="233">
                  <c:v>-15.34</c:v>
                </c:pt>
                <c:pt idx="234">
                  <c:v>-15.32</c:v>
                </c:pt>
                <c:pt idx="235">
                  <c:v>-15.3</c:v>
                </c:pt>
                <c:pt idx="236">
                  <c:v>-15.280000000000001</c:v>
                </c:pt>
                <c:pt idx="237">
                  <c:v>-15.26</c:v>
                </c:pt>
                <c:pt idx="238">
                  <c:v>-15.239999999999998</c:v>
                </c:pt>
                <c:pt idx="239">
                  <c:v>-15.22</c:v>
                </c:pt>
                <c:pt idx="240">
                  <c:v>-15.2</c:v>
                </c:pt>
                <c:pt idx="241">
                  <c:v>-15.18</c:v>
                </c:pt>
                <c:pt idx="242">
                  <c:v>-15.16</c:v>
                </c:pt>
                <c:pt idx="243">
                  <c:v>-15.139999999999999</c:v>
                </c:pt>
                <c:pt idx="244">
                  <c:v>-15.120000000000001</c:v>
                </c:pt>
                <c:pt idx="245">
                  <c:v>-15.1</c:v>
                </c:pt>
                <c:pt idx="246">
                  <c:v>-15.08</c:v>
                </c:pt>
                <c:pt idx="247">
                  <c:v>-15.060000000000002</c:v>
                </c:pt>
                <c:pt idx="248">
                  <c:v>-15.04</c:v>
                </c:pt>
                <c:pt idx="249">
                  <c:v>-15.02</c:v>
                </c:pt>
                <c:pt idx="250">
                  <c:v>-15</c:v>
                </c:pt>
                <c:pt idx="251">
                  <c:v>-14.98</c:v>
                </c:pt>
                <c:pt idx="252">
                  <c:v>-14.96</c:v>
                </c:pt>
                <c:pt idx="253">
                  <c:v>-14.94</c:v>
                </c:pt>
                <c:pt idx="254">
                  <c:v>-14.92</c:v>
                </c:pt>
                <c:pt idx="255">
                  <c:v>-14.900000000000002</c:v>
                </c:pt>
                <c:pt idx="256">
                  <c:v>-14.880000000000004</c:v>
                </c:pt>
                <c:pt idx="257">
                  <c:v>-14.860000000000019</c:v>
                </c:pt>
                <c:pt idx="258">
                  <c:v>-14.84</c:v>
                </c:pt>
                <c:pt idx="259">
                  <c:v>-14.82</c:v>
                </c:pt>
                <c:pt idx="260">
                  <c:v>-14.8</c:v>
                </c:pt>
                <c:pt idx="261">
                  <c:v>-14.780000000000001</c:v>
                </c:pt>
                <c:pt idx="262">
                  <c:v>-14.76</c:v>
                </c:pt>
                <c:pt idx="263">
                  <c:v>-14.739999999999998</c:v>
                </c:pt>
                <c:pt idx="264">
                  <c:v>-14.72</c:v>
                </c:pt>
                <c:pt idx="265">
                  <c:v>-14.7</c:v>
                </c:pt>
                <c:pt idx="266">
                  <c:v>-14.68</c:v>
                </c:pt>
                <c:pt idx="267">
                  <c:v>-14.66</c:v>
                </c:pt>
                <c:pt idx="268">
                  <c:v>-14.639999999999999</c:v>
                </c:pt>
                <c:pt idx="269">
                  <c:v>-14.620000000000001</c:v>
                </c:pt>
                <c:pt idx="270">
                  <c:v>-14.6</c:v>
                </c:pt>
                <c:pt idx="271">
                  <c:v>-14.58</c:v>
                </c:pt>
                <c:pt idx="272">
                  <c:v>-14.560000000000002</c:v>
                </c:pt>
                <c:pt idx="273">
                  <c:v>-14.54</c:v>
                </c:pt>
                <c:pt idx="274">
                  <c:v>-14.52</c:v>
                </c:pt>
                <c:pt idx="275">
                  <c:v>-14.5</c:v>
                </c:pt>
                <c:pt idx="276">
                  <c:v>-14.48</c:v>
                </c:pt>
                <c:pt idx="277">
                  <c:v>-14.46</c:v>
                </c:pt>
                <c:pt idx="278">
                  <c:v>-14.44</c:v>
                </c:pt>
                <c:pt idx="279">
                  <c:v>-14.42</c:v>
                </c:pt>
                <c:pt idx="280">
                  <c:v>-14.400000000000002</c:v>
                </c:pt>
                <c:pt idx="281">
                  <c:v>-14.380000000000004</c:v>
                </c:pt>
                <c:pt idx="282">
                  <c:v>-14.360000000000019</c:v>
                </c:pt>
                <c:pt idx="283">
                  <c:v>-14.34</c:v>
                </c:pt>
                <c:pt idx="284">
                  <c:v>-14.32</c:v>
                </c:pt>
                <c:pt idx="285">
                  <c:v>-14.3</c:v>
                </c:pt>
                <c:pt idx="286">
                  <c:v>-14.280000000000001</c:v>
                </c:pt>
                <c:pt idx="287">
                  <c:v>-14.26</c:v>
                </c:pt>
                <c:pt idx="288">
                  <c:v>-14.239999999999998</c:v>
                </c:pt>
                <c:pt idx="289">
                  <c:v>-14.22</c:v>
                </c:pt>
                <c:pt idx="290">
                  <c:v>-14.2</c:v>
                </c:pt>
                <c:pt idx="291">
                  <c:v>-14.18</c:v>
                </c:pt>
                <c:pt idx="292">
                  <c:v>-14.16</c:v>
                </c:pt>
                <c:pt idx="293">
                  <c:v>-14.139999999999999</c:v>
                </c:pt>
                <c:pt idx="294">
                  <c:v>-14.120000000000001</c:v>
                </c:pt>
                <c:pt idx="295">
                  <c:v>-14.1</c:v>
                </c:pt>
                <c:pt idx="296">
                  <c:v>-14.08</c:v>
                </c:pt>
                <c:pt idx="297">
                  <c:v>-14.060000000000002</c:v>
                </c:pt>
                <c:pt idx="298">
                  <c:v>-14.04</c:v>
                </c:pt>
                <c:pt idx="299">
                  <c:v>-14.02</c:v>
                </c:pt>
                <c:pt idx="300">
                  <c:v>-14</c:v>
                </c:pt>
                <c:pt idx="301">
                  <c:v>-13.98</c:v>
                </c:pt>
                <c:pt idx="302">
                  <c:v>-13.96</c:v>
                </c:pt>
                <c:pt idx="303">
                  <c:v>-13.94</c:v>
                </c:pt>
                <c:pt idx="304">
                  <c:v>-13.92</c:v>
                </c:pt>
                <c:pt idx="305">
                  <c:v>-13.900000000000002</c:v>
                </c:pt>
                <c:pt idx="306">
                  <c:v>-13.880000000000004</c:v>
                </c:pt>
                <c:pt idx="307">
                  <c:v>-13.860000000000019</c:v>
                </c:pt>
                <c:pt idx="308">
                  <c:v>-13.84</c:v>
                </c:pt>
                <c:pt idx="309">
                  <c:v>-13.82</c:v>
                </c:pt>
                <c:pt idx="310">
                  <c:v>-13.8</c:v>
                </c:pt>
                <c:pt idx="311">
                  <c:v>-13.780000000000001</c:v>
                </c:pt>
                <c:pt idx="312">
                  <c:v>-13.76</c:v>
                </c:pt>
                <c:pt idx="313">
                  <c:v>-13.739999999999998</c:v>
                </c:pt>
                <c:pt idx="314">
                  <c:v>-13.72</c:v>
                </c:pt>
                <c:pt idx="315">
                  <c:v>-13.7</c:v>
                </c:pt>
                <c:pt idx="316">
                  <c:v>-13.68</c:v>
                </c:pt>
                <c:pt idx="317">
                  <c:v>-13.66</c:v>
                </c:pt>
                <c:pt idx="318">
                  <c:v>-13.639999999999999</c:v>
                </c:pt>
                <c:pt idx="319">
                  <c:v>-13.620000000000001</c:v>
                </c:pt>
                <c:pt idx="320">
                  <c:v>-13.6</c:v>
                </c:pt>
                <c:pt idx="321">
                  <c:v>-13.58</c:v>
                </c:pt>
                <c:pt idx="322">
                  <c:v>-13.560000000000002</c:v>
                </c:pt>
                <c:pt idx="323">
                  <c:v>-13.54</c:v>
                </c:pt>
                <c:pt idx="324">
                  <c:v>-13.52</c:v>
                </c:pt>
                <c:pt idx="325">
                  <c:v>-13.5</c:v>
                </c:pt>
                <c:pt idx="326">
                  <c:v>-13.48</c:v>
                </c:pt>
                <c:pt idx="327">
                  <c:v>-13.46</c:v>
                </c:pt>
                <c:pt idx="328">
                  <c:v>-13.44</c:v>
                </c:pt>
                <c:pt idx="329">
                  <c:v>-13.42</c:v>
                </c:pt>
                <c:pt idx="330">
                  <c:v>-13.400000000000002</c:v>
                </c:pt>
                <c:pt idx="331">
                  <c:v>-13.380000000000004</c:v>
                </c:pt>
                <c:pt idx="332">
                  <c:v>-13.360000000000019</c:v>
                </c:pt>
                <c:pt idx="333">
                  <c:v>-13.34</c:v>
                </c:pt>
                <c:pt idx="334">
                  <c:v>-13.32</c:v>
                </c:pt>
                <c:pt idx="335">
                  <c:v>-13.3</c:v>
                </c:pt>
                <c:pt idx="336">
                  <c:v>-13.280000000000001</c:v>
                </c:pt>
                <c:pt idx="337">
                  <c:v>-13.26</c:v>
                </c:pt>
                <c:pt idx="338">
                  <c:v>-13.239999999999998</c:v>
                </c:pt>
                <c:pt idx="339">
                  <c:v>-13.22</c:v>
                </c:pt>
                <c:pt idx="340">
                  <c:v>-13.2</c:v>
                </c:pt>
                <c:pt idx="341">
                  <c:v>-13.18</c:v>
                </c:pt>
                <c:pt idx="342">
                  <c:v>-13.16</c:v>
                </c:pt>
                <c:pt idx="343">
                  <c:v>-13.139999999999999</c:v>
                </c:pt>
                <c:pt idx="344">
                  <c:v>-13.120000000000001</c:v>
                </c:pt>
                <c:pt idx="345">
                  <c:v>-13.1</c:v>
                </c:pt>
                <c:pt idx="346">
                  <c:v>-13.08</c:v>
                </c:pt>
                <c:pt idx="347">
                  <c:v>-13.060000000000002</c:v>
                </c:pt>
                <c:pt idx="348">
                  <c:v>-13.04</c:v>
                </c:pt>
                <c:pt idx="349">
                  <c:v>-13.02</c:v>
                </c:pt>
                <c:pt idx="350">
                  <c:v>-13</c:v>
                </c:pt>
                <c:pt idx="351">
                  <c:v>-12.98</c:v>
                </c:pt>
                <c:pt idx="352">
                  <c:v>-12.96</c:v>
                </c:pt>
                <c:pt idx="353">
                  <c:v>-12.94</c:v>
                </c:pt>
                <c:pt idx="354">
                  <c:v>-12.92</c:v>
                </c:pt>
                <c:pt idx="355">
                  <c:v>-12.900000000000002</c:v>
                </c:pt>
                <c:pt idx="356">
                  <c:v>-12.880000000000004</c:v>
                </c:pt>
                <c:pt idx="357">
                  <c:v>-12.860000000000019</c:v>
                </c:pt>
                <c:pt idx="358">
                  <c:v>-12.84</c:v>
                </c:pt>
                <c:pt idx="359">
                  <c:v>-12.82</c:v>
                </c:pt>
                <c:pt idx="360">
                  <c:v>-12.8</c:v>
                </c:pt>
                <c:pt idx="361">
                  <c:v>-12.780000000000001</c:v>
                </c:pt>
                <c:pt idx="362">
                  <c:v>-12.76</c:v>
                </c:pt>
                <c:pt idx="363">
                  <c:v>-12.739999999999998</c:v>
                </c:pt>
                <c:pt idx="364">
                  <c:v>-12.72</c:v>
                </c:pt>
                <c:pt idx="365">
                  <c:v>-12.7</c:v>
                </c:pt>
                <c:pt idx="366">
                  <c:v>-12.68</c:v>
                </c:pt>
                <c:pt idx="367">
                  <c:v>-12.66</c:v>
                </c:pt>
                <c:pt idx="368">
                  <c:v>-12.639999999999999</c:v>
                </c:pt>
                <c:pt idx="369">
                  <c:v>-12.620000000000001</c:v>
                </c:pt>
                <c:pt idx="370">
                  <c:v>-12.6</c:v>
                </c:pt>
                <c:pt idx="371">
                  <c:v>-12.58</c:v>
                </c:pt>
                <c:pt idx="372">
                  <c:v>-12.560000000000002</c:v>
                </c:pt>
                <c:pt idx="373">
                  <c:v>-12.54</c:v>
                </c:pt>
                <c:pt idx="374">
                  <c:v>-12.52</c:v>
                </c:pt>
                <c:pt idx="375">
                  <c:v>-12.5</c:v>
                </c:pt>
                <c:pt idx="376">
                  <c:v>-12.48</c:v>
                </c:pt>
                <c:pt idx="377">
                  <c:v>-12.46</c:v>
                </c:pt>
                <c:pt idx="378">
                  <c:v>-12.44</c:v>
                </c:pt>
                <c:pt idx="379">
                  <c:v>-12.42</c:v>
                </c:pt>
                <c:pt idx="380">
                  <c:v>-12.400000000000002</c:v>
                </c:pt>
                <c:pt idx="381">
                  <c:v>-12.380000000000004</c:v>
                </c:pt>
                <c:pt idx="382">
                  <c:v>-12.360000000000019</c:v>
                </c:pt>
                <c:pt idx="383">
                  <c:v>-12.34</c:v>
                </c:pt>
                <c:pt idx="384">
                  <c:v>-12.32</c:v>
                </c:pt>
                <c:pt idx="385">
                  <c:v>-12.3</c:v>
                </c:pt>
                <c:pt idx="386">
                  <c:v>-12.280000000000001</c:v>
                </c:pt>
                <c:pt idx="387">
                  <c:v>-12.26</c:v>
                </c:pt>
                <c:pt idx="388">
                  <c:v>-12.239999999999998</c:v>
                </c:pt>
                <c:pt idx="389">
                  <c:v>-12.22</c:v>
                </c:pt>
                <c:pt idx="390">
                  <c:v>-12.2</c:v>
                </c:pt>
                <c:pt idx="391">
                  <c:v>-12.18</c:v>
                </c:pt>
                <c:pt idx="392">
                  <c:v>-12.16</c:v>
                </c:pt>
                <c:pt idx="393">
                  <c:v>-12.139999999999999</c:v>
                </c:pt>
                <c:pt idx="394">
                  <c:v>-12.120000000000001</c:v>
                </c:pt>
                <c:pt idx="395">
                  <c:v>-12.1</c:v>
                </c:pt>
                <c:pt idx="396">
                  <c:v>-12.08</c:v>
                </c:pt>
                <c:pt idx="397">
                  <c:v>-12.060000000000002</c:v>
                </c:pt>
                <c:pt idx="398">
                  <c:v>-12.04</c:v>
                </c:pt>
                <c:pt idx="399">
                  <c:v>-12.02</c:v>
                </c:pt>
                <c:pt idx="400">
                  <c:v>-12</c:v>
                </c:pt>
                <c:pt idx="401">
                  <c:v>-11.98</c:v>
                </c:pt>
                <c:pt idx="402">
                  <c:v>-11.960000000000004</c:v>
                </c:pt>
                <c:pt idx="403">
                  <c:v>-11.94</c:v>
                </c:pt>
                <c:pt idx="404">
                  <c:v>-11.92</c:v>
                </c:pt>
                <c:pt idx="405">
                  <c:v>-11.9</c:v>
                </c:pt>
                <c:pt idx="406">
                  <c:v>-11.880000000000004</c:v>
                </c:pt>
                <c:pt idx="407">
                  <c:v>-11.860000000000019</c:v>
                </c:pt>
                <c:pt idx="408">
                  <c:v>-11.84</c:v>
                </c:pt>
                <c:pt idx="409">
                  <c:v>-11.82</c:v>
                </c:pt>
                <c:pt idx="410">
                  <c:v>-11.8</c:v>
                </c:pt>
                <c:pt idx="411">
                  <c:v>-11.78</c:v>
                </c:pt>
                <c:pt idx="412">
                  <c:v>-11.76</c:v>
                </c:pt>
                <c:pt idx="413">
                  <c:v>-11.739999999999998</c:v>
                </c:pt>
                <c:pt idx="414">
                  <c:v>-11.719999999999999</c:v>
                </c:pt>
                <c:pt idx="415">
                  <c:v>-11.7</c:v>
                </c:pt>
                <c:pt idx="416">
                  <c:v>-11.68</c:v>
                </c:pt>
                <c:pt idx="417">
                  <c:v>-11.66</c:v>
                </c:pt>
                <c:pt idx="418">
                  <c:v>-11.639999999999999</c:v>
                </c:pt>
                <c:pt idx="419">
                  <c:v>-11.62</c:v>
                </c:pt>
                <c:pt idx="420">
                  <c:v>-11.6</c:v>
                </c:pt>
                <c:pt idx="421">
                  <c:v>-11.58</c:v>
                </c:pt>
                <c:pt idx="422">
                  <c:v>-11.56</c:v>
                </c:pt>
                <c:pt idx="423">
                  <c:v>-11.54</c:v>
                </c:pt>
                <c:pt idx="424">
                  <c:v>-11.52</c:v>
                </c:pt>
                <c:pt idx="425">
                  <c:v>-11.5</c:v>
                </c:pt>
                <c:pt idx="426">
                  <c:v>-11.48</c:v>
                </c:pt>
                <c:pt idx="427">
                  <c:v>-11.460000000000004</c:v>
                </c:pt>
                <c:pt idx="428">
                  <c:v>-11.44</c:v>
                </c:pt>
                <c:pt idx="429">
                  <c:v>-11.42</c:v>
                </c:pt>
                <c:pt idx="430">
                  <c:v>-11.4</c:v>
                </c:pt>
                <c:pt idx="431">
                  <c:v>-11.380000000000004</c:v>
                </c:pt>
                <c:pt idx="432">
                  <c:v>-11.360000000000019</c:v>
                </c:pt>
                <c:pt idx="433">
                  <c:v>-11.34</c:v>
                </c:pt>
                <c:pt idx="434">
                  <c:v>-11.32</c:v>
                </c:pt>
                <c:pt idx="435">
                  <c:v>-11.3</c:v>
                </c:pt>
                <c:pt idx="436">
                  <c:v>-11.28</c:v>
                </c:pt>
                <c:pt idx="437">
                  <c:v>-11.26</c:v>
                </c:pt>
                <c:pt idx="438">
                  <c:v>-11.239999999999998</c:v>
                </c:pt>
                <c:pt idx="439">
                  <c:v>-11.219999999999999</c:v>
                </c:pt>
                <c:pt idx="440">
                  <c:v>-11.2</c:v>
                </c:pt>
                <c:pt idx="441">
                  <c:v>-11.18</c:v>
                </c:pt>
                <c:pt idx="442">
                  <c:v>-11.16</c:v>
                </c:pt>
                <c:pt idx="443">
                  <c:v>-11.139999999999999</c:v>
                </c:pt>
                <c:pt idx="444">
                  <c:v>-11.12</c:v>
                </c:pt>
                <c:pt idx="445">
                  <c:v>-11.1</c:v>
                </c:pt>
                <c:pt idx="446">
                  <c:v>-11.08</c:v>
                </c:pt>
                <c:pt idx="447">
                  <c:v>-11.06</c:v>
                </c:pt>
                <c:pt idx="448">
                  <c:v>-11.04</c:v>
                </c:pt>
                <c:pt idx="449">
                  <c:v>-11.02</c:v>
                </c:pt>
                <c:pt idx="450">
                  <c:v>-11</c:v>
                </c:pt>
                <c:pt idx="451">
                  <c:v>-10.98</c:v>
                </c:pt>
                <c:pt idx="452">
                  <c:v>-10.960000000000004</c:v>
                </c:pt>
                <c:pt idx="453">
                  <c:v>-10.94</c:v>
                </c:pt>
                <c:pt idx="454">
                  <c:v>-10.92</c:v>
                </c:pt>
                <c:pt idx="455">
                  <c:v>-10.9</c:v>
                </c:pt>
                <c:pt idx="456">
                  <c:v>-10.880000000000004</c:v>
                </c:pt>
                <c:pt idx="457">
                  <c:v>-10.860000000000019</c:v>
                </c:pt>
                <c:pt idx="458">
                  <c:v>-10.84</c:v>
                </c:pt>
                <c:pt idx="459">
                  <c:v>-10.82</c:v>
                </c:pt>
                <c:pt idx="460">
                  <c:v>-10.8</c:v>
                </c:pt>
                <c:pt idx="461">
                  <c:v>-10.78</c:v>
                </c:pt>
                <c:pt idx="462">
                  <c:v>-10.76</c:v>
                </c:pt>
                <c:pt idx="463">
                  <c:v>-10.739999999999998</c:v>
                </c:pt>
                <c:pt idx="464">
                  <c:v>-10.719999999999999</c:v>
                </c:pt>
                <c:pt idx="465">
                  <c:v>-10.7</c:v>
                </c:pt>
                <c:pt idx="466">
                  <c:v>-10.68</c:v>
                </c:pt>
                <c:pt idx="467">
                  <c:v>-10.66</c:v>
                </c:pt>
                <c:pt idx="468">
                  <c:v>-10.639999999999999</c:v>
                </c:pt>
                <c:pt idx="469">
                  <c:v>-10.62</c:v>
                </c:pt>
                <c:pt idx="470">
                  <c:v>-10.6</c:v>
                </c:pt>
                <c:pt idx="471">
                  <c:v>-10.58</c:v>
                </c:pt>
                <c:pt idx="472">
                  <c:v>-10.56</c:v>
                </c:pt>
                <c:pt idx="473">
                  <c:v>-10.54</c:v>
                </c:pt>
                <c:pt idx="474">
                  <c:v>-10.52</c:v>
                </c:pt>
                <c:pt idx="475">
                  <c:v>-10.5</c:v>
                </c:pt>
                <c:pt idx="476">
                  <c:v>-10.48</c:v>
                </c:pt>
                <c:pt idx="477">
                  <c:v>-10.460000000000004</c:v>
                </c:pt>
                <c:pt idx="478">
                  <c:v>-10.44</c:v>
                </c:pt>
                <c:pt idx="479">
                  <c:v>-10.42</c:v>
                </c:pt>
                <c:pt idx="480">
                  <c:v>-10.4</c:v>
                </c:pt>
                <c:pt idx="481">
                  <c:v>-10.380000000000004</c:v>
                </c:pt>
                <c:pt idx="482">
                  <c:v>-10.360000000000019</c:v>
                </c:pt>
                <c:pt idx="483">
                  <c:v>-10.34</c:v>
                </c:pt>
                <c:pt idx="484">
                  <c:v>-10.32</c:v>
                </c:pt>
                <c:pt idx="485">
                  <c:v>-10.3</c:v>
                </c:pt>
                <c:pt idx="486">
                  <c:v>-10.28</c:v>
                </c:pt>
                <c:pt idx="487">
                  <c:v>-10.26</c:v>
                </c:pt>
                <c:pt idx="488">
                  <c:v>-10.239999999999998</c:v>
                </c:pt>
                <c:pt idx="489">
                  <c:v>-10.220000000000001</c:v>
                </c:pt>
                <c:pt idx="490">
                  <c:v>-10.200000000000001</c:v>
                </c:pt>
                <c:pt idx="491">
                  <c:v>-10.18</c:v>
                </c:pt>
                <c:pt idx="492">
                  <c:v>-10.16</c:v>
                </c:pt>
                <c:pt idx="493">
                  <c:v>-10.139999999999999</c:v>
                </c:pt>
                <c:pt idx="494">
                  <c:v>-10.120000000000001</c:v>
                </c:pt>
                <c:pt idx="495">
                  <c:v>-10.1</c:v>
                </c:pt>
                <c:pt idx="496">
                  <c:v>-10.08</c:v>
                </c:pt>
                <c:pt idx="497">
                  <c:v>-10.06</c:v>
                </c:pt>
                <c:pt idx="498">
                  <c:v>-10.040000000000001</c:v>
                </c:pt>
                <c:pt idx="499">
                  <c:v>-10.02</c:v>
                </c:pt>
                <c:pt idx="500">
                  <c:v>-10</c:v>
                </c:pt>
                <c:pt idx="501">
                  <c:v>-9.98</c:v>
                </c:pt>
                <c:pt idx="502">
                  <c:v>-9.9600000000000026</c:v>
                </c:pt>
                <c:pt idx="503">
                  <c:v>-9.94</c:v>
                </c:pt>
                <c:pt idx="504">
                  <c:v>-9.92</c:v>
                </c:pt>
                <c:pt idx="505">
                  <c:v>-9.9</c:v>
                </c:pt>
                <c:pt idx="506">
                  <c:v>-9.8800000000000026</c:v>
                </c:pt>
                <c:pt idx="507">
                  <c:v>-9.8600000000000048</c:v>
                </c:pt>
                <c:pt idx="508">
                  <c:v>-9.84</c:v>
                </c:pt>
                <c:pt idx="509">
                  <c:v>-9.82</c:v>
                </c:pt>
                <c:pt idx="510">
                  <c:v>-9.8000000000000025</c:v>
                </c:pt>
                <c:pt idx="511">
                  <c:v>-9.7800000000000011</c:v>
                </c:pt>
                <c:pt idx="512">
                  <c:v>-9.76</c:v>
                </c:pt>
                <c:pt idx="513">
                  <c:v>-9.7399999999999984</c:v>
                </c:pt>
                <c:pt idx="514">
                  <c:v>-9.7200000000000024</c:v>
                </c:pt>
                <c:pt idx="515">
                  <c:v>-9.7000000000000011</c:v>
                </c:pt>
                <c:pt idx="516">
                  <c:v>-9.68</c:v>
                </c:pt>
                <c:pt idx="517">
                  <c:v>-9.66</c:v>
                </c:pt>
                <c:pt idx="518">
                  <c:v>-9.6399999999999988</c:v>
                </c:pt>
                <c:pt idx="519">
                  <c:v>-9.620000000000001</c:v>
                </c:pt>
                <c:pt idx="520">
                  <c:v>-9.6</c:v>
                </c:pt>
                <c:pt idx="521">
                  <c:v>-9.58</c:v>
                </c:pt>
                <c:pt idx="522">
                  <c:v>-9.56</c:v>
                </c:pt>
                <c:pt idx="523">
                  <c:v>-9.5400000000000009</c:v>
                </c:pt>
                <c:pt idx="524">
                  <c:v>-9.52</c:v>
                </c:pt>
                <c:pt idx="525">
                  <c:v>-9.5</c:v>
                </c:pt>
                <c:pt idx="526">
                  <c:v>-9.48</c:v>
                </c:pt>
                <c:pt idx="527">
                  <c:v>-9.4600000000000026</c:v>
                </c:pt>
                <c:pt idx="528">
                  <c:v>-9.44</c:v>
                </c:pt>
                <c:pt idx="529">
                  <c:v>-9.42</c:v>
                </c:pt>
                <c:pt idx="530">
                  <c:v>-9.4</c:v>
                </c:pt>
                <c:pt idx="531">
                  <c:v>-9.3800000000000026</c:v>
                </c:pt>
                <c:pt idx="532">
                  <c:v>-9.3600000000000048</c:v>
                </c:pt>
                <c:pt idx="533">
                  <c:v>-9.34</c:v>
                </c:pt>
                <c:pt idx="534">
                  <c:v>-9.32</c:v>
                </c:pt>
                <c:pt idx="535">
                  <c:v>-9.3000000000000025</c:v>
                </c:pt>
                <c:pt idx="536">
                  <c:v>-9.2800000000000011</c:v>
                </c:pt>
                <c:pt idx="537">
                  <c:v>-9.26</c:v>
                </c:pt>
                <c:pt idx="538">
                  <c:v>-9.2399999999999984</c:v>
                </c:pt>
                <c:pt idx="539">
                  <c:v>-9.2200000000000024</c:v>
                </c:pt>
                <c:pt idx="540">
                  <c:v>-9.2000000000000011</c:v>
                </c:pt>
                <c:pt idx="541">
                  <c:v>-9.18</c:v>
                </c:pt>
                <c:pt idx="542">
                  <c:v>-9.16</c:v>
                </c:pt>
                <c:pt idx="543">
                  <c:v>-9.1399999999999988</c:v>
                </c:pt>
                <c:pt idx="544">
                  <c:v>-9.120000000000001</c:v>
                </c:pt>
                <c:pt idx="545">
                  <c:v>-9.1</c:v>
                </c:pt>
                <c:pt idx="546">
                  <c:v>-9.08</c:v>
                </c:pt>
                <c:pt idx="547">
                  <c:v>-9.06</c:v>
                </c:pt>
                <c:pt idx="548">
                  <c:v>-9.0400000000000009</c:v>
                </c:pt>
                <c:pt idx="549">
                  <c:v>-9.02</c:v>
                </c:pt>
                <c:pt idx="550">
                  <c:v>-9</c:v>
                </c:pt>
                <c:pt idx="551">
                  <c:v>-8.98</c:v>
                </c:pt>
                <c:pt idx="552">
                  <c:v>-8.9600000000000026</c:v>
                </c:pt>
                <c:pt idx="553">
                  <c:v>-8.94</c:v>
                </c:pt>
                <c:pt idx="554">
                  <c:v>-8.92</c:v>
                </c:pt>
                <c:pt idx="555">
                  <c:v>-8.9</c:v>
                </c:pt>
                <c:pt idx="556">
                  <c:v>-8.8800000000000026</c:v>
                </c:pt>
                <c:pt idx="557">
                  <c:v>-8.8600000000000048</c:v>
                </c:pt>
                <c:pt idx="558">
                  <c:v>-8.84</c:v>
                </c:pt>
                <c:pt idx="559">
                  <c:v>-8.82</c:v>
                </c:pt>
                <c:pt idx="560">
                  <c:v>-8.8000000000000025</c:v>
                </c:pt>
                <c:pt idx="561">
                  <c:v>-8.7800000000000011</c:v>
                </c:pt>
                <c:pt idx="562">
                  <c:v>-8.76</c:v>
                </c:pt>
                <c:pt idx="563">
                  <c:v>-8.7399999999999984</c:v>
                </c:pt>
                <c:pt idx="564">
                  <c:v>-8.7200000000000024</c:v>
                </c:pt>
                <c:pt idx="565">
                  <c:v>-8.7000000000000011</c:v>
                </c:pt>
                <c:pt idx="566">
                  <c:v>-8.68</c:v>
                </c:pt>
                <c:pt idx="567">
                  <c:v>-8.66</c:v>
                </c:pt>
                <c:pt idx="568">
                  <c:v>-8.6399999999999988</c:v>
                </c:pt>
                <c:pt idx="569">
                  <c:v>-8.620000000000001</c:v>
                </c:pt>
                <c:pt idx="570">
                  <c:v>-8.6</c:v>
                </c:pt>
                <c:pt idx="571">
                  <c:v>-8.58</c:v>
                </c:pt>
                <c:pt idx="572">
                  <c:v>-8.56</c:v>
                </c:pt>
                <c:pt idx="573">
                  <c:v>-8.5400000000000009</c:v>
                </c:pt>
                <c:pt idx="574">
                  <c:v>-8.52</c:v>
                </c:pt>
                <c:pt idx="575">
                  <c:v>-8.5</c:v>
                </c:pt>
                <c:pt idx="576">
                  <c:v>-8.48</c:v>
                </c:pt>
                <c:pt idx="577">
                  <c:v>-8.4600000000000026</c:v>
                </c:pt>
                <c:pt idx="578">
                  <c:v>-8.44</c:v>
                </c:pt>
                <c:pt idx="579">
                  <c:v>-8.42</c:v>
                </c:pt>
                <c:pt idx="580">
                  <c:v>-8.4</c:v>
                </c:pt>
                <c:pt idx="581">
                  <c:v>-8.3800000000000026</c:v>
                </c:pt>
                <c:pt idx="582">
                  <c:v>-8.3600000000000048</c:v>
                </c:pt>
                <c:pt idx="583">
                  <c:v>-8.34</c:v>
                </c:pt>
                <c:pt idx="584">
                  <c:v>-8.32</c:v>
                </c:pt>
                <c:pt idx="585">
                  <c:v>-8.3000000000000025</c:v>
                </c:pt>
                <c:pt idx="586">
                  <c:v>-8.2800000000000011</c:v>
                </c:pt>
                <c:pt idx="587">
                  <c:v>-8.26</c:v>
                </c:pt>
                <c:pt idx="588">
                  <c:v>-8.2399999999999984</c:v>
                </c:pt>
                <c:pt idx="589">
                  <c:v>-8.2200000000000024</c:v>
                </c:pt>
                <c:pt idx="590">
                  <c:v>-8.2000000000000011</c:v>
                </c:pt>
                <c:pt idx="591">
                  <c:v>-8.18</c:v>
                </c:pt>
                <c:pt idx="592">
                  <c:v>-8.16</c:v>
                </c:pt>
                <c:pt idx="593">
                  <c:v>-8.1399999999999988</c:v>
                </c:pt>
                <c:pt idx="594">
                  <c:v>-8.120000000000001</c:v>
                </c:pt>
                <c:pt idx="595">
                  <c:v>-8.1</c:v>
                </c:pt>
                <c:pt idx="596">
                  <c:v>-8.08</c:v>
                </c:pt>
                <c:pt idx="597">
                  <c:v>-8.06</c:v>
                </c:pt>
                <c:pt idx="598">
                  <c:v>-8.0400000000000009</c:v>
                </c:pt>
                <c:pt idx="599">
                  <c:v>-8.02</c:v>
                </c:pt>
                <c:pt idx="600">
                  <c:v>-8</c:v>
                </c:pt>
                <c:pt idx="601">
                  <c:v>-7.98</c:v>
                </c:pt>
                <c:pt idx="602">
                  <c:v>-7.9599999999999991</c:v>
                </c:pt>
                <c:pt idx="603">
                  <c:v>-7.94</c:v>
                </c:pt>
                <c:pt idx="604">
                  <c:v>-7.92</c:v>
                </c:pt>
                <c:pt idx="605">
                  <c:v>-7.9</c:v>
                </c:pt>
                <c:pt idx="606">
                  <c:v>-7.879999999999999</c:v>
                </c:pt>
                <c:pt idx="607">
                  <c:v>-7.8599999999999985</c:v>
                </c:pt>
                <c:pt idx="608">
                  <c:v>-7.84</c:v>
                </c:pt>
                <c:pt idx="609">
                  <c:v>-7.8199999999999985</c:v>
                </c:pt>
                <c:pt idx="610">
                  <c:v>-7.7999999999999989</c:v>
                </c:pt>
                <c:pt idx="611">
                  <c:v>-7.7799999999999994</c:v>
                </c:pt>
                <c:pt idx="612">
                  <c:v>-7.76</c:v>
                </c:pt>
                <c:pt idx="613">
                  <c:v>-7.74</c:v>
                </c:pt>
                <c:pt idx="614">
                  <c:v>-7.7199999999999989</c:v>
                </c:pt>
                <c:pt idx="615">
                  <c:v>-7.6999999999999975</c:v>
                </c:pt>
                <c:pt idx="616">
                  <c:v>-7.68</c:v>
                </c:pt>
                <c:pt idx="617">
                  <c:v>-7.6599999999999975</c:v>
                </c:pt>
                <c:pt idx="618">
                  <c:v>-7.6400000000000006</c:v>
                </c:pt>
                <c:pt idx="619">
                  <c:v>-7.6199999999999966</c:v>
                </c:pt>
                <c:pt idx="620">
                  <c:v>-7.6</c:v>
                </c:pt>
                <c:pt idx="621">
                  <c:v>-7.58</c:v>
                </c:pt>
                <c:pt idx="622">
                  <c:v>-7.5600000000000005</c:v>
                </c:pt>
                <c:pt idx="623">
                  <c:v>-7.5399999999999991</c:v>
                </c:pt>
                <c:pt idx="624">
                  <c:v>-7.52</c:v>
                </c:pt>
                <c:pt idx="625">
                  <c:v>-7.5</c:v>
                </c:pt>
                <c:pt idx="626">
                  <c:v>-7.48</c:v>
                </c:pt>
                <c:pt idx="627">
                  <c:v>-7.4599999999999991</c:v>
                </c:pt>
                <c:pt idx="628">
                  <c:v>-7.44</c:v>
                </c:pt>
                <c:pt idx="629">
                  <c:v>-7.42</c:v>
                </c:pt>
                <c:pt idx="630">
                  <c:v>-7.4</c:v>
                </c:pt>
                <c:pt idx="631">
                  <c:v>-7.379999999999999</c:v>
                </c:pt>
                <c:pt idx="632">
                  <c:v>-7.3599999999999985</c:v>
                </c:pt>
                <c:pt idx="633">
                  <c:v>-7.34</c:v>
                </c:pt>
                <c:pt idx="634">
                  <c:v>-7.3199999999999985</c:v>
                </c:pt>
                <c:pt idx="635">
                  <c:v>-7.2999999999999989</c:v>
                </c:pt>
                <c:pt idx="636">
                  <c:v>-7.2799999999999994</c:v>
                </c:pt>
                <c:pt idx="637">
                  <c:v>-7.26</c:v>
                </c:pt>
                <c:pt idx="638">
                  <c:v>-7.24</c:v>
                </c:pt>
                <c:pt idx="639">
                  <c:v>-7.2199999999999989</c:v>
                </c:pt>
                <c:pt idx="640">
                  <c:v>-7.1999999999999975</c:v>
                </c:pt>
                <c:pt idx="641">
                  <c:v>-7.18</c:v>
                </c:pt>
                <c:pt idx="642">
                  <c:v>-7.1599999999999975</c:v>
                </c:pt>
                <c:pt idx="643">
                  <c:v>-7.1400000000000006</c:v>
                </c:pt>
                <c:pt idx="644">
                  <c:v>-7.1199999999999966</c:v>
                </c:pt>
                <c:pt idx="645">
                  <c:v>-7.1</c:v>
                </c:pt>
                <c:pt idx="646">
                  <c:v>-7.08</c:v>
                </c:pt>
                <c:pt idx="647">
                  <c:v>-7.0600000000000005</c:v>
                </c:pt>
                <c:pt idx="648">
                  <c:v>-7.0399999999999991</c:v>
                </c:pt>
                <c:pt idx="649">
                  <c:v>-7.02</c:v>
                </c:pt>
                <c:pt idx="650">
                  <c:v>-7</c:v>
                </c:pt>
                <c:pt idx="651">
                  <c:v>-6.98</c:v>
                </c:pt>
                <c:pt idx="652">
                  <c:v>-6.9599999999999991</c:v>
                </c:pt>
                <c:pt idx="653">
                  <c:v>-6.94</c:v>
                </c:pt>
                <c:pt idx="654">
                  <c:v>-6.92</c:v>
                </c:pt>
                <c:pt idx="655">
                  <c:v>-6.9</c:v>
                </c:pt>
                <c:pt idx="656">
                  <c:v>-6.879999999999999</c:v>
                </c:pt>
                <c:pt idx="657">
                  <c:v>-6.8599999999999985</c:v>
                </c:pt>
                <c:pt idx="658">
                  <c:v>-6.84</c:v>
                </c:pt>
                <c:pt idx="659">
                  <c:v>-6.8199999999999985</c:v>
                </c:pt>
                <c:pt idx="660">
                  <c:v>-6.7999999999999989</c:v>
                </c:pt>
                <c:pt idx="661">
                  <c:v>-6.7799999999999994</c:v>
                </c:pt>
                <c:pt idx="662">
                  <c:v>-6.76</c:v>
                </c:pt>
                <c:pt idx="663">
                  <c:v>-6.74</c:v>
                </c:pt>
                <c:pt idx="664">
                  <c:v>-6.7199999999999989</c:v>
                </c:pt>
                <c:pt idx="665">
                  <c:v>-6.6999999999999975</c:v>
                </c:pt>
                <c:pt idx="666">
                  <c:v>-6.68</c:v>
                </c:pt>
                <c:pt idx="667">
                  <c:v>-6.6599999999999975</c:v>
                </c:pt>
                <c:pt idx="668">
                  <c:v>-6.6400000000000006</c:v>
                </c:pt>
                <c:pt idx="669">
                  <c:v>-6.6199999999999966</c:v>
                </c:pt>
                <c:pt idx="670">
                  <c:v>-6.6</c:v>
                </c:pt>
                <c:pt idx="671">
                  <c:v>-6.58</c:v>
                </c:pt>
                <c:pt idx="672">
                  <c:v>-6.5600000000000005</c:v>
                </c:pt>
                <c:pt idx="673">
                  <c:v>-6.5399999999999991</c:v>
                </c:pt>
                <c:pt idx="674">
                  <c:v>-6.52</c:v>
                </c:pt>
                <c:pt idx="675">
                  <c:v>-6.5</c:v>
                </c:pt>
                <c:pt idx="676">
                  <c:v>-6.48</c:v>
                </c:pt>
                <c:pt idx="677">
                  <c:v>-6.4599999999999991</c:v>
                </c:pt>
                <c:pt idx="678">
                  <c:v>-6.44</c:v>
                </c:pt>
                <c:pt idx="679">
                  <c:v>-6.42</c:v>
                </c:pt>
                <c:pt idx="680">
                  <c:v>-6.4</c:v>
                </c:pt>
                <c:pt idx="681">
                  <c:v>-6.379999999999999</c:v>
                </c:pt>
                <c:pt idx="682">
                  <c:v>-6.3599999999999985</c:v>
                </c:pt>
                <c:pt idx="683">
                  <c:v>-6.34</c:v>
                </c:pt>
                <c:pt idx="684">
                  <c:v>-6.3199999999999985</c:v>
                </c:pt>
                <c:pt idx="685">
                  <c:v>-6.2999999999999989</c:v>
                </c:pt>
                <c:pt idx="686">
                  <c:v>-6.2799999999999994</c:v>
                </c:pt>
                <c:pt idx="687">
                  <c:v>-6.26</c:v>
                </c:pt>
                <c:pt idx="688">
                  <c:v>-6.24</c:v>
                </c:pt>
                <c:pt idx="689">
                  <c:v>-6.2199999999999989</c:v>
                </c:pt>
                <c:pt idx="690">
                  <c:v>-6.1999999999999975</c:v>
                </c:pt>
                <c:pt idx="691">
                  <c:v>-6.18</c:v>
                </c:pt>
                <c:pt idx="692">
                  <c:v>-6.1599999999999975</c:v>
                </c:pt>
                <c:pt idx="693">
                  <c:v>-6.1400000000000006</c:v>
                </c:pt>
                <c:pt idx="694">
                  <c:v>-6.1199999999999966</c:v>
                </c:pt>
                <c:pt idx="695">
                  <c:v>-6.1</c:v>
                </c:pt>
                <c:pt idx="696">
                  <c:v>-6.08</c:v>
                </c:pt>
                <c:pt idx="697">
                  <c:v>-6.0600000000000005</c:v>
                </c:pt>
                <c:pt idx="698">
                  <c:v>-6.0399999999999991</c:v>
                </c:pt>
                <c:pt idx="699">
                  <c:v>-6.02</c:v>
                </c:pt>
                <c:pt idx="700">
                  <c:v>-6</c:v>
                </c:pt>
                <c:pt idx="701">
                  <c:v>-5.98</c:v>
                </c:pt>
                <c:pt idx="702">
                  <c:v>-5.9599999999999991</c:v>
                </c:pt>
                <c:pt idx="703">
                  <c:v>-5.94</c:v>
                </c:pt>
                <c:pt idx="704">
                  <c:v>-5.92</c:v>
                </c:pt>
                <c:pt idx="705">
                  <c:v>-5.9</c:v>
                </c:pt>
                <c:pt idx="706">
                  <c:v>-5.879999999999999</c:v>
                </c:pt>
                <c:pt idx="707">
                  <c:v>-5.8599999999999985</c:v>
                </c:pt>
                <c:pt idx="708">
                  <c:v>-5.84</c:v>
                </c:pt>
                <c:pt idx="709">
                  <c:v>-5.8199999999999985</c:v>
                </c:pt>
                <c:pt idx="710">
                  <c:v>-5.7999999999999989</c:v>
                </c:pt>
                <c:pt idx="711">
                  <c:v>-5.7799999999999994</c:v>
                </c:pt>
                <c:pt idx="712">
                  <c:v>-5.76</c:v>
                </c:pt>
                <c:pt idx="713">
                  <c:v>-5.74</c:v>
                </c:pt>
                <c:pt idx="714">
                  <c:v>-5.7199999999999989</c:v>
                </c:pt>
                <c:pt idx="715">
                  <c:v>-5.6999999999999975</c:v>
                </c:pt>
                <c:pt idx="716">
                  <c:v>-5.68</c:v>
                </c:pt>
                <c:pt idx="717">
                  <c:v>-5.6599999999999975</c:v>
                </c:pt>
                <c:pt idx="718">
                  <c:v>-5.6400000000000006</c:v>
                </c:pt>
                <c:pt idx="719">
                  <c:v>-5.6199999999999966</c:v>
                </c:pt>
                <c:pt idx="720">
                  <c:v>-5.6</c:v>
                </c:pt>
                <c:pt idx="721">
                  <c:v>-5.58</c:v>
                </c:pt>
                <c:pt idx="722">
                  <c:v>-5.5600000000000005</c:v>
                </c:pt>
                <c:pt idx="723">
                  <c:v>-5.5399999999999991</c:v>
                </c:pt>
                <c:pt idx="724">
                  <c:v>-5.52</c:v>
                </c:pt>
                <c:pt idx="725">
                  <c:v>-5.5</c:v>
                </c:pt>
                <c:pt idx="726">
                  <c:v>-5.48</c:v>
                </c:pt>
                <c:pt idx="727">
                  <c:v>-5.4599999999999991</c:v>
                </c:pt>
                <c:pt idx="728">
                  <c:v>-5.44</c:v>
                </c:pt>
                <c:pt idx="729">
                  <c:v>-5.42</c:v>
                </c:pt>
                <c:pt idx="730">
                  <c:v>-5.4</c:v>
                </c:pt>
                <c:pt idx="731">
                  <c:v>-5.379999999999999</c:v>
                </c:pt>
                <c:pt idx="732">
                  <c:v>-5.3599999999999985</c:v>
                </c:pt>
                <c:pt idx="733">
                  <c:v>-5.34</c:v>
                </c:pt>
                <c:pt idx="734">
                  <c:v>-5.3199999999999985</c:v>
                </c:pt>
                <c:pt idx="735">
                  <c:v>-5.2999999999999989</c:v>
                </c:pt>
                <c:pt idx="736">
                  <c:v>-5.2799999999999994</c:v>
                </c:pt>
                <c:pt idx="737">
                  <c:v>-5.26</c:v>
                </c:pt>
                <c:pt idx="738">
                  <c:v>-5.24</c:v>
                </c:pt>
                <c:pt idx="739">
                  <c:v>-5.2199999999999989</c:v>
                </c:pt>
                <c:pt idx="740">
                  <c:v>-5.1999999999999975</c:v>
                </c:pt>
                <c:pt idx="741">
                  <c:v>-5.18</c:v>
                </c:pt>
                <c:pt idx="742">
                  <c:v>-5.1599999999999975</c:v>
                </c:pt>
                <c:pt idx="743">
                  <c:v>-5.1400000000000006</c:v>
                </c:pt>
                <c:pt idx="744">
                  <c:v>-5.1199999999999966</c:v>
                </c:pt>
                <c:pt idx="745">
                  <c:v>-5.0999999999999996</c:v>
                </c:pt>
                <c:pt idx="746">
                  <c:v>-5.08</c:v>
                </c:pt>
                <c:pt idx="747">
                  <c:v>-5.0600000000000005</c:v>
                </c:pt>
                <c:pt idx="748">
                  <c:v>-5.0399999999999991</c:v>
                </c:pt>
                <c:pt idx="749">
                  <c:v>-5.0199999999999996</c:v>
                </c:pt>
                <c:pt idx="750">
                  <c:v>-5</c:v>
                </c:pt>
                <c:pt idx="751">
                  <c:v>-4.9800000000000004</c:v>
                </c:pt>
                <c:pt idx="752">
                  <c:v>-4.9599999999999991</c:v>
                </c:pt>
                <c:pt idx="753">
                  <c:v>-4.9400000000000004</c:v>
                </c:pt>
                <c:pt idx="754">
                  <c:v>-4.92</c:v>
                </c:pt>
                <c:pt idx="755">
                  <c:v>-4.9000000000000004</c:v>
                </c:pt>
                <c:pt idx="756">
                  <c:v>-4.879999999999999</c:v>
                </c:pt>
                <c:pt idx="757">
                  <c:v>-4.8599999999999985</c:v>
                </c:pt>
                <c:pt idx="758">
                  <c:v>-4.84</c:v>
                </c:pt>
                <c:pt idx="759">
                  <c:v>-4.8199999999999985</c:v>
                </c:pt>
                <c:pt idx="760">
                  <c:v>-4.7999999999999989</c:v>
                </c:pt>
                <c:pt idx="761">
                  <c:v>-4.7799999999999994</c:v>
                </c:pt>
                <c:pt idx="762">
                  <c:v>-4.76</c:v>
                </c:pt>
                <c:pt idx="763">
                  <c:v>-4.74</c:v>
                </c:pt>
                <c:pt idx="764">
                  <c:v>-4.7199999999999989</c:v>
                </c:pt>
                <c:pt idx="765">
                  <c:v>-4.6999999999999975</c:v>
                </c:pt>
                <c:pt idx="766">
                  <c:v>-4.68</c:v>
                </c:pt>
                <c:pt idx="767">
                  <c:v>-4.6599999999999975</c:v>
                </c:pt>
                <c:pt idx="768">
                  <c:v>-4.6400000000000006</c:v>
                </c:pt>
                <c:pt idx="769">
                  <c:v>-4.6199999999999966</c:v>
                </c:pt>
                <c:pt idx="770">
                  <c:v>-4.5999999999999996</c:v>
                </c:pt>
                <c:pt idx="771">
                  <c:v>-4.58</c:v>
                </c:pt>
                <c:pt idx="772">
                  <c:v>-4.5600000000000005</c:v>
                </c:pt>
                <c:pt idx="773">
                  <c:v>-4.5399999999999991</c:v>
                </c:pt>
                <c:pt idx="774">
                  <c:v>-4.5199999999999996</c:v>
                </c:pt>
                <c:pt idx="775">
                  <c:v>-4.5</c:v>
                </c:pt>
                <c:pt idx="776">
                  <c:v>-4.4800000000000004</c:v>
                </c:pt>
                <c:pt idx="777">
                  <c:v>-4.4599999999999991</c:v>
                </c:pt>
                <c:pt idx="778">
                  <c:v>-4.4400000000000004</c:v>
                </c:pt>
                <c:pt idx="779">
                  <c:v>-4.42</c:v>
                </c:pt>
                <c:pt idx="780">
                  <c:v>-4.4000000000000004</c:v>
                </c:pt>
                <c:pt idx="781">
                  <c:v>-4.379999999999999</c:v>
                </c:pt>
                <c:pt idx="782">
                  <c:v>-4.3599999999999985</c:v>
                </c:pt>
                <c:pt idx="783">
                  <c:v>-4.34</c:v>
                </c:pt>
                <c:pt idx="784">
                  <c:v>-4.3199999999999985</c:v>
                </c:pt>
                <c:pt idx="785">
                  <c:v>-4.2999999999999989</c:v>
                </c:pt>
                <c:pt idx="786">
                  <c:v>-4.2799999999999994</c:v>
                </c:pt>
                <c:pt idx="787">
                  <c:v>-4.26</c:v>
                </c:pt>
                <c:pt idx="788">
                  <c:v>-4.24</c:v>
                </c:pt>
                <c:pt idx="789">
                  <c:v>-4.2199999999999989</c:v>
                </c:pt>
                <c:pt idx="790">
                  <c:v>-4.1999999999999975</c:v>
                </c:pt>
                <c:pt idx="791">
                  <c:v>-4.18</c:v>
                </c:pt>
                <c:pt idx="792">
                  <c:v>-4.1599999999999975</c:v>
                </c:pt>
                <c:pt idx="793">
                  <c:v>-4.1399999999999988</c:v>
                </c:pt>
                <c:pt idx="794">
                  <c:v>-4.1199999999999966</c:v>
                </c:pt>
                <c:pt idx="795">
                  <c:v>-4.0999999999999996</c:v>
                </c:pt>
                <c:pt idx="796">
                  <c:v>-4.08</c:v>
                </c:pt>
                <c:pt idx="797">
                  <c:v>-4.0600000000000005</c:v>
                </c:pt>
                <c:pt idx="798">
                  <c:v>-4.0399999999999991</c:v>
                </c:pt>
                <c:pt idx="799">
                  <c:v>-4.0199999999999996</c:v>
                </c:pt>
                <c:pt idx="800">
                  <c:v>-4</c:v>
                </c:pt>
                <c:pt idx="801">
                  <c:v>-3.9800000000000004</c:v>
                </c:pt>
                <c:pt idx="802">
                  <c:v>-3.9600000000000009</c:v>
                </c:pt>
                <c:pt idx="803">
                  <c:v>-3.9400000000000013</c:v>
                </c:pt>
                <c:pt idx="804">
                  <c:v>-3.9199999999999977</c:v>
                </c:pt>
                <c:pt idx="805">
                  <c:v>-3.8999999999999977</c:v>
                </c:pt>
                <c:pt idx="806">
                  <c:v>-3.8799999999999977</c:v>
                </c:pt>
                <c:pt idx="807">
                  <c:v>-3.8599999999999977</c:v>
                </c:pt>
                <c:pt idx="808">
                  <c:v>-3.84</c:v>
                </c:pt>
                <c:pt idx="809">
                  <c:v>-3.8200000000000003</c:v>
                </c:pt>
                <c:pt idx="810">
                  <c:v>-3.8000000000000007</c:v>
                </c:pt>
                <c:pt idx="811">
                  <c:v>-3.7800000000000011</c:v>
                </c:pt>
                <c:pt idx="812">
                  <c:v>-3.759999999999998</c:v>
                </c:pt>
                <c:pt idx="813">
                  <c:v>-3.7399999999999984</c:v>
                </c:pt>
                <c:pt idx="814">
                  <c:v>-3.7199999999999989</c:v>
                </c:pt>
                <c:pt idx="815">
                  <c:v>-3.6999999999999993</c:v>
                </c:pt>
                <c:pt idx="816">
                  <c:v>-3.6799999999999997</c:v>
                </c:pt>
                <c:pt idx="817">
                  <c:v>-3.66</c:v>
                </c:pt>
                <c:pt idx="818">
                  <c:v>-3.6400000000000006</c:v>
                </c:pt>
                <c:pt idx="819">
                  <c:v>-3.620000000000001</c:v>
                </c:pt>
                <c:pt idx="820">
                  <c:v>-3.6000000000000014</c:v>
                </c:pt>
                <c:pt idx="821">
                  <c:v>-3.5799999999999983</c:v>
                </c:pt>
                <c:pt idx="822">
                  <c:v>-3.5599999999999987</c:v>
                </c:pt>
                <c:pt idx="823">
                  <c:v>-3.5399999999999987</c:v>
                </c:pt>
                <c:pt idx="824">
                  <c:v>-3.5199999999999987</c:v>
                </c:pt>
                <c:pt idx="825">
                  <c:v>-3.5</c:v>
                </c:pt>
                <c:pt idx="826">
                  <c:v>-3.4800000000000004</c:v>
                </c:pt>
                <c:pt idx="827">
                  <c:v>-3.4600000000000009</c:v>
                </c:pt>
                <c:pt idx="828">
                  <c:v>-3.4400000000000013</c:v>
                </c:pt>
                <c:pt idx="829">
                  <c:v>-3.4199999999999977</c:v>
                </c:pt>
                <c:pt idx="830">
                  <c:v>-3.3999999999999977</c:v>
                </c:pt>
                <c:pt idx="831">
                  <c:v>-3.3799999999999977</c:v>
                </c:pt>
                <c:pt idx="832">
                  <c:v>-3.3599999999999977</c:v>
                </c:pt>
                <c:pt idx="833">
                  <c:v>-3.34</c:v>
                </c:pt>
                <c:pt idx="834">
                  <c:v>-3.3200000000000003</c:v>
                </c:pt>
                <c:pt idx="835">
                  <c:v>-3.3000000000000007</c:v>
                </c:pt>
                <c:pt idx="836">
                  <c:v>-3.2800000000000011</c:v>
                </c:pt>
                <c:pt idx="837">
                  <c:v>-3.259999999999998</c:v>
                </c:pt>
                <c:pt idx="838">
                  <c:v>-3.2399999999999984</c:v>
                </c:pt>
                <c:pt idx="839">
                  <c:v>-3.2199999999999989</c:v>
                </c:pt>
                <c:pt idx="840">
                  <c:v>-3.1999999999999993</c:v>
                </c:pt>
                <c:pt idx="841">
                  <c:v>-3.1799999999999997</c:v>
                </c:pt>
                <c:pt idx="842">
                  <c:v>-3.16</c:v>
                </c:pt>
                <c:pt idx="843">
                  <c:v>-3.1400000000000006</c:v>
                </c:pt>
                <c:pt idx="844">
                  <c:v>-3.120000000000001</c:v>
                </c:pt>
                <c:pt idx="845">
                  <c:v>-3.1000000000000014</c:v>
                </c:pt>
                <c:pt idx="846">
                  <c:v>-3.0799999999999983</c:v>
                </c:pt>
                <c:pt idx="847">
                  <c:v>-3.0599999999999987</c:v>
                </c:pt>
                <c:pt idx="848">
                  <c:v>-3.0399999999999987</c:v>
                </c:pt>
                <c:pt idx="849">
                  <c:v>-3.0199999999999987</c:v>
                </c:pt>
                <c:pt idx="850">
                  <c:v>-3</c:v>
                </c:pt>
                <c:pt idx="851">
                  <c:v>-2.9800000000000004</c:v>
                </c:pt>
                <c:pt idx="852">
                  <c:v>-2.9600000000000009</c:v>
                </c:pt>
                <c:pt idx="853">
                  <c:v>-2.9400000000000013</c:v>
                </c:pt>
                <c:pt idx="854">
                  <c:v>-2.9199999999999977</c:v>
                </c:pt>
                <c:pt idx="855">
                  <c:v>-2.8999999999999977</c:v>
                </c:pt>
                <c:pt idx="856">
                  <c:v>-2.8799999999999977</c:v>
                </c:pt>
                <c:pt idx="857">
                  <c:v>-2.8599999999999977</c:v>
                </c:pt>
                <c:pt idx="858">
                  <c:v>-2.84</c:v>
                </c:pt>
                <c:pt idx="859">
                  <c:v>-2.8200000000000003</c:v>
                </c:pt>
                <c:pt idx="860">
                  <c:v>-2.8000000000000007</c:v>
                </c:pt>
                <c:pt idx="861">
                  <c:v>-2.7800000000000011</c:v>
                </c:pt>
                <c:pt idx="862">
                  <c:v>-2.759999999999998</c:v>
                </c:pt>
                <c:pt idx="863">
                  <c:v>-2.7399999999999984</c:v>
                </c:pt>
                <c:pt idx="864">
                  <c:v>-2.7199999999999989</c:v>
                </c:pt>
                <c:pt idx="865">
                  <c:v>-2.6999999999999993</c:v>
                </c:pt>
                <c:pt idx="866">
                  <c:v>-2.6799999999999997</c:v>
                </c:pt>
                <c:pt idx="867">
                  <c:v>-2.66</c:v>
                </c:pt>
                <c:pt idx="868">
                  <c:v>-2.6400000000000006</c:v>
                </c:pt>
                <c:pt idx="869">
                  <c:v>-2.620000000000001</c:v>
                </c:pt>
                <c:pt idx="870">
                  <c:v>-2.5999999999999979</c:v>
                </c:pt>
                <c:pt idx="871">
                  <c:v>-2.5799999999999983</c:v>
                </c:pt>
                <c:pt idx="872">
                  <c:v>-2.5599999999999987</c:v>
                </c:pt>
                <c:pt idx="873">
                  <c:v>-2.5399999999999987</c:v>
                </c:pt>
                <c:pt idx="874">
                  <c:v>-2.5199999999999987</c:v>
                </c:pt>
                <c:pt idx="875">
                  <c:v>-2.5</c:v>
                </c:pt>
                <c:pt idx="876">
                  <c:v>-2.4800000000000004</c:v>
                </c:pt>
                <c:pt idx="877">
                  <c:v>-2.4600000000000009</c:v>
                </c:pt>
                <c:pt idx="878">
                  <c:v>-2.4400000000000013</c:v>
                </c:pt>
                <c:pt idx="879">
                  <c:v>-2.4199999999999977</c:v>
                </c:pt>
                <c:pt idx="880">
                  <c:v>-2.3999999999999977</c:v>
                </c:pt>
                <c:pt idx="881">
                  <c:v>-2.3799999999999977</c:v>
                </c:pt>
                <c:pt idx="882">
                  <c:v>-2.3599999999999977</c:v>
                </c:pt>
                <c:pt idx="883">
                  <c:v>-2.34</c:v>
                </c:pt>
                <c:pt idx="884">
                  <c:v>-2.3200000000000003</c:v>
                </c:pt>
                <c:pt idx="885">
                  <c:v>-2.3000000000000007</c:v>
                </c:pt>
                <c:pt idx="886">
                  <c:v>-2.2800000000000011</c:v>
                </c:pt>
                <c:pt idx="887">
                  <c:v>-2.259999999999998</c:v>
                </c:pt>
                <c:pt idx="888">
                  <c:v>-2.2399999999999984</c:v>
                </c:pt>
                <c:pt idx="889">
                  <c:v>-2.2199999999999989</c:v>
                </c:pt>
                <c:pt idx="890">
                  <c:v>-2.1999999999999993</c:v>
                </c:pt>
                <c:pt idx="891">
                  <c:v>-2.1799999999999997</c:v>
                </c:pt>
                <c:pt idx="892">
                  <c:v>-2.16</c:v>
                </c:pt>
                <c:pt idx="893">
                  <c:v>-2.1400000000000006</c:v>
                </c:pt>
                <c:pt idx="894">
                  <c:v>-2.120000000000001</c:v>
                </c:pt>
                <c:pt idx="895">
                  <c:v>-2.0999999999999979</c:v>
                </c:pt>
                <c:pt idx="896">
                  <c:v>-2.0799999999999983</c:v>
                </c:pt>
                <c:pt idx="897">
                  <c:v>-2.0599999999999987</c:v>
                </c:pt>
                <c:pt idx="898">
                  <c:v>-2.0399999999999987</c:v>
                </c:pt>
                <c:pt idx="899">
                  <c:v>-2.0199999999999987</c:v>
                </c:pt>
                <c:pt idx="900">
                  <c:v>-2</c:v>
                </c:pt>
                <c:pt idx="901">
                  <c:v>-1.9800000000000029</c:v>
                </c:pt>
                <c:pt idx="902">
                  <c:v>-1.9600000000000031</c:v>
                </c:pt>
                <c:pt idx="903">
                  <c:v>-1.9400000000000035</c:v>
                </c:pt>
                <c:pt idx="904">
                  <c:v>-1.9199999999999955</c:v>
                </c:pt>
                <c:pt idx="905">
                  <c:v>-1.8999999999999957</c:v>
                </c:pt>
                <c:pt idx="906">
                  <c:v>-1.8799999999999963</c:v>
                </c:pt>
                <c:pt idx="907">
                  <c:v>-1.8599999999999965</c:v>
                </c:pt>
                <c:pt idx="908">
                  <c:v>-1.839999999999997</c:v>
                </c:pt>
                <c:pt idx="909">
                  <c:v>-1.8200000000000003</c:v>
                </c:pt>
                <c:pt idx="910">
                  <c:v>-1.8000000000000007</c:v>
                </c:pt>
                <c:pt idx="911">
                  <c:v>-1.780000000000002</c:v>
                </c:pt>
                <c:pt idx="912">
                  <c:v>-1.7599999999999938</c:v>
                </c:pt>
                <c:pt idx="913">
                  <c:v>-1.7399999999999944</c:v>
                </c:pt>
                <c:pt idx="914">
                  <c:v>-1.7199999999999946</c:v>
                </c:pt>
                <c:pt idx="915">
                  <c:v>-1.6999999999999968</c:v>
                </c:pt>
                <c:pt idx="916">
                  <c:v>-1.6799999999999973</c:v>
                </c:pt>
                <c:pt idx="917">
                  <c:v>-1.6600000000000001</c:v>
                </c:pt>
                <c:pt idx="918">
                  <c:v>-1.6400000000000021</c:v>
                </c:pt>
                <c:pt idx="919">
                  <c:v>-1.6200000000000021</c:v>
                </c:pt>
                <c:pt idx="920">
                  <c:v>-1.599999999999995</c:v>
                </c:pt>
                <c:pt idx="921">
                  <c:v>-1.5799999999999952</c:v>
                </c:pt>
                <c:pt idx="922">
                  <c:v>-1.5599999999999952</c:v>
                </c:pt>
                <c:pt idx="923">
                  <c:v>-1.5399999999999954</c:v>
                </c:pt>
                <c:pt idx="924">
                  <c:v>-1.5199999999999958</c:v>
                </c:pt>
                <c:pt idx="925">
                  <c:v>-1.5</c:v>
                </c:pt>
                <c:pt idx="926">
                  <c:v>-1.4800000000000004</c:v>
                </c:pt>
                <c:pt idx="927">
                  <c:v>-1.4600000000000009</c:v>
                </c:pt>
                <c:pt idx="928">
                  <c:v>-1.4400000000000013</c:v>
                </c:pt>
                <c:pt idx="929">
                  <c:v>-1.4199999999999933</c:v>
                </c:pt>
                <c:pt idx="930">
                  <c:v>-1.3999999999999957</c:v>
                </c:pt>
                <c:pt idx="931">
                  <c:v>-1.3799999999999963</c:v>
                </c:pt>
                <c:pt idx="932">
                  <c:v>-1.3599999999999965</c:v>
                </c:pt>
                <c:pt idx="933">
                  <c:v>-1.339999999999997</c:v>
                </c:pt>
                <c:pt idx="934">
                  <c:v>-1.3200000000000003</c:v>
                </c:pt>
                <c:pt idx="935">
                  <c:v>-1.3000000000000007</c:v>
                </c:pt>
                <c:pt idx="936">
                  <c:v>-1.2800000000000011</c:v>
                </c:pt>
                <c:pt idx="937">
                  <c:v>-1.2599999999999936</c:v>
                </c:pt>
                <c:pt idx="938">
                  <c:v>-1.239999999999994</c:v>
                </c:pt>
                <c:pt idx="939">
                  <c:v>-1.2199999999999942</c:v>
                </c:pt>
                <c:pt idx="940">
                  <c:v>-1.1999999999999968</c:v>
                </c:pt>
                <c:pt idx="941">
                  <c:v>-1.1799999999999973</c:v>
                </c:pt>
                <c:pt idx="942">
                  <c:v>-1.1600000000000001</c:v>
                </c:pt>
                <c:pt idx="943">
                  <c:v>-1.1400000000000021</c:v>
                </c:pt>
                <c:pt idx="944">
                  <c:v>-1.1200000000000021</c:v>
                </c:pt>
                <c:pt idx="945">
                  <c:v>-1.099999999999995</c:v>
                </c:pt>
                <c:pt idx="946">
                  <c:v>-1.0799999999999952</c:v>
                </c:pt>
                <c:pt idx="947">
                  <c:v>-1.0599999999999952</c:v>
                </c:pt>
                <c:pt idx="948">
                  <c:v>-1.0399999999999954</c:v>
                </c:pt>
                <c:pt idx="949">
                  <c:v>-1.0199999999999958</c:v>
                </c:pt>
                <c:pt idx="950">
                  <c:v>-1</c:v>
                </c:pt>
                <c:pt idx="951">
                  <c:v>-0.98000000000000043</c:v>
                </c:pt>
                <c:pt idx="952">
                  <c:v>-0.96000000000000085</c:v>
                </c:pt>
                <c:pt idx="953">
                  <c:v>-0.94000000000000161</c:v>
                </c:pt>
                <c:pt idx="954">
                  <c:v>-0.91999999999999815</c:v>
                </c:pt>
                <c:pt idx="955">
                  <c:v>-0.8999999999999988</c:v>
                </c:pt>
                <c:pt idx="956">
                  <c:v>-0.88</c:v>
                </c:pt>
                <c:pt idx="957">
                  <c:v>-0.85999999999999965</c:v>
                </c:pt>
                <c:pt idx="958">
                  <c:v>-0.84000000000000064</c:v>
                </c:pt>
                <c:pt idx="959">
                  <c:v>-0.82000000000000062</c:v>
                </c:pt>
                <c:pt idx="960">
                  <c:v>-0.80000000000000071</c:v>
                </c:pt>
                <c:pt idx="961">
                  <c:v>-0.78000000000000114</c:v>
                </c:pt>
                <c:pt idx="962">
                  <c:v>-0.75999999999999934</c:v>
                </c:pt>
                <c:pt idx="963">
                  <c:v>-0.73999999999999966</c:v>
                </c:pt>
                <c:pt idx="964">
                  <c:v>-0.71999999999999964</c:v>
                </c:pt>
                <c:pt idx="965">
                  <c:v>-0.69999999999999973</c:v>
                </c:pt>
                <c:pt idx="966">
                  <c:v>-0.68000000000000049</c:v>
                </c:pt>
                <c:pt idx="967">
                  <c:v>-0.66000000000000181</c:v>
                </c:pt>
                <c:pt idx="968">
                  <c:v>-0.64000000000000201</c:v>
                </c:pt>
                <c:pt idx="969">
                  <c:v>-0.62000000000000222</c:v>
                </c:pt>
                <c:pt idx="970">
                  <c:v>-0.59999999999999798</c:v>
                </c:pt>
                <c:pt idx="971">
                  <c:v>-0.57999999999999863</c:v>
                </c:pt>
                <c:pt idx="972">
                  <c:v>-0.55999999999999872</c:v>
                </c:pt>
                <c:pt idx="973">
                  <c:v>-0.53999999999999915</c:v>
                </c:pt>
                <c:pt idx="974">
                  <c:v>-0.51999999999999968</c:v>
                </c:pt>
                <c:pt idx="975">
                  <c:v>-0.5</c:v>
                </c:pt>
                <c:pt idx="976">
                  <c:v>-0.48000000000000048</c:v>
                </c:pt>
                <c:pt idx="977">
                  <c:v>-0.46000000000000085</c:v>
                </c:pt>
                <c:pt idx="978">
                  <c:v>-0.44000000000000133</c:v>
                </c:pt>
                <c:pt idx="979">
                  <c:v>-0.41999999999999926</c:v>
                </c:pt>
                <c:pt idx="980">
                  <c:v>-0.39999999999999997</c:v>
                </c:pt>
                <c:pt idx="981">
                  <c:v>-0.38000000000000017</c:v>
                </c:pt>
                <c:pt idx="982">
                  <c:v>-0.36000000000000032</c:v>
                </c:pt>
                <c:pt idx="983">
                  <c:v>-0.3400000000000003</c:v>
                </c:pt>
                <c:pt idx="984">
                  <c:v>-0.32000000000000095</c:v>
                </c:pt>
                <c:pt idx="985">
                  <c:v>-0.30000000000000082</c:v>
                </c:pt>
                <c:pt idx="986">
                  <c:v>-0.2800000000000013</c:v>
                </c:pt>
                <c:pt idx="987">
                  <c:v>-0.25999999999999868</c:v>
                </c:pt>
                <c:pt idx="988">
                  <c:v>-0.23999999999999894</c:v>
                </c:pt>
                <c:pt idx="989">
                  <c:v>-0.21999999999999947</c:v>
                </c:pt>
                <c:pt idx="990">
                  <c:v>-0.19999999999999973</c:v>
                </c:pt>
                <c:pt idx="991">
                  <c:v>-0.18000000000000016</c:v>
                </c:pt>
                <c:pt idx="992">
                  <c:v>-0.1600000000000002</c:v>
                </c:pt>
                <c:pt idx="993">
                  <c:v>-0.14000000000000071</c:v>
                </c:pt>
                <c:pt idx="994">
                  <c:v>-0.12000000000000099</c:v>
                </c:pt>
                <c:pt idx="995">
                  <c:v>-9.9999999999998132E-2</c:v>
                </c:pt>
                <c:pt idx="996">
                  <c:v>-7.9999999999998531E-2</c:v>
                </c:pt>
                <c:pt idx="997">
                  <c:v>-5.9999999999998922E-2</c:v>
                </c:pt>
                <c:pt idx="998">
                  <c:v>-3.9999999999999175E-2</c:v>
                </c:pt>
                <c:pt idx="999">
                  <c:v>-1.9999999999999577E-2</c:v>
                </c:pt>
                <c:pt idx="1000">
                  <c:v>0</c:v>
                </c:pt>
                <c:pt idx="1001">
                  <c:v>1.9999999999999577E-2</c:v>
                </c:pt>
                <c:pt idx="1002">
                  <c:v>3.9999999999999175E-2</c:v>
                </c:pt>
                <c:pt idx="1003">
                  <c:v>5.9999999999998922E-2</c:v>
                </c:pt>
                <c:pt idx="1004">
                  <c:v>8.0000000000001834E-2</c:v>
                </c:pt>
                <c:pt idx="1005">
                  <c:v>0.10000000000000142</c:v>
                </c:pt>
                <c:pt idx="1006">
                  <c:v>0.12000000000000099</c:v>
                </c:pt>
                <c:pt idx="1007">
                  <c:v>0.14000000000000071</c:v>
                </c:pt>
                <c:pt idx="1008">
                  <c:v>0.1600000000000002</c:v>
                </c:pt>
                <c:pt idx="1009">
                  <c:v>0.18000000000000016</c:v>
                </c:pt>
                <c:pt idx="1010">
                  <c:v>0.19999999999999973</c:v>
                </c:pt>
                <c:pt idx="1011">
                  <c:v>0.21999999999999947</c:v>
                </c:pt>
                <c:pt idx="1012">
                  <c:v>0.24000000000000199</c:v>
                </c:pt>
                <c:pt idx="1013">
                  <c:v>0.26000000000000156</c:v>
                </c:pt>
                <c:pt idx="1014">
                  <c:v>0.2800000000000013</c:v>
                </c:pt>
                <c:pt idx="1015">
                  <c:v>0.30000000000000082</c:v>
                </c:pt>
                <c:pt idx="1016">
                  <c:v>0.32000000000000095</c:v>
                </c:pt>
                <c:pt idx="1017">
                  <c:v>0.3400000000000003</c:v>
                </c:pt>
                <c:pt idx="1018">
                  <c:v>0.36000000000000032</c:v>
                </c:pt>
                <c:pt idx="1019">
                  <c:v>0.38000000000000017</c:v>
                </c:pt>
                <c:pt idx="1020">
                  <c:v>0.4000000000000023</c:v>
                </c:pt>
                <c:pt idx="1021">
                  <c:v>0.42000000000000182</c:v>
                </c:pt>
                <c:pt idx="1022">
                  <c:v>0.44000000000000133</c:v>
                </c:pt>
                <c:pt idx="1023">
                  <c:v>0.46000000000000085</c:v>
                </c:pt>
                <c:pt idx="1024">
                  <c:v>0.48000000000000048</c:v>
                </c:pt>
                <c:pt idx="1025">
                  <c:v>0.5</c:v>
                </c:pt>
                <c:pt idx="1026">
                  <c:v>0.51999999999999968</c:v>
                </c:pt>
                <c:pt idx="1027">
                  <c:v>0.53999999999999915</c:v>
                </c:pt>
                <c:pt idx="1028">
                  <c:v>0.55999999999999872</c:v>
                </c:pt>
                <c:pt idx="1029">
                  <c:v>0.58000000000000151</c:v>
                </c:pt>
                <c:pt idx="1030">
                  <c:v>0.60000000000000164</c:v>
                </c:pt>
                <c:pt idx="1031">
                  <c:v>0.62000000000000222</c:v>
                </c:pt>
                <c:pt idx="1032">
                  <c:v>0.64000000000000201</c:v>
                </c:pt>
                <c:pt idx="1033">
                  <c:v>0.66000000000000181</c:v>
                </c:pt>
                <c:pt idx="1034">
                  <c:v>0.68000000000000049</c:v>
                </c:pt>
                <c:pt idx="1035">
                  <c:v>0.69999999999999973</c:v>
                </c:pt>
                <c:pt idx="1036">
                  <c:v>0.71999999999999964</c:v>
                </c:pt>
                <c:pt idx="1037">
                  <c:v>0.74000000000000321</c:v>
                </c:pt>
                <c:pt idx="1038">
                  <c:v>0.76000000000000301</c:v>
                </c:pt>
                <c:pt idx="1039">
                  <c:v>0.78000000000000114</c:v>
                </c:pt>
                <c:pt idx="1040">
                  <c:v>0.80000000000000071</c:v>
                </c:pt>
                <c:pt idx="1041">
                  <c:v>0.82000000000000062</c:v>
                </c:pt>
                <c:pt idx="1042">
                  <c:v>0.84000000000000064</c:v>
                </c:pt>
                <c:pt idx="1043">
                  <c:v>0.85999999999999965</c:v>
                </c:pt>
                <c:pt idx="1044">
                  <c:v>0.88</c:v>
                </c:pt>
                <c:pt idx="1045">
                  <c:v>0.90000000000000213</c:v>
                </c:pt>
                <c:pt idx="1046">
                  <c:v>0.92000000000000171</c:v>
                </c:pt>
                <c:pt idx="1047">
                  <c:v>0.94000000000000161</c:v>
                </c:pt>
                <c:pt idx="1048">
                  <c:v>0.96000000000000085</c:v>
                </c:pt>
                <c:pt idx="1049">
                  <c:v>0.98000000000000043</c:v>
                </c:pt>
                <c:pt idx="1050">
                  <c:v>1</c:v>
                </c:pt>
                <c:pt idx="1051">
                  <c:v>1.0199999999999958</c:v>
                </c:pt>
                <c:pt idx="1052">
                  <c:v>1.0399999999999954</c:v>
                </c:pt>
                <c:pt idx="1053">
                  <c:v>1.0599999999999952</c:v>
                </c:pt>
                <c:pt idx="1054">
                  <c:v>1.0800000000000021</c:v>
                </c:pt>
                <c:pt idx="1055">
                  <c:v>1.1000000000000021</c:v>
                </c:pt>
                <c:pt idx="1056">
                  <c:v>1.1200000000000021</c:v>
                </c:pt>
                <c:pt idx="1057">
                  <c:v>1.1400000000000021</c:v>
                </c:pt>
                <c:pt idx="1058">
                  <c:v>1.1600000000000001</c:v>
                </c:pt>
                <c:pt idx="1059">
                  <c:v>1.1799999999999973</c:v>
                </c:pt>
                <c:pt idx="1060">
                  <c:v>1.1999999999999968</c:v>
                </c:pt>
                <c:pt idx="1061">
                  <c:v>1.2199999999999942</c:v>
                </c:pt>
                <c:pt idx="1062">
                  <c:v>1.240000000000002</c:v>
                </c:pt>
                <c:pt idx="1063">
                  <c:v>1.260000000000002</c:v>
                </c:pt>
                <c:pt idx="1064">
                  <c:v>1.2800000000000011</c:v>
                </c:pt>
                <c:pt idx="1065">
                  <c:v>1.3000000000000007</c:v>
                </c:pt>
                <c:pt idx="1066">
                  <c:v>1.3200000000000003</c:v>
                </c:pt>
                <c:pt idx="1067">
                  <c:v>1.339999999999997</c:v>
                </c:pt>
                <c:pt idx="1068">
                  <c:v>1.3599999999999965</c:v>
                </c:pt>
                <c:pt idx="1069">
                  <c:v>1.3799999999999963</c:v>
                </c:pt>
                <c:pt idx="1070">
                  <c:v>1.4000000000000019</c:v>
                </c:pt>
                <c:pt idx="1071">
                  <c:v>1.4200000000000017</c:v>
                </c:pt>
                <c:pt idx="1072">
                  <c:v>1.4400000000000013</c:v>
                </c:pt>
                <c:pt idx="1073">
                  <c:v>1.4600000000000009</c:v>
                </c:pt>
                <c:pt idx="1074">
                  <c:v>1.4800000000000004</c:v>
                </c:pt>
                <c:pt idx="1075">
                  <c:v>1.5</c:v>
                </c:pt>
                <c:pt idx="1076">
                  <c:v>1.5199999999999958</c:v>
                </c:pt>
                <c:pt idx="1077">
                  <c:v>1.5399999999999954</c:v>
                </c:pt>
                <c:pt idx="1078">
                  <c:v>1.5599999999999952</c:v>
                </c:pt>
                <c:pt idx="1079">
                  <c:v>1.5800000000000021</c:v>
                </c:pt>
                <c:pt idx="1080">
                  <c:v>1.6000000000000021</c:v>
                </c:pt>
                <c:pt idx="1081">
                  <c:v>1.6200000000000021</c:v>
                </c:pt>
                <c:pt idx="1082">
                  <c:v>1.6400000000000021</c:v>
                </c:pt>
                <c:pt idx="1083">
                  <c:v>1.6600000000000001</c:v>
                </c:pt>
                <c:pt idx="1084">
                  <c:v>1.6799999999999973</c:v>
                </c:pt>
                <c:pt idx="1085">
                  <c:v>1.6999999999999968</c:v>
                </c:pt>
                <c:pt idx="1086">
                  <c:v>1.7199999999999946</c:v>
                </c:pt>
                <c:pt idx="1087">
                  <c:v>1.7400000000000022</c:v>
                </c:pt>
                <c:pt idx="1088">
                  <c:v>1.7600000000000022</c:v>
                </c:pt>
                <c:pt idx="1089">
                  <c:v>1.780000000000002</c:v>
                </c:pt>
                <c:pt idx="1090">
                  <c:v>1.8000000000000007</c:v>
                </c:pt>
                <c:pt idx="1091">
                  <c:v>1.8200000000000003</c:v>
                </c:pt>
                <c:pt idx="1092">
                  <c:v>1.839999999999997</c:v>
                </c:pt>
                <c:pt idx="1093">
                  <c:v>1.8599999999999965</c:v>
                </c:pt>
                <c:pt idx="1094">
                  <c:v>1.8799999999999963</c:v>
                </c:pt>
                <c:pt idx="1095">
                  <c:v>1.9000000000000021</c:v>
                </c:pt>
                <c:pt idx="1096">
                  <c:v>1.9200000000000021</c:v>
                </c:pt>
                <c:pt idx="1097">
                  <c:v>1.9400000000000035</c:v>
                </c:pt>
                <c:pt idx="1098">
                  <c:v>1.9600000000000031</c:v>
                </c:pt>
                <c:pt idx="1099">
                  <c:v>1.9800000000000029</c:v>
                </c:pt>
                <c:pt idx="1100">
                  <c:v>2</c:v>
                </c:pt>
                <c:pt idx="1101">
                  <c:v>2.0199999999999987</c:v>
                </c:pt>
                <c:pt idx="1102">
                  <c:v>2.0399999999999987</c:v>
                </c:pt>
                <c:pt idx="1103">
                  <c:v>2.0599999999999987</c:v>
                </c:pt>
                <c:pt idx="1104">
                  <c:v>2.0800000000000018</c:v>
                </c:pt>
                <c:pt idx="1105">
                  <c:v>2.1000000000000014</c:v>
                </c:pt>
                <c:pt idx="1106">
                  <c:v>2.120000000000001</c:v>
                </c:pt>
                <c:pt idx="1107">
                  <c:v>2.1400000000000006</c:v>
                </c:pt>
                <c:pt idx="1108">
                  <c:v>2.16</c:v>
                </c:pt>
                <c:pt idx="1109">
                  <c:v>2.1799999999999997</c:v>
                </c:pt>
                <c:pt idx="1110">
                  <c:v>2.1999999999999993</c:v>
                </c:pt>
                <c:pt idx="1111">
                  <c:v>2.2199999999999989</c:v>
                </c:pt>
                <c:pt idx="1112">
                  <c:v>2.2400000000000042</c:v>
                </c:pt>
                <c:pt idx="1113">
                  <c:v>2.2600000000000016</c:v>
                </c:pt>
                <c:pt idx="1114">
                  <c:v>2.2800000000000011</c:v>
                </c:pt>
                <c:pt idx="1115">
                  <c:v>2.3000000000000007</c:v>
                </c:pt>
                <c:pt idx="1116">
                  <c:v>2.3200000000000003</c:v>
                </c:pt>
                <c:pt idx="1117">
                  <c:v>2.34</c:v>
                </c:pt>
                <c:pt idx="1118">
                  <c:v>2.3599999999999977</c:v>
                </c:pt>
                <c:pt idx="1119">
                  <c:v>2.3799999999999977</c:v>
                </c:pt>
                <c:pt idx="1120">
                  <c:v>2.4000000000000021</c:v>
                </c:pt>
                <c:pt idx="1121">
                  <c:v>2.4200000000000017</c:v>
                </c:pt>
                <c:pt idx="1122">
                  <c:v>2.4400000000000013</c:v>
                </c:pt>
                <c:pt idx="1123">
                  <c:v>2.4600000000000009</c:v>
                </c:pt>
                <c:pt idx="1124">
                  <c:v>2.4800000000000004</c:v>
                </c:pt>
                <c:pt idx="1125">
                  <c:v>2.5</c:v>
                </c:pt>
                <c:pt idx="1126">
                  <c:v>2.5199999999999987</c:v>
                </c:pt>
                <c:pt idx="1127">
                  <c:v>2.5399999999999987</c:v>
                </c:pt>
                <c:pt idx="1128">
                  <c:v>2.5599999999999987</c:v>
                </c:pt>
                <c:pt idx="1129">
                  <c:v>2.5800000000000018</c:v>
                </c:pt>
                <c:pt idx="1130">
                  <c:v>2.6000000000000014</c:v>
                </c:pt>
                <c:pt idx="1131">
                  <c:v>2.620000000000001</c:v>
                </c:pt>
                <c:pt idx="1132">
                  <c:v>2.6400000000000006</c:v>
                </c:pt>
                <c:pt idx="1133">
                  <c:v>2.66</c:v>
                </c:pt>
                <c:pt idx="1134">
                  <c:v>2.6799999999999997</c:v>
                </c:pt>
                <c:pt idx="1135">
                  <c:v>2.6999999999999993</c:v>
                </c:pt>
                <c:pt idx="1136">
                  <c:v>2.7199999999999989</c:v>
                </c:pt>
                <c:pt idx="1137">
                  <c:v>2.7400000000000042</c:v>
                </c:pt>
                <c:pt idx="1138">
                  <c:v>2.7600000000000016</c:v>
                </c:pt>
                <c:pt idx="1139">
                  <c:v>2.7800000000000011</c:v>
                </c:pt>
                <c:pt idx="1140">
                  <c:v>2.8000000000000007</c:v>
                </c:pt>
                <c:pt idx="1141">
                  <c:v>2.8200000000000003</c:v>
                </c:pt>
                <c:pt idx="1142">
                  <c:v>2.84</c:v>
                </c:pt>
                <c:pt idx="1143">
                  <c:v>2.8599999999999977</c:v>
                </c:pt>
                <c:pt idx="1144">
                  <c:v>2.8799999999999977</c:v>
                </c:pt>
                <c:pt idx="1145">
                  <c:v>2.9000000000000021</c:v>
                </c:pt>
                <c:pt idx="1146">
                  <c:v>2.9200000000000017</c:v>
                </c:pt>
                <c:pt idx="1147">
                  <c:v>2.9400000000000013</c:v>
                </c:pt>
                <c:pt idx="1148">
                  <c:v>2.9600000000000009</c:v>
                </c:pt>
                <c:pt idx="1149">
                  <c:v>2.9800000000000004</c:v>
                </c:pt>
                <c:pt idx="1150">
                  <c:v>3</c:v>
                </c:pt>
                <c:pt idx="1151">
                  <c:v>3.0199999999999987</c:v>
                </c:pt>
                <c:pt idx="1152">
                  <c:v>3.0399999999999987</c:v>
                </c:pt>
                <c:pt idx="1153">
                  <c:v>3.0599999999999987</c:v>
                </c:pt>
                <c:pt idx="1154">
                  <c:v>3.0800000000000018</c:v>
                </c:pt>
                <c:pt idx="1155">
                  <c:v>3.1000000000000014</c:v>
                </c:pt>
                <c:pt idx="1156">
                  <c:v>3.120000000000001</c:v>
                </c:pt>
                <c:pt idx="1157">
                  <c:v>3.1400000000000006</c:v>
                </c:pt>
                <c:pt idx="1158">
                  <c:v>3.16</c:v>
                </c:pt>
                <c:pt idx="1159">
                  <c:v>3.1799999999999997</c:v>
                </c:pt>
                <c:pt idx="1160">
                  <c:v>3.1999999999999993</c:v>
                </c:pt>
                <c:pt idx="1161">
                  <c:v>3.2199999999999989</c:v>
                </c:pt>
                <c:pt idx="1162">
                  <c:v>3.2400000000000042</c:v>
                </c:pt>
                <c:pt idx="1163">
                  <c:v>3.2600000000000016</c:v>
                </c:pt>
                <c:pt idx="1164">
                  <c:v>3.2800000000000011</c:v>
                </c:pt>
                <c:pt idx="1165">
                  <c:v>3.3000000000000007</c:v>
                </c:pt>
                <c:pt idx="1166">
                  <c:v>3.3200000000000003</c:v>
                </c:pt>
                <c:pt idx="1167">
                  <c:v>3.34</c:v>
                </c:pt>
                <c:pt idx="1168">
                  <c:v>3.3599999999999977</c:v>
                </c:pt>
                <c:pt idx="1169">
                  <c:v>3.3799999999999977</c:v>
                </c:pt>
                <c:pt idx="1170">
                  <c:v>3.4000000000000021</c:v>
                </c:pt>
                <c:pt idx="1171">
                  <c:v>3.4200000000000017</c:v>
                </c:pt>
                <c:pt idx="1172">
                  <c:v>3.4400000000000013</c:v>
                </c:pt>
                <c:pt idx="1173">
                  <c:v>3.4600000000000009</c:v>
                </c:pt>
                <c:pt idx="1174">
                  <c:v>3.4800000000000004</c:v>
                </c:pt>
                <c:pt idx="1175">
                  <c:v>3.5</c:v>
                </c:pt>
                <c:pt idx="1176">
                  <c:v>3.5199999999999987</c:v>
                </c:pt>
                <c:pt idx="1177">
                  <c:v>3.5399999999999987</c:v>
                </c:pt>
                <c:pt idx="1178">
                  <c:v>3.5599999999999987</c:v>
                </c:pt>
                <c:pt idx="1179">
                  <c:v>3.5800000000000018</c:v>
                </c:pt>
                <c:pt idx="1180">
                  <c:v>3.6000000000000014</c:v>
                </c:pt>
                <c:pt idx="1181">
                  <c:v>3.620000000000001</c:v>
                </c:pt>
                <c:pt idx="1182">
                  <c:v>3.6400000000000006</c:v>
                </c:pt>
                <c:pt idx="1183">
                  <c:v>3.66</c:v>
                </c:pt>
                <c:pt idx="1184">
                  <c:v>3.6799999999999997</c:v>
                </c:pt>
                <c:pt idx="1185">
                  <c:v>3.6999999999999993</c:v>
                </c:pt>
                <c:pt idx="1186">
                  <c:v>3.7199999999999989</c:v>
                </c:pt>
                <c:pt idx="1187">
                  <c:v>3.7400000000000042</c:v>
                </c:pt>
                <c:pt idx="1188">
                  <c:v>3.7600000000000016</c:v>
                </c:pt>
                <c:pt idx="1189">
                  <c:v>3.7800000000000011</c:v>
                </c:pt>
                <c:pt idx="1190">
                  <c:v>3.8000000000000007</c:v>
                </c:pt>
                <c:pt idx="1191">
                  <c:v>3.8200000000000003</c:v>
                </c:pt>
                <c:pt idx="1192">
                  <c:v>3.84</c:v>
                </c:pt>
                <c:pt idx="1193">
                  <c:v>3.8599999999999977</c:v>
                </c:pt>
                <c:pt idx="1194">
                  <c:v>3.8799999999999977</c:v>
                </c:pt>
                <c:pt idx="1195">
                  <c:v>3.9000000000000021</c:v>
                </c:pt>
                <c:pt idx="1196">
                  <c:v>3.9200000000000017</c:v>
                </c:pt>
                <c:pt idx="1197">
                  <c:v>3.9400000000000013</c:v>
                </c:pt>
                <c:pt idx="1198">
                  <c:v>3.9600000000000009</c:v>
                </c:pt>
                <c:pt idx="1199">
                  <c:v>3.9800000000000004</c:v>
                </c:pt>
                <c:pt idx="1200">
                  <c:v>4</c:v>
                </c:pt>
                <c:pt idx="1201">
                  <c:v>4.0199999999999996</c:v>
                </c:pt>
                <c:pt idx="1202">
                  <c:v>4.0399999999999991</c:v>
                </c:pt>
                <c:pt idx="1203">
                  <c:v>4.0600000000000005</c:v>
                </c:pt>
                <c:pt idx="1204">
                  <c:v>4.0800000000000018</c:v>
                </c:pt>
                <c:pt idx="1205">
                  <c:v>4.1000000000000005</c:v>
                </c:pt>
                <c:pt idx="1206">
                  <c:v>4.1199999999999966</c:v>
                </c:pt>
                <c:pt idx="1207">
                  <c:v>4.1400000000000006</c:v>
                </c:pt>
                <c:pt idx="1208">
                  <c:v>4.1599999999999975</c:v>
                </c:pt>
                <c:pt idx="1209">
                  <c:v>4.18</c:v>
                </c:pt>
                <c:pt idx="1210">
                  <c:v>4.1999999999999975</c:v>
                </c:pt>
                <c:pt idx="1211">
                  <c:v>4.2199999999999989</c:v>
                </c:pt>
                <c:pt idx="1212">
                  <c:v>4.240000000000002</c:v>
                </c:pt>
                <c:pt idx="1213">
                  <c:v>4.2600000000000016</c:v>
                </c:pt>
                <c:pt idx="1214">
                  <c:v>4.2800000000000011</c:v>
                </c:pt>
                <c:pt idx="1215">
                  <c:v>4.3000000000000007</c:v>
                </c:pt>
                <c:pt idx="1216">
                  <c:v>4.3199999999999985</c:v>
                </c:pt>
                <c:pt idx="1217">
                  <c:v>4.34</c:v>
                </c:pt>
                <c:pt idx="1218">
                  <c:v>4.3599999999999985</c:v>
                </c:pt>
                <c:pt idx="1219">
                  <c:v>4.379999999999999</c:v>
                </c:pt>
                <c:pt idx="1220">
                  <c:v>4.4000000000000021</c:v>
                </c:pt>
                <c:pt idx="1221">
                  <c:v>4.4200000000000017</c:v>
                </c:pt>
                <c:pt idx="1222">
                  <c:v>4.4400000000000013</c:v>
                </c:pt>
                <c:pt idx="1223">
                  <c:v>4.4600000000000009</c:v>
                </c:pt>
                <c:pt idx="1224">
                  <c:v>4.4800000000000004</c:v>
                </c:pt>
                <c:pt idx="1225">
                  <c:v>4.5</c:v>
                </c:pt>
                <c:pt idx="1226">
                  <c:v>4.5199999999999996</c:v>
                </c:pt>
                <c:pt idx="1227">
                  <c:v>4.5399999999999991</c:v>
                </c:pt>
                <c:pt idx="1228">
                  <c:v>4.5600000000000005</c:v>
                </c:pt>
                <c:pt idx="1229">
                  <c:v>4.5800000000000018</c:v>
                </c:pt>
                <c:pt idx="1230">
                  <c:v>4.6000000000000005</c:v>
                </c:pt>
                <c:pt idx="1231">
                  <c:v>4.6199999999999966</c:v>
                </c:pt>
                <c:pt idx="1232">
                  <c:v>4.6400000000000006</c:v>
                </c:pt>
                <c:pt idx="1233">
                  <c:v>4.6599999999999975</c:v>
                </c:pt>
                <c:pt idx="1234">
                  <c:v>4.68</c:v>
                </c:pt>
                <c:pt idx="1235">
                  <c:v>4.6999999999999975</c:v>
                </c:pt>
                <c:pt idx="1236">
                  <c:v>4.7199999999999989</c:v>
                </c:pt>
                <c:pt idx="1237">
                  <c:v>4.740000000000002</c:v>
                </c:pt>
                <c:pt idx="1238">
                  <c:v>4.7600000000000016</c:v>
                </c:pt>
                <c:pt idx="1239">
                  <c:v>4.7800000000000011</c:v>
                </c:pt>
                <c:pt idx="1240">
                  <c:v>4.8000000000000007</c:v>
                </c:pt>
                <c:pt idx="1241">
                  <c:v>4.8199999999999985</c:v>
                </c:pt>
                <c:pt idx="1242">
                  <c:v>4.84</c:v>
                </c:pt>
                <c:pt idx="1243">
                  <c:v>4.8599999999999985</c:v>
                </c:pt>
                <c:pt idx="1244">
                  <c:v>4.879999999999999</c:v>
                </c:pt>
                <c:pt idx="1245">
                  <c:v>4.9000000000000021</c:v>
                </c:pt>
                <c:pt idx="1246">
                  <c:v>4.9200000000000017</c:v>
                </c:pt>
                <c:pt idx="1247">
                  <c:v>4.9400000000000013</c:v>
                </c:pt>
                <c:pt idx="1248">
                  <c:v>4.9600000000000009</c:v>
                </c:pt>
                <c:pt idx="1249">
                  <c:v>4.9800000000000004</c:v>
                </c:pt>
                <c:pt idx="1250">
                  <c:v>5</c:v>
                </c:pt>
                <c:pt idx="1251">
                  <c:v>5.0199999999999996</c:v>
                </c:pt>
                <c:pt idx="1252">
                  <c:v>5.0399999999999991</c:v>
                </c:pt>
                <c:pt idx="1253">
                  <c:v>5.0600000000000005</c:v>
                </c:pt>
                <c:pt idx="1254">
                  <c:v>5.0800000000000018</c:v>
                </c:pt>
                <c:pt idx="1255">
                  <c:v>5.1000000000000005</c:v>
                </c:pt>
                <c:pt idx="1256">
                  <c:v>5.1199999999999966</c:v>
                </c:pt>
                <c:pt idx="1257">
                  <c:v>5.1400000000000006</c:v>
                </c:pt>
                <c:pt idx="1258">
                  <c:v>5.1599999999999975</c:v>
                </c:pt>
                <c:pt idx="1259">
                  <c:v>5.18</c:v>
                </c:pt>
                <c:pt idx="1260">
                  <c:v>5.1999999999999975</c:v>
                </c:pt>
                <c:pt idx="1261">
                  <c:v>5.2199999999999989</c:v>
                </c:pt>
                <c:pt idx="1262">
                  <c:v>5.240000000000002</c:v>
                </c:pt>
                <c:pt idx="1263">
                  <c:v>5.2600000000000016</c:v>
                </c:pt>
                <c:pt idx="1264">
                  <c:v>5.2800000000000011</c:v>
                </c:pt>
                <c:pt idx="1265">
                  <c:v>5.3000000000000007</c:v>
                </c:pt>
                <c:pt idx="1266">
                  <c:v>5.3199999999999985</c:v>
                </c:pt>
                <c:pt idx="1267">
                  <c:v>5.34</c:v>
                </c:pt>
                <c:pt idx="1268">
                  <c:v>5.3599999999999985</c:v>
                </c:pt>
                <c:pt idx="1269">
                  <c:v>5.379999999999999</c:v>
                </c:pt>
                <c:pt idx="1270">
                  <c:v>5.4000000000000021</c:v>
                </c:pt>
                <c:pt idx="1271">
                  <c:v>5.4200000000000017</c:v>
                </c:pt>
                <c:pt idx="1272">
                  <c:v>5.4400000000000013</c:v>
                </c:pt>
                <c:pt idx="1273">
                  <c:v>5.4600000000000009</c:v>
                </c:pt>
                <c:pt idx="1274">
                  <c:v>5.48</c:v>
                </c:pt>
                <c:pt idx="1275">
                  <c:v>5.5</c:v>
                </c:pt>
                <c:pt idx="1276">
                  <c:v>5.52</c:v>
                </c:pt>
                <c:pt idx="1277">
                  <c:v>5.5399999999999991</c:v>
                </c:pt>
                <c:pt idx="1278">
                  <c:v>5.5600000000000005</c:v>
                </c:pt>
                <c:pt idx="1279">
                  <c:v>5.5800000000000018</c:v>
                </c:pt>
                <c:pt idx="1280">
                  <c:v>5.6000000000000005</c:v>
                </c:pt>
                <c:pt idx="1281">
                  <c:v>5.6199999999999966</c:v>
                </c:pt>
                <c:pt idx="1282">
                  <c:v>5.6400000000000006</c:v>
                </c:pt>
                <c:pt idx="1283">
                  <c:v>5.6599999999999975</c:v>
                </c:pt>
                <c:pt idx="1284">
                  <c:v>5.68</c:v>
                </c:pt>
                <c:pt idx="1285">
                  <c:v>5.6999999999999975</c:v>
                </c:pt>
                <c:pt idx="1286">
                  <c:v>5.7199999999999989</c:v>
                </c:pt>
                <c:pt idx="1287">
                  <c:v>5.740000000000002</c:v>
                </c:pt>
                <c:pt idx="1288">
                  <c:v>5.7600000000000016</c:v>
                </c:pt>
                <c:pt idx="1289">
                  <c:v>5.7800000000000011</c:v>
                </c:pt>
                <c:pt idx="1290">
                  <c:v>5.8000000000000007</c:v>
                </c:pt>
                <c:pt idx="1291">
                  <c:v>5.8199999999999985</c:v>
                </c:pt>
                <c:pt idx="1292">
                  <c:v>5.84</c:v>
                </c:pt>
                <c:pt idx="1293">
                  <c:v>5.8599999999999985</c:v>
                </c:pt>
                <c:pt idx="1294">
                  <c:v>5.879999999999999</c:v>
                </c:pt>
                <c:pt idx="1295">
                  <c:v>5.9000000000000021</c:v>
                </c:pt>
                <c:pt idx="1296">
                  <c:v>5.9200000000000017</c:v>
                </c:pt>
                <c:pt idx="1297">
                  <c:v>5.9400000000000013</c:v>
                </c:pt>
                <c:pt idx="1298">
                  <c:v>5.9600000000000009</c:v>
                </c:pt>
                <c:pt idx="1299">
                  <c:v>5.98</c:v>
                </c:pt>
                <c:pt idx="1300">
                  <c:v>6</c:v>
                </c:pt>
                <c:pt idx="1301">
                  <c:v>6.02</c:v>
                </c:pt>
                <c:pt idx="1302">
                  <c:v>6.0399999999999991</c:v>
                </c:pt>
                <c:pt idx="1303">
                  <c:v>6.0599999999999987</c:v>
                </c:pt>
                <c:pt idx="1304">
                  <c:v>6.0799999999999983</c:v>
                </c:pt>
                <c:pt idx="1305">
                  <c:v>6.0999999999999979</c:v>
                </c:pt>
                <c:pt idx="1306">
                  <c:v>6.1199999999999966</c:v>
                </c:pt>
                <c:pt idx="1307">
                  <c:v>6.1400000000000006</c:v>
                </c:pt>
                <c:pt idx="1308">
                  <c:v>6.1599999999999975</c:v>
                </c:pt>
                <c:pt idx="1309">
                  <c:v>6.18</c:v>
                </c:pt>
                <c:pt idx="1310">
                  <c:v>6.1999999999999975</c:v>
                </c:pt>
                <c:pt idx="1311">
                  <c:v>6.2199999999999989</c:v>
                </c:pt>
                <c:pt idx="1312">
                  <c:v>6.2399999999999984</c:v>
                </c:pt>
                <c:pt idx="1313">
                  <c:v>6.259999999999998</c:v>
                </c:pt>
                <c:pt idx="1314">
                  <c:v>6.2800000000000011</c:v>
                </c:pt>
                <c:pt idx="1315">
                  <c:v>6.3000000000000007</c:v>
                </c:pt>
                <c:pt idx="1316">
                  <c:v>6.3199999999999985</c:v>
                </c:pt>
                <c:pt idx="1317">
                  <c:v>6.34</c:v>
                </c:pt>
                <c:pt idx="1318">
                  <c:v>6.3599999999999985</c:v>
                </c:pt>
                <c:pt idx="1319">
                  <c:v>6.379999999999999</c:v>
                </c:pt>
                <c:pt idx="1320">
                  <c:v>6.3999999999999986</c:v>
                </c:pt>
                <c:pt idx="1321">
                  <c:v>6.4199999999999982</c:v>
                </c:pt>
                <c:pt idx="1322">
                  <c:v>6.44</c:v>
                </c:pt>
                <c:pt idx="1323">
                  <c:v>6.4600000000000009</c:v>
                </c:pt>
                <c:pt idx="1324">
                  <c:v>6.48</c:v>
                </c:pt>
                <c:pt idx="1325">
                  <c:v>6.5</c:v>
                </c:pt>
                <c:pt idx="1326">
                  <c:v>6.52</c:v>
                </c:pt>
                <c:pt idx="1327">
                  <c:v>6.5399999999999991</c:v>
                </c:pt>
                <c:pt idx="1328">
                  <c:v>6.5599999999999987</c:v>
                </c:pt>
                <c:pt idx="1329">
                  <c:v>6.5799999999999983</c:v>
                </c:pt>
                <c:pt idx="1330">
                  <c:v>6.5999999999999979</c:v>
                </c:pt>
                <c:pt idx="1331">
                  <c:v>6.6199999999999966</c:v>
                </c:pt>
                <c:pt idx="1332">
                  <c:v>6.6400000000000006</c:v>
                </c:pt>
                <c:pt idx="1333">
                  <c:v>6.6599999999999975</c:v>
                </c:pt>
                <c:pt idx="1334">
                  <c:v>6.68</c:v>
                </c:pt>
                <c:pt idx="1335">
                  <c:v>6.6999999999999975</c:v>
                </c:pt>
                <c:pt idx="1336">
                  <c:v>6.7199999999999989</c:v>
                </c:pt>
                <c:pt idx="1337">
                  <c:v>6.7399999999999984</c:v>
                </c:pt>
                <c:pt idx="1338">
                  <c:v>6.759999999999998</c:v>
                </c:pt>
                <c:pt idx="1339">
                  <c:v>6.7800000000000011</c:v>
                </c:pt>
                <c:pt idx="1340">
                  <c:v>6.8000000000000007</c:v>
                </c:pt>
                <c:pt idx="1341">
                  <c:v>6.8199999999999985</c:v>
                </c:pt>
                <c:pt idx="1342">
                  <c:v>6.84</c:v>
                </c:pt>
                <c:pt idx="1343">
                  <c:v>6.8599999999999985</c:v>
                </c:pt>
                <c:pt idx="1344">
                  <c:v>6.879999999999999</c:v>
                </c:pt>
                <c:pt idx="1345">
                  <c:v>6.8999999999999986</c:v>
                </c:pt>
                <c:pt idx="1346">
                  <c:v>6.9199999999999982</c:v>
                </c:pt>
                <c:pt idx="1347">
                  <c:v>6.94</c:v>
                </c:pt>
                <c:pt idx="1348">
                  <c:v>6.9600000000000009</c:v>
                </c:pt>
                <c:pt idx="1349">
                  <c:v>6.98</c:v>
                </c:pt>
                <c:pt idx="1350">
                  <c:v>7</c:v>
                </c:pt>
                <c:pt idx="1351">
                  <c:v>7.02</c:v>
                </c:pt>
                <c:pt idx="1352">
                  <c:v>7.0399999999999991</c:v>
                </c:pt>
                <c:pt idx="1353">
                  <c:v>7.0599999999999987</c:v>
                </c:pt>
                <c:pt idx="1354">
                  <c:v>7.0799999999999983</c:v>
                </c:pt>
                <c:pt idx="1355">
                  <c:v>7.0999999999999979</c:v>
                </c:pt>
                <c:pt idx="1356">
                  <c:v>7.1199999999999966</c:v>
                </c:pt>
                <c:pt idx="1357">
                  <c:v>7.1400000000000006</c:v>
                </c:pt>
                <c:pt idx="1358">
                  <c:v>7.1599999999999975</c:v>
                </c:pt>
                <c:pt idx="1359">
                  <c:v>7.18</c:v>
                </c:pt>
                <c:pt idx="1360">
                  <c:v>7.1999999999999975</c:v>
                </c:pt>
                <c:pt idx="1361">
                  <c:v>7.2199999999999989</c:v>
                </c:pt>
                <c:pt idx="1362">
                  <c:v>7.2399999999999984</c:v>
                </c:pt>
                <c:pt idx="1363">
                  <c:v>7.259999999999998</c:v>
                </c:pt>
                <c:pt idx="1364">
                  <c:v>7.2800000000000011</c:v>
                </c:pt>
                <c:pt idx="1365">
                  <c:v>7.3000000000000007</c:v>
                </c:pt>
                <c:pt idx="1366">
                  <c:v>7.3199999999999985</c:v>
                </c:pt>
                <c:pt idx="1367">
                  <c:v>7.34</c:v>
                </c:pt>
                <c:pt idx="1368">
                  <c:v>7.3599999999999985</c:v>
                </c:pt>
                <c:pt idx="1369">
                  <c:v>7.379999999999999</c:v>
                </c:pt>
                <c:pt idx="1370">
                  <c:v>7.3999999999999986</c:v>
                </c:pt>
                <c:pt idx="1371">
                  <c:v>7.4199999999999982</c:v>
                </c:pt>
                <c:pt idx="1372">
                  <c:v>7.44</c:v>
                </c:pt>
                <c:pt idx="1373">
                  <c:v>7.4600000000000009</c:v>
                </c:pt>
                <c:pt idx="1374">
                  <c:v>7.48</c:v>
                </c:pt>
                <c:pt idx="1375">
                  <c:v>7.5</c:v>
                </c:pt>
                <c:pt idx="1376">
                  <c:v>7.52</c:v>
                </c:pt>
                <c:pt idx="1377">
                  <c:v>7.5399999999999991</c:v>
                </c:pt>
                <c:pt idx="1378">
                  <c:v>7.5599999999999987</c:v>
                </c:pt>
                <c:pt idx="1379">
                  <c:v>7.5799999999999983</c:v>
                </c:pt>
                <c:pt idx="1380">
                  <c:v>7.5999999999999979</c:v>
                </c:pt>
                <c:pt idx="1381">
                  <c:v>7.6199999999999966</c:v>
                </c:pt>
                <c:pt idx="1382">
                  <c:v>7.6400000000000006</c:v>
                </c:pt>
                <c:pt idx="1383">
                  <c:v>7.6599999999999975</c:v>
                </c:pt>
                <c:pt idx="1384">
                  <c:v>7.68</c:v>
                </c:pt>
                <c:pt idx="1385">
                  <c:v>7.6999999999999975</c:v>
                </c:pt>
                <c:pt idx="1386">
                  <c:v>7.7199999999999989</c:v>
                </c:pt>
                <c:pt idx="1387">
                  <c:v>7.7399999999999984</c:v>
                </c:pt>
                <c:pt idx="1388">
                  <c:v>7.759999999999998</c:v>
                </c:pt>
                <c:pt idx="1389">
                  <c:v>7.7800000000000011</c:v>
                </c:pt>
                <c:pt idx="1390">
                  <c:v>7.8000000000000007</c:v>
                </c:pt>
                <c:pt idx="1391">
                  <c:v>7.8199999999999985</c:v>
                </c:pt>
                <c:pt idx="1392">
                  <c:v>7.84</c:v>
                </c:pt>
                <c:pt idx="1393">
                  <c:v>7.8599999999999985</c:v>
                </c:pt>
                <c:pt idx="1394">
                  <c:v>7.879999999999999</c:v>
                </c:pt>
                <c:pt idx="1395">
                  <c:v>7.8999999999999986</c:v>
                </c:pt>
                <c:pt idx="1396">
                  <c:v>7.9199999999999982</c:v>
                </c:pt>
                <c:pt idx="1397">
                  <c:v>7.94</c:v>
                </c:pt>
                <c:pt idx="1398">
                  <c:v>7.9600000000000009</c:v>
                </c:pt>
                <c:pt idx="1399">
                  <c:v>7.98</c:v>
                </c:pt>
                <c:pt idx="1400">
                  <c:v>8</c:v>
                </c:pt>
                <c:pt idx="1401">
                  <c:v>8.02</c:v>
                </c:pt>
                <c:pt idx="1402">
                  <c:v>8.0400000000000009</c:v>
                </c:pt>
                <c:pt idx="1403">
                  <c:v>8.0600000000000023</c:v>
                </c:pt>
                <c:pt idx="1404">
                  <c:v>8.0800000000000018</c:v>
                </c:pt>
                <c:pt idx="1405">
                  <c:v>8.1000000000000014</c:v>
                </c:pt>
                <c:pt idx="1406">
                  <c:v>8.120000000000001</c:v>
                </c:pt>
                <c:pt idx="1407">
                  <c:v>8.1399999999999988</c:v>
                </c:pt>
                <c:pt idx="1408">
                  <c:v>8.16</c:v>
                </c:pt>
                <c:pt idx="1409">
                  <c:v>8.18</c:v>
                </c:pt>
                <c:pt idx="1410">
                  <c:v>8.2000000000000011</c:v>
                </c:pt>
                <c:pt idx="1411">
                  <c:v>8.2200000000000006</c:v>
                </c:pt>
                <c:pt idx="1412">
                  <c:v>8.24</c:v>
                </c:pt>
                <c:pt idx="1413">
                  <c:v>8.2600000000000016</c:v>
                </c:pt>
                <c:pt idx="1414">
                  <c:v>8.2800000000000011</c:v>
                </c:pt>
                <c:pt idx="1415">
                  <c:v>8.3000000000000007</c:v>
                </c:pt>
                <c:pt idx="1416">
                  <c:v>8.32</c:v>
                </c:pt>
                <c:pt idx="1417">
                  <c:v>8.34</c:v>
                </c:pt>
                <c:pt idx="1418">
                  <c:v>8.3600000000000048</c:v>
                </c:pt>
                <c:pt idx="1419">
                  <c:v>8.3800000000000026</c:v>
                </c:pt>
                <c:pt idx="1420">
                  <c:v>8.4000000000000021</c:v>
                </c:pt>
                <c:pt idx="1421">
                  <c:v>8.4200000000000017</c:v>
                </c:pt>
                <c:pt idx="1422">
                  <c:v>8.4400000000000013</c:v>
                </c:pt>
                <c:pt idx="1423">
                  <c:v>8.4600000000000026</c:v>
                </c:pt>
                <c:pt idx="1424">
                  <c:v>8.48</c:v>
                </c:pt>
                <c:pt idx="1425">
                  <c:v>8.5</c:v>
                </c:pt>
                <c:pt idx="1426">
                  <c:v>8.52</c:v>
                </c:pt>
                <c:pt idx="1427">
                  <c:v>8.5400000000000009</c:v>
                </c:pt>
                <c:pt idx="1428">
                  <c:v>8.5600000000000023</c:v>
                </c:pt>
                <c:pt idx="1429">
                  <c:v>8.5800000000000018</c:v>
                </c:pt>
                <c:pt idx="1430">
                  <c:v>8.6000000000000014</c:v>
                </c:pt>
                <c:pt idx="1431">
                  <c:v>8.620000000000001</c:v>
                </c:pt>
                <c:pt idx="1432">
                  <c:v>8.6399999999999988</c:v>
                </c:pt>
                <c:pt idx="1433">
                  <c:v>8.66</c:v>
                </c:pt>
                <c:pt idx="1434">
                  <c:v>8.68</c:v>
                </c:pt>
                <c:pt idx="1435">
                  <c:v>8.7000000000000011</c:v>
                </c:pt>
                <c:pt idx="1436">
                  <c:v>8.7200000000000006</c:v>
                </c:pt>
                <c:pt idx="1437">
                  <c:v>8.74</c:v>
                </c:pt>
                <c:pt idx="1438">
                  <c:v>8.7600000000000016</c:v>
                </c:pt>
                <c:pt idx="1439">
                  <c:v>8.7800000000000011</c:v>
                </c:pt>
                <c:pt idx="1440">
                  <c:v>8.8000000000000007</c:v>
                </c:pt>
                <c:pt idx="1441">
                  <c:v>8.82</c:v>
                </c:pt>
                <c:pt idx="1442">
                  <c:v>8.84</c:v>
                </c:pt>
                <c:pt idx="1443">
                  <c:v>8.8600000000000048</c:v>
                </c:pt>
                <c:pt idx="1444">
                  <c:v>8.8800000000000026</c:v>
                </c:pt>
                <c:pt idx="1445">
                  <c:v>8.9000000000000021</c:v>
                </c:pt>
                <c:pt idx="1446">
                  <c:v>8.9200000000000017</c:v>
                </c:pt>
                <c:pt idx="1447">
                  <c:v>8.9400000000000013</c:v>
                </c:pt>
                <c:pt idx="1448">
                  <c:v>8.9600000000000026</c:v>
                </c:pt>
                <c:pt idx="1449">
                  <c:v>8.98</c:v>
                </c:pt>
                <c:pt idx="1450">
                  <c:v>9</c:v>
                </c:pt>
                <c:pt idx="1451">
                  <c:v>9.02</c:v>
                </c:pt>
                <c:pt idx="1452">
                  <c:v>9.0400000000000009</c:v>
                </c:pt>
                <c:pt idx="1453">
                  <c:v>9.0600000000000023</c:v>
                </c:pt>
                <c:pt idx="1454">
                  <c:v>9.0800000000000018</c:v>
                </c:pt>
                <c:pt idx="1455">
                  <c:v>9.1000000000000014</c:v>
                </c:pt>
                <c:pt idx="1456">
                  <c:v>9.120000000000001</c:v>
                </c:pt>
                <c:pt idx="1457">
                  <c:v>9.1399999999999988</c:v>
                </c:pt>
                <c:pt idx="1458">
                  <c:v>9.16</c:v>
                </c:pt>
                <c:pt idx="1459">
                  <c:v>9.18</c:v>
                </c:pt>
                <c:pt idx="1460">
                  <c:v>9.2000000000000011</c:v>
                </c:pt>
                <c:pt idx="1461">
                  <c:v>9.2200000000000006</c:v>
                </c:pt>
                <c:pt idx="1462">
                  <c:v>9.24</c:v>
                </c:pt>
                <c:pt idx="1463">
                  <c:v>9.2600000000000016</c:v>
                </c:pt>
                <c:pt idx="1464">
                  <c:v>9.2800000000000011</c:v>
                </c:pt>
                <c:pt idx="1465">
                  <c:v>9.3000000000000007</c:v>
                </c:pt>
                <c:pt idx="1466">
                  <c:v>9.32</c:v>
                </c:pt>
                <c:pt idx="1467">
                  <c:v>9.34</c:v>
                </c:pt>
                <c:pt idx="1468">
                  <c:v>9.3600000000000048</c:v>
                </c:pt>
                <c:pt idx="1469">
                  <c:v>9.3800000000000026</c:v>
                </c:pt>
                <c:pt idx="1470">
                  <c:v>9.4000000000000021</c:v>
                </c:pt>
                <c:pt idx="1471">
                  <c:v>9.4200000000000017</c:v>
                </c:pt>
                <c:pt idx="1472">
                  <c:v>9.4400000000000013</c:v>
                </c:pt>
                <c:pt idx="1473">
                  <c:v>9.4600000000000026</c:v>
                </c:pt>
                <c:pt idx="1474">
                  <c:v>9.48</c:v>
                </c:pt>
                <c:pt idx="1475">
                  <c:v>9.5</c:v>
                </c:pt>
                <c:pt idx="1476">
                  <c:v>9.52</c:v>
                </c:pt>
                <c:pt idx="1477">
                  <c:v>9.5400000000000009</c:v>
                </c:pt>
                <c:pt idx="1478">
                  <c:v>9.5600000000000023</c:v>
                </c:pt>
                <c:pt idx="1479">
                  <c:v>9.5800000000000018</c:v>
                </c:pt>
                <c:pt idx="1480">
                  <c:v>9.6000000000000014</c:v>
                </c:pt>
                <c:pt idx="1481">
                  <c:v>9.620000000000001</c:v>
                </c:pt>
                <c:pt idx="1482">
                  <c:v>9.6399999999999988</c:v>
                </c:pt>
                <c:pt idx="1483">
                  <c:v>9.66</c:v>
                </c:pt>
                <c:pt idx="1484">
                  <c:v>9.68</c:v>
                </c:pt>
                <c:pt idx="1485">
                  <c:v>9.7000000000000011</c:v>
                </c:pt>
                <c:pt idx="1486">
                  <c:v>9.7200000000000006</c:v>
                </c:pt>
                <c:pt idx="1487">
                  <c:v>9.74</c:v>
                </c:pt>
                <c:pt idx="1488">
                  <c:v>9.7600000000000016</c:v>
                </c:pt>
                <c:pt idx="1489">
                  <c:v>9.7800000000000011</c:v>
                </c:pt>
                <c:pt idx="1490">
                  <c:v>9.8000000000000007</c:v>
                </c:pt>
                <c:pt idx="1491">
                  <c:v>9.82</c:v>
                </c:pt>
                <c:pt idx="1492">
                  <c:v>9.84</c:v>
                </c:pt>
                <c:pt idx="1493">
                  <c:v>9.8600000000000048</c:v>
                </c:pt>
                <c:pt idx="1494">
                  <c:v>9.8800000000000026</c:v>
                </c:pt>
                <c:pt idx="1495">
                  <c:v>9.9000000000000021</c:v>
                </c:pt>
                <c:pt idx="1496">
                  <c:v>9.9200000000000017</c:v>
                </c:pt>
                <c:pt idx="1497">
                  <c:v>9.9400000000000013</c:v>
                </c:pt>
                <c:pt idx="1498">
                  <c:v>9.9600000000000026</c:v>
                </c:pt>
                <c:pt idx="1499">
                  <c:v>9.98</c:v>
                </c:pt>
                <c:pt idx="1500">
                  <c:v>10</c:v>
                </c:pt>
                <c:pt idx="1501">
                  <c:v>10.02</c:v>
                </c:pt>
                <c:pt idx="1502">
                  <c:v>10.040000000000001</c:v>
                </c:pt>
                <c:pt idx="1503">
                  <c:v>10.060000000000002</c:v>
                </c:pt>
                <c:pt idx="1504">
                  <c:v>10.080000000000002</c:v>
                </c:pt>
                <c:pt idx="1505">
                  <c:v>10.100000000000001</c:v>
                </c:pt>
                <c:pt idx="1506">
                  <c:v>10.120000000000001</c:v>
                </c:pt>
                <c:pt idx="1507">
                  <c:v>10.139999999999999</c:v>
                </c:pt>
                <c:pt idx="1508">
                  <c:v>10.16</c:v>
                </c:pt>
                <c:pt idx="1509">
                  <c:v>10.18</c:v>
                </c:pt>
                <c:pt idx="1510">
                  <c:v>10.200000000000001</c:v>
                </c:pt>
                <c:pt idx="1511">
                  <c:v>10.220000000000001</c:v>
                </c:pt>
                <c:pt idx="1512">
                  <c:v>10.24</c:v>
                </c:pt>
                <c:pt idx="1513">
                  <c:v>10.260000000000002</c:v>
                </c:pt>
                <c:pt idx="1514">
                  <c:v>10.280000000000001</c:v>
                </c:pt>
                <c:pt idx="1515">
                  <c:v>10.3</c:v>
                </c:pt>
                <c:pt idx="1516">
                  <c:v>10.32</c:v>
                </c:pt>
                <c:pt idx="1517">
                  <c:v>10.34</c:v>
                </c:pt>
                <c:pt idx="1518">
                  <c:v>10.360000000000019</c:v>
                </c:pt>
                <c:pt idx="1519">
                  <c:v>10.380000000000004</c:v>
                </c:pt>
                <c:pt idx="1520">
                  <c:v>10.400000000000002</c:v>
                </c:pt>
                <c:pt idx="1521">
                  <c:v>10.420000000000002</c:v>
                </c:pt>
                <c:pt idx="1522">
                  <c:v>10.440000000000001</c:v>
                </c:pt>
                <c:pt idx="1523">
                  <c:v>10.46</c:v>
                </c:pt>
                <c:pt idx="1524">
                  <c:v>10.48</c:v>
                </c:pt>
                <c:pt idx="1525">
                  <c:v>10.5</c:v>
                </c:pt>
                <c:pt idx="1526">
                  <c:v>10.52</c:v>
                </c:pt>
                <c:pt idx="1527">
                  <c:v>10.54</c:v>
                </c:pt>
                <c:pt idx="1528">
                  <c:v>10.560000000000002</c:v>
                </c:pt>
                <c:pt idx="1529">
                  <c:v>10.580000000000002</c:v>
                </c:pt>
                <c:pt idx="1530">
                  <c:v>10.600000000000001</c:v>
                </c:pt>
                <c:pt idx="1531">
                  <c:v>10.620000000000001</c:v>
                </c:pt>
                <c:pt idx="1532">
                  <c:v>10.639999999999999</c:v>
                </c:pt>
                <c:pt idx="1533">
                  <c:v>10.66</c:v>
                </c:pt>
                <c:pt idx="1534">
                  <c:v>10.68</c:v>
                </c:pt>
                <c:pt idx="1535">
                  <c:v>10.7</c:v>
                </c:pt>
                <c:pt idx="1536">
                  <c:v>10.72</c:v>
                </c:pt>
                <c:pt idx="1537">
                  <c:v>10.74</c:v>
                </c:pt>
                <c:pt idx="1538">
                  <c:v>10.760000000000002</c:v>
                </c:pt>
                <c:pt idx="1539">
                  <c:v>10.780000000000001</c:v>
                </c:pt>
                <c:pt idx="1540">
                  <c:v>10.8</c:v>
                </c:pt>
                <c:pt idx="1541">
                  <c:v>10.82</c:v>
                </c:pt>
                <c:pt idx="1542">
                  <c:v>10.84</c:v>
                </c:pt>
                <c:pt idx="1543">
                  <c:v>10.860000000000019</c:v>
                </c:pt>
                <c:pt idx="1544">
                  <c:v>10.880000000000004</c:v>
                </c:pt>
                <c:pt idx="1545">
                  <c:v>10.900000000000002</c:v>
                </c:pt>
                <c:pt idx="1546">
                  <c:v>10.920000000000002</c:v>
                </c:pt>
                <c:pt idx="1547">
                  <c:v>10.940000000000001</c:v>
                </c:pt>
                <c:pt idx="1548">
                  <c:v>10.96</c:v>
                </c:pt>
                <c:pt idx="1549">
                  <c:v>10.98</c:v>
                </c:pt>
                <c:pt idx="1550">
                  <c:v>11</c:v>
                </c:pt>
                <c:pt idx="1551">
                  <c:v>11.02</c:v>
                </c:pt>
                <c:pt idx="1552">
                  <c:v>11.04</c:v>
                </c:pt>
                <c:pt idx="1553">
                  <c:v>11.060000000000002</c:v>
                </c:pt>
                <c:pt idx="1554">
                  <c:v>11.080000000000002</c:v>
                </c:pt>
                <c:pt idx="1555">
                  <c:v>11.100000000000001</c:v>
                </c:pt>
                <c:pt idx="1556">
                  <c:v>11.120000000000001</c:v>
                </c:pt>
                <c:pt idx="1557">
                  <c:v>11.139999999999999</c:v>
                </c:pt>
                <c:pt idx="1558">
                  <c:v>11.16</c:v>
                </c:pt>
                <c:pt idx="1559">
                  <c:v>11.18</c:v>
                </c:pt>
                <c:pt idx="1560">
                  <c:v>11.2</c:v>
                </c:pt>
                <c:pt idx="1561">
                  <c:v>11.22</c:v>
                </c:pt>
                <c:pt idx="1562">
                  <c:v>11.24</c:v>
                </c:pt>
                <c:pt idx="1563">
                  <c:v>11.260000000000002</c:v>
                </c:pt>
                <c:pt idx="1564">
                  <c:v>11.280000000000001</c:v>
                </c:pt>
                <c:pt idx="1565">
                  <c:v>11.3</c:v>
                </c:pt>
                <c:pt idx="1566">
                  <c:v>11.32</c:v>
                </c:pt>
                <c:pt idx="1567">
                  <c:v>11.34</c:v>
                </c:pt>
                <c:pt idx="1568">
                  <c:v>11.360000000000019</c:v>
                </c:pt>
                <c:pt idx="1569">
                  <c:v>11.380000000000004</c:v>
                </c:pt>
                <c:pt idx="1570">
                  <c:v>11.400000000000002</c:v>
                </c:pt>
                <c:pt idx="1571">
                  <c:v>11.420000000000002</c:v>
                </c:pt>
                <c:pt idx="1572">
                  <c:v>11.440000000000001</c:v>
                </c:pt>
                <c:pt idx="1573">
                  <c:v>11.46</c:v>
                </c:pt>
                <c:pt idx="1574">
                  <c:v>11.48</c:v>
                </c:pt>
                <c:pt idx="1575">
                  <c:v>11.5</c:v>
                </c:pt>
                <c:pt idx="1576">
                  <c:v>11.52</c:v>
                </c:pt>
                <c:pt idx="1577">
                  <c:v>11.54</c:v>
                </c:pt>
                <c:pt idx="1578">
                  <c:v>11.560000000000002</c:v>
                </c:pt>
                <c:pt idx="1579">
                  <c:v>11.580000000000002</c:v>
                </c:pt>
                <c:pt idx="1580">
                  <c:v>11.600000000000001</c:v>
                </c:pt>
                <c:pt idx="1581">
                  <c:v>11.620000000000001</c:v>
                </c:pt>
                <c:pt idx="1582">
                  <c:v>11.639999999999999</c:v>
                </c:pt>
                <c:pt idx="1583">
                  <c:v>11.66</c:v>
                </c:pt>
                <c:pt idx="1584">
                  <c:v>11.68</c:v>
                </c:pt>
                <c:pt idx="1585">
                  <c:v>11.7</c:v>
                </c:pt>
                <c:pt idx="1586">
                  <c:v>11.72</c:v>
                </c:pt>
                <c:pt idx="1587">
                  <c:v>11.74</c:v>
                </c:pt>
                <c:pt idx="1588">
                  <c:v>11.760000000000002</c:v>
                </c:pt>
                <c:pt idx="1589">
                  <c:v>11.780000000000001</c:v>
                </c:pt>
                <c:pt idx="1590">
                  <c:v>11.8</c:v>
                </c:pt>
                <c:pt idx="1591">
                  <c:v>11.82</c:v>
                </c:pt>
                <c:pt idx="1592">
                  <c:v>11.84</c:v>
                </c:pt>
                <c:pt idx="1593">
                  <c:v>11.860000000000019</c:v>
                </c:pt>
                <c:pt idx="1594">
                  <c:v>11.880000000000004</c:v>
                </c:pt>
                <c:pt idx="1595">
                  <c:v>11.900000000000002</c:v>
                </c:pt>
                <c:pt idx="1596">
                  <c:v>11.920000000000002</c:v>
                </c:pt>
                <c:pt idx="1597">
                  <c:v>11.940000000000001</c:v>
                </c:pt>
                <c:pt idx="1598">
                  <c:v>11.96</c:v>
                </c:pt>
                <c:pt idx="1599">
                  <c:v>11.98</c:v>
                </c:pt>
                <c:pt idx="1600">
                  <c:v>12</c:v>
                </c:pt>
                <c:pt idx="1601">
                  <c:v>12.02</c:v>
                </c:pt>
                <c:pt idx="1602">
                  <c:v>12.04</c:v>
                </c:pt>
                <c:pt idx="1603">
                  <c:v>12.060000000000002</c:v>
                </c:pt>
                <c:pt idx="1604">
                  <c:v>12.080000000000002</c:v>
                </c:pt>
                <c:pt idx="1605">
                  <c:v>12.100000000000001</c:v>
                </c:pt>
                <c:pt idx="1606">
                  <c:v>12.120000000000001</c:v>
                </c:pt>
                <c:pt idx="1607">
                  <c:v>12.139999999999999</c:v>
                </c:pt>
                <c:pt idx="1608">
                  <c:v>12.16</c:v>
                </c:pt>
                <c:pt idx="1609">
                  <c:v>12.18</c:v>
                </c:pt>
                <c:pt idx="1610">
                  <c:v>12.2</c:v>
                </c:pt>
                <c:pt idx="1611">
                  <c:v>12.22</c:v>
                </c:pt>
                <c:pt idx="1612">
                  <c:v>12.24</c:v>
                </c:pt>
                <c:pt idx="1613">
                  <c:v>12.260000000000002</c:v>
                </c:pt>
                <c:pt idx="1614">
                  <c:v>12.280000000000001</c:v>
                </c:pt>
                <c:pt idx="1615">
                  <c:v>12.3</c:v>
                </c:pt>
                <c:pt idx="1616">
                  <c:v>12.32</c:v>
                </c:pt>
                <c:pt idx="1617">
                  <c:v>12.34</c:v>
                </c:pt>
                <c:pt idx="1618">
                  <c:v>12.360000000000019</c:v>
                </c:pt>
                <c:pt idx="1619">
                  <c:v>12.380000000000004</c:v>
                </c:pt>
                <c:pt idx="1620">
                  <c:v>12.400000000000002</c:v>
                </c:pt>
                <c:pt idx="1621">
                  <c:v>12.420000000000002</c:v>
                </c:pt>
                <c:pt idx="1622">
                  <c:v>12.440000000000001</c:v>
                </c:pt>
                <c:pt idx="1623">
                  <c:v>12.46</c:v>
                </c:pt>
                <c:pt idx="1624">
                  <c:v>12.48</c:v>
                </c:pt>
                <c:pt idx="1625">
                  <c:v>12.5</c:v>
                </c:pt>
                <c:pt idx="1626">
                  <c:v>12.52</c:v>
                </c:pt>
                <c:pt idx="1627">
                  <c:v>12.54</c:v>
                </c:pt>
                <c:pt idx="1628">
                  <c:v>12.560000000000002</c:v>
                </c:pt>
                <c:pt idx="1629">
                  <c:v>12.580000000000002</c:v>
                </c:pt>
                <c:pt idx="1630">
                  <c:v>12.600000000000001</c:v>
                </c:pt>
                <c:pt idx="1631">
                  <c:v>12.620000000000001</c:v>
                </c:pt>
                <c:pt idx="1632">
                  <c:v>12.639999999999999</c:v>
                </c:pt>
                <c:pt idx="1633">
                  <c:v>12.66</c:v>
                </c:pt>
                <c:pt idx="1634">
                  <c:v>12.68</c:v>
                </c:pt>
                <c:pt idx="1635">
                  <c:v>12.7</c:v>
                </c:pt>
                <c:pt idx="1636">
                  <c:v>12.72</c:v>
                </c:pt>
                <c:pt idx="1637">
                  <c:v>12.74</c:v>
                </c:pt>
                <c:pt idx="1638">
                  <c:v>12.760000000000002</c:v>
                </c:pt>
                <c:pt idx="1639">
                  <c:v>12.780000000000001</c:v>
                </c:pt>
                <c:pt idx="1640">
                  <c:v>12.8</c:v>
                </c:pt>
                <c:pt idx="1641">
                  <c:v>12.82</c:v>
                </c:pt>
                <c:pt idx="1642">
                  <c:v>12.84</c:v>
                </c:pt>
                <c:pt idx="1643">
                  <c:v>12.860000000000019</c:v>
                </c:pt>
                <c:pt idx="1644">
                  <c:v>12.880000000000004</c:v>
                </c:pt>
                <c:pt idx="1645">
                  <c:v>12.900000000000002</c:v>
                </c:pt>
                <c:pt idx="1646">
                  <c:v>12.920000000000002</c:v>
                </c:pt>
                <c:pt idx="1647">
                  <c:v>12.940000000000001</c:v>
                </c:pt>
                <c:pt idx="1648">
                  <c:v>12.96</c:v>
                </c:pt>
                <c:pt idx="1649">
                  <c:v>12.98</c:v>
                </c:pt>
                <c:pt idx="1650">
                  <c:v>13</c:v>
                </c:pt>
                <c:pt idx="1651">
                  <c:v>13.02</c:v>
                </c:pt>
                <c:pt idx="1652">
                  <c:v>13.04</c:v>
                </c:pt>
                <c:pt idx="1653">
                  <c:v>13.060000000000002</c:v>
                </c:pt>
                <c:pt idx="1654">
                  <c:v>13.080000000000002</c:v>
                </c:pt>
                <c:pt idx="1655">
                  <c:v>13.100000000000001</c:v>
                </c:pt>
                <c:pt idx="1656">
                  <c:v>13.120000000000001</c:v>
                </c:pt>
                <c:pt idx="1657">
                  <c:v>13.139999999999999</c:v>
                </c:pt>
                <c:pt idx="1658">
                  <c:v>13.16</c:v>
                </c:pt>
                <c:pt idx="1659">
                  <c:v>13.18</c:v>
                </c:pt>
                <c:pt idx="1660">
                  <c:v>13.2</c:v>
                </c:pt>
                <c:pt idx="1661">
                  <c:v>13.22</c:v>
                </c:pt>
                <c:pt idx="1662">
                  <c:v>13.24</c:v>
                </c:pt>
                <c:pt idx="1663">
                  <c:v>13.260000000000002</c:v>
                </c:pt>
                <c:pt idx="1664">
                  <c:v>13.280000000000001</c:v>
                </c:pt>
                <c:pt idx="1665">
                  <c:v>13.3</c:v>
                </c:pt>
                <c:pt idx="1666">
                  <c:v>13.32</c:v>
                </c:pt>
                <c:pt idx="1667">
                  <c:v>13.34</c:v>
                </c:pt>
                <c:pt idx="1668">
                  <c:v>13.360000000000019</c:v>
                </c:pt>
                <c:pt idx="1669">
                  <c:v>13.380000000000004</c:v>
                </c:pt>
                <c:pt idx="1670">
                  <c:v>13.400000000000002</c:v>
                </c:pt>
                <c:pt idx="1671">
                  <c:v>13.420000000000002</c:v>
                </c:pt>
                <c:pt idx="1672">
                  <c:v>13.440000000000001</c:v>
                </c:pt>
                <c:pt idx="1673">
                  <c:v>13.46</c:v>
                </c:pt>
                <c:pt idx="1674">
                  <c:v>13.48</c:v>
                </c:pt>
                <c:pt idx="1675">
                  <c:v>13.5</c:v>
                </c:pt>
                <c:pt idx="1676">
                  <c:v>13.52</c:v>
                </c:pt>
                <c:pt idx="1677">
                  <c:v>13.54</c:v>
                </c:pt>
                <c:pt idx="1678">
                  <c:v>13.560000000000002</c:v>
                </c:pt>
                <c:pt idx="1679">
                  <c:v>13.580000000000002</c:v>
                </c:pt>
                <c:pt idx="1680">
                  <c:v>13.600000000000001</c:v>
                </c:pt>
                <c:pt idx="1681">
                  <c:v>13.620000000000001</c:v>
                </c:pt>
                <c:pt idx="1682">
                  <c:v>13.639999999999999</c:v>
                </c:pt>
                <c:pt idx="1683">
                  <c:v>13.66</c:v>
                </c:pt>
                <c:pt idx="1684">
                  <c:v>13.68</c:v>
                </c:pt>
                <c:pt idx="1685">
                  <c:v>13.7</c:v>
                </c:pt>
                <c:pt idx="1686">
                  <c:v>13.72</c:v>
                </c:pt>
                <c:pt idx="1687">
                  <c:v>13.74</c:v>
                </c:pt>
                <c:pt idx="1688">
                  <c:v>13.760000000000002</c:v>
                </c:pt>
                <c:pt idx="1689">
                  <c:v>13.780000000000001</c:v>
                </c:pt>
                <c:pt idx="1690">
                  <c:v>13.8</c:v>
                </c:pt>
                <c:pt idx="1691">
                  <c:v>13.82</c:v>
                </c:pt>
                <c:pt idx="1692">
                  <c:v>13.84</c:v>
                </c:pt>
                <c:pt idx="1693">
                  <c:v>13.860000000000019</c:v>
                </c:pt>
                <c:pt idx="1694">
                  <c:v>13.880000000000004</c:v>
                </c:pt>
                <c:pt idx="1695">
                  <c:v>13.900000000000002</c:v>
                </c:pt>
                <c:pt idx="1696">
                  <c:v>13.920000000000002</c:v>
                </c:pt>
                <c:pt idx="1697">
                  <c:v>13.940000000000001</c:v>
                </c:pt>
                <c:pt idx="1698">
                  <c:v>13.96</c:v>
                </c:pt>
                <c:pt idx="1699">
                  <c:v>13.98</c:v>
                </c:pt>
                <c:pt idx="1700">
                  <c:v>14</c:v>
                </c:pt>
                <c:pt idx="1701">
                  <c:v>14.02</c:v>
                </c:pt>
                <c:pt idx="1702">
                  <c:v>14.04</c:v>
                </c:pt>
                <c:pt idx="1703">
                  <c:v>14.060000000000002</c:v>
                </c:pt>
                <c:pt idx="1704">
                  <c:v>14.080000000000002</c:v>
                </c:pt>
                <c:pt idx="1705">
                  <c:v>14.100000000000001</c:v>
                </c:pt>
                <c:pt idx="1706">
                  <c:v>14.120000000000001</c:v>
                </c:pt>
                <c:pt idx="1707">
                  <c:v>14.139999999999999</c:v>
                </c:pt>
                <c:pt idx="1708">
                  <c:v>14.16</c:v>
                </c:pt>
                <c:pt idx="1709">
                  <c:v>14.18</c:v>
                </c:pt>
                <c:pt idx="1710">
                  <c:v>14.2</c:v>
                </c:pt>
                <c:pt idx="1711">
                  <c:v>14.22</c:v>
                </c:pt>
                <c:pt idx="1712">
                  <c:v>14.24</c:v>
                </c:pt>
                <c:pt idx="1713">
                  <c:v>14.260000000000002</c:v>
                </c:pt>
                <c:pt idx="1714">
                  <c:v>14.280000000000001</c:v>
                </c:pt>
                <c:pt idx="1715">
                  <c:v>14.3</c:v>
                </c:pt>
                <c:pt idx="1716">
                  <c:v>14.32</c:v>
                </c:pt>
                <c:pt idx="1717">
                  <c:v>14.34</c:v>
                </c:pt>
                <c:pt idx="1718">
                  <c:v>14.360000000000019</c:v>
                </c:pt>
                <c:pt idx="1719">
                  <c:v>14.380000000000004</c:v>
                </c:pt>
                <c:pt idx="1720">
                  <c:v>14.400000000000002</c:v>
                </c:pt>
                <c:pt idx="1721">
                  <c:v>14.420000000000002</c:v>
                </c:pt>
                <c:pt idx="1722">
                  <c:v>14.440000000000001</c:v>
                </c:pt>
                <c:pt idx="1723">
                  <c:v>14.46</c:v>
                </c:pt>
                <c:pt idx="1724">
                  <c:v>14.48</c:v>
                </c:pt>
                <c:pt idx="1725">
                  <c:v>14.5</c:v>
                </c:pt>
                <c:pt idx="1726">
                  <c:v>14.52</c:v>
                </c:pt>
                <c:pt idx="1727">
                  <c:v>14.54</c:v>
                </c:pt>
                <c:pt idx="1728">
                  <c:v>14.560000000000002</c:v>
                </c:pt>
                <c:pt idx="1729">
                  <c:v>14.580000000000002</c:v>
                </c:pt>
                <c:pt idx="1730">
                  <c:v>14.600000000000001</c:v>
                </c:pt>
                <c:pt idx="1731">
                  <c:v>14.620000000000001</c:v>
                </c:pt>
                <c:pt idx="1732">
                  <c:v>14.639999999999999</c:v>
                </c:pt>
                <c:pt idx="1733">
                  <c:v>14.66</c:v>
                </c:pt>
                <c:pt idx="1734">
                  <c:v>14.68</c:v>
                </c:pt>
                <c:pt idx="1735">
                  <c:v>14.7</c:v>
                </c:pt>
                <c:pt idx="1736">
                  <c:v>14.72</c:v>
                </c:pt>
                <c:pt idx="1737">
                  <c:v>14.74</c:v>
                </c:pt>
                <c:pt idx="1738">
                  <c:v>14.760000000000002</c:v>
                </c:pt>
                <c:pt idx="1739">
                  <c:v>14.780000000000001</c:v>
                </c:pt>
                <c:pt idx="1740">
                  <c:v>14.8</c:v>
                </c:pt>
                <c:pt idx="1741">
                  <c:v>14.82</c:v>
                </c:pt>
                <c:pt idx="1742">
                  <c:v>14.84</c:v>
                </c:pt>
                <c:pt idx="1743">
                  <c:v>14.860000000000019</c:v>
                </c:pt>
                <c:pt idx="1744">
                  <c:v>14.880000000000004</c:v>
                </c:pt>
                <c:pt idx="1745">
                  <c:v>14.900000000000002</c:v>
                </c:pt>
                <c:pt idx="1746">
                  <c:v>14.920000000000002</c:v>
                </c:pt>
                <c:pt idx="1747">
                  <c:v>14.940000000000001</c:v>
                </c:pt>
                <c:pt idx="1748">
                  <c:v>14.96</c:v>
                </c:pt>
                <c:pt idx="1749">
                  <c:v>14.98</c:v>
                </c:pt>
                <c:pt idx="1750">
                  <c:v>15</c:v>
                </c:pt>
                <c:pt idx="1751">
                  <c:v>15.02</c:v>
                </c:pt>
                <c:pt idx="1752">
                  <c:v>15.04</c:v>
                </c:pt>
                <c:pt idx="1753">
                  <c:v>15.060000000000002</c:v>
                </c:pt>
                <c:pt idx="1754">
                  <c:v>15.080000000000002</c:v>
                </c:pt>
                <c:pt idx="1755">
                  <c:v>15.100000000000001</c:v>
                </c:pt>
                <c:pt idx="1756">
                  <c:v>15.120000000000001</c:v>
                </c:pt>
                <c:pt idx="1757">
                  <c:v>15.139999999999999</c:v>
                </c:pt>
                <c:pt idx="1758">
                  <c:v>15.16</c:v>
                </c:pt>
                <c:pt idx="1759">
                  <c:v>15.18</c:v>
                </c:pt>
                <c:pt idx="1760">
                  <c:v>15.2</c:v>
                </c:pt>
                <c:pt idx="1761">
                  <c:v>15.22</c:v>
                </c:pt>
                <c:pt idx="1762">
                  <c:v>15.24</c:v>
                </c:pt>
                <c:pt idx="1763">
                  <c:v>15.260000000000002</c:v>
                </c:pt>
                <c:pt idx="1764">
                  <c:v>15.280000000000001</c:v>
                </c:pt>
                <c:pt idx="1765">
                  <c:v>15.3</c:v>
                </c:pt>
                <c:pt idx="1766">
                  <c:v>15.32</c:v>
                </c:pt>
                <c:pt idx="1767">
                  <c:v>15.34</c:v>
                </c:pt>
                <c:pt idx="1768">
                  <c:v>15.360000000000019</c:v>
                </c:pt>
                <c:pt idx="1769">
                  <c:v>15.380000000000004</c:v>
                </c:pt>
                <c:pt idx="1770">
                  <c:v>15.400000000000002</c:v>
                </c:pt>
                <c:pt idx="1771">
                  <c:v>15.420000000000002</c:v>
                </c:pt>
                <c:pt idx="1772">
                  <c:v>15.440000000000001</c:v>
                </c:pt>
                <c:pt idx="1773">
                  <c:v>15.46</c:v>
                </c:pt>
                <c:pt idx="1774">
                  <c:v>15.48</c:v>
                </c:pt>
                <c:pt idx="1775">
                  <c:v>15.5</c:v>
                </c:pt>
                <c:pt idx="1776">
                  <c:v>15.52</c:v>
                </c:pt>
                <c:pt idx="1777">
                  <c:v>15.54</c:v>
                </c:pt>
                <c:pt idx="1778">
                  <c:v>15.560000000000002</c:v>
                </c:pt>
                <c:pt idx="1779">
                  <c:v>15.580000000000002</c:v>
                </c:pt>
                <c:pt idx="1780">
                  <c:v>15.600000000000001</c:v>
                </c:pt>
                <c:pt idx="1781">
                  <c:v>15.620000000000001</c:v>
                </c:pt>
                <c:pt idx="1782">
                  <c:v>15.639999999999999</c:v>
                </c:pt>
                <c:pt idx="1783">
                  <c:v>15.66</c:v>
                </c:pt>
                <c:pt idx="1784">
                  <c:v>15.68</c:v>
                </c:pt>
                <c:pt idx="1785">
                  <c:v>15.7</c:v>
                </c:pt>
                <c:pt idx="1786">
                  <c:v>15.72</c:v>
                </c:pt>
                <c:pt idx="1787">
                  <c:v>15.74</c:v>
                </c:pt>
                <c:pt idx="1788">
                  <c:v>15.760000000000002</c:v>
                </c:pt>
                <c:pt idx="1789">
                  <c:v>15.780000000000001</c:v>
                </c:pt>
                <c:pt idx="1790">
                  <c:v>15.8</c:v>
                </c:pt>
                <c:pt idx="1791">
                  <c:v>15.82</c:v>
                </c:pt>
                <c:pt idx="1792">
                  <c:v>15.84</c:v>
                </c:pt>
                <c:pt idx="1793">
                  <c:v>15.860000000000019</c:v>
                </c:pt>
                <c:pt idx="1794">
                  <c:v>15.880000000000004</c:v>
                </c:pt>
                <c:pt idx="1795">
                  <c:v>15.900000000000002</c:v>
                </c:pt>
                <c:pt idx="1796">
                  <c:v>15.920000000000002</c:v>
                </c:pt>
                <c:pt idx="1797">
                  <c:v>15.940000000000001</c:v>
                </c:pt>
                <c:pt idx="1798">
                  <c:v>15.96</c:v>
                </c:pt>
                <c:pt idx="1799">
                  <c:v>15.98</c:v>
                </c:pt>
                <c:pt idx="1800">
                  <c:v>16</c:v>
                </c:pt>
                <c:pt idx="1801">
                  <c:v>16.02</c:v>
                </c:pt>
                <c:pt idx="1802">
                  <c:v>16.04</c:v>
                </c:pt>
                <c:pt idx="1803">
                  <c:v>16.060000000000002</c:v>
                </c:pt>
                <c:pt idx="1804">
                  <c:v>16.079999999999988</c:v>
                </c:pt>
                <c:pt idx="1805">
                  <c:v>16.100000000000001</c:v>
                </c:pt>
                <c:pt idx="1806">
                  <c:v>16.119999999999997</c:v>
                </c:pt>
                <c:pt idx="1807">
                  <c:v>16.14</c:v>
                </c:pt>
                <c:pt idx="1808">
                  <c:v>16.16</c:v>
                </c:pt>
                <c:pt idx="1809">
                  <c:v>16.18</c:v>
                </c:pt>
                <c:pt idx="1810">
                  <c:v>16.2</c:v>
                </c:pt>
                <c:pt idx="1811">
                  <c:v>16.22</c:v>
                </c:pt>
                <c:pt idx="1812">
                  <c:v>16.240000000000002</c:v>
                </c:pt>
                <c:pt idx="1813">
                  <c:v>16.259999999999987</c:v>
                </c:pt>
                <c:pt idx="1814">
                  <c:v>16.279999999999987</c:v>
                </c:pt>
                <c:pt idx="1815">
                  <c:v>16.299999999999986</c:v>
                </c:pt>
                <c:pt idx="1816">
                  <c:v>16.32</c:v>
                </c:pt>
                <c:pt idx="1817">
                  <c:v>16.34</c:v>
                </c:pt>
                <c:pt idx="1818">
                  <c:v>16.36</c:v>
                </c:pt>
                <c:pt idx="1819">
                  <c:v>16.38</c:v>
                </c:pt>
                <c:pt idx="1820">
                  <c:v>16.399999999999999</c:v>
                </c:pt>
                <c:pt idx="1821">
                  <c:v>16.420000000000002</c:v>
                </c:pt>
                <c:pt idx="1822">
                  <c:v>16.439999999999987</c:v>
                </c:pt>
                <c:pt idx="1823">
                  <c:v>16.459999999999987</c:v>
                </c:pt>
                <c:pt idx="1824">
                  <c:v>16.479999999999986</c:v>
                </c:pt>
                <c:pt idx="1825">
                  <c:v>16.5</c:v>
                </c:pt>
                <c:pt idx="1826">
                  <c:v>16.52</c:v>
                </c:pt>
                <c:pt idx="1827">
                  <c:v>16.54</c:v>
                </c:pt>
                <c:pt idx="1828">
                  <c:v>16.560000000000002</c:v>
                </c:pt>
                <c:pt idx="1829">
                  <c:v>16.579999999999988</c:v>
                </c:pt>
                <c:pt idx="1830">
                  <c:v>16.600000000000001</c:v>
                </c:pt>
                <c:pt idx="1831">
                  <c:v>16.619999999999997</c:v>
                </c:pt>
                <c:pt idx="1832">
                  <c:v>16.64</c:v>
                </c:pt>
                <c:pt idx="1833">
                  <c:v>16.66</c:v>
                </c:pt>
                <c:pt idx="1834">
                  <c:v>16.68</c:v>
                </c:pt>
                <c:pt idx="1835">
                  <c:v>16.7</c:v>
                </c:pt>
                <c:pt idx="1836">
                  <c:v>16.72</c:v>
                </c:pt>
                <c:pt idx="1837">
                  <c:v>16.740000000000002</c:v>
                </c:pt>
                <c:pt idx="1838">
                  <c:v>16.759999999999987</c:v>
                </c:pt>
                <c:pt idx="1839">
                  <c:v>16.779999999999987</c:v>
                </c:pt>
                <c:pt idx="1840">
                  <c:v>16.799999999999986</c:v>
                </c:pt>
                <c:pt idx="1841">
                  <c:v>16.82</c:v>
                </c:pt>
                <c:pt idx="1842">
                  <c:v>16.84</c:v>
                </c:pt>
                <c:pt idx="1843">
                  <c:v>16.86</c:v>
                </c:pt>
                <c:pt idx="1844">
                  <c:v>16.88</c:v>
                </c:pt>
                <c:pt idx="1845">
                  <c:v>16.899999999999999</c:v>
                </c:pt>
                <c:pt idx="1846">
                  <c:v>16.920000000000002</c:v>
                </c:pt>
                <c:pt idx="1847">
                  <c:v>16.939999999999987</c:v>
                </c:pt>
                <c:pt idx="1848">
                  <c:v>16.959999999999987</c:v>
                </c:pt>
                <c:pt idx="1849">
                  <c:v>16.979999999999986</c:v>
                </c:pt>
                <c:pt idx="1850">
                  <c:v>17</c:v>
                </c:pt>
                <c:pt idx="1851">
                  <c:v>17.02</c:v>
                </c:pt>
                <c:pt idx="1852">
                  <c:v>17.04</c:v>
                </c:pt>
                <c:pt idx="1853">
                  <c:v>17.060000000000002</c:v>
                </c:pt>
                <c:pt idx="1854">
                  <c:v>17.079999999999988</c:v>
                </c:pt>
                <c:pt idx="1855">
                  <c:v>17.100000000000001</c:v>
                </c:pt>
                <c:pt idx="1856">
                  <c:v>17.119999999999997</c:v>
                </c:pt>
                <c:pt idx="1857">
                  <c:v>17.14</c:v>
                </c:pt>
                <c:pt idx="1858">
                  <c:v>17.16</c:v>
                </c:pt>
                <c:pt idx="1859">
                  <c:v>17.18</c:v>
                </c:pt>
                <c:pt idx="1860">
                  <c:v>17.2</c:v>
                </c:pt>
                <c:pt idx="1861">
                  <c:v>17.22</c:v>
                </c:pt>
                <c:pt idx="1862">
                  <c:v>17.240000000000002</c:v>
                </c:pt>
                <c:pt idx="1863">
                  <c:v>17.259999999999987</c:v>
                </c:pt>
                <c:pt idx="1864">
                  <c:v>17.279999999999987</c:v>
                </c:pt>
                <c:pt idx="1865">
                  <c:v>17.299999999999986</c:v>
                </c:pt>
                <c:pt idx="1866">
                  <c:v>17.32</c:v>
                </c:pt>
                <c:pt idx="1867">
                  <c:v>17.34</c:v>
                </c:pt>
                <c:pt idx="1868">
                  <c:v>17.36</c:v>
                </c:pt>
                <c:pt idx="1869">
                  <c:v>17.38</c:v>
                </c:pt>
                <c:pt idx="1870">
                  <c:v>17.399999999999999</c:v>
                </c:pt>
                <c:pt idx="1871">
                  <c:v>17.420000000000002</c:v>
                </c:pt>
                <c:pt idx="1872">
                  <c:v>17.439999999999987</c:v>
                </c:pt>
                <c:pt idx="1873">
                  <c:v>17.459999999999987</c:v>
                </c:pt>
                <c:pt idx="1874">
                  <c:v>17.479999999999986</c:v>
                </c:pt>
                <c:pt idx="1875">
                  <c:v>17.5</c:v>
                </c:pt>
                <c:pt idx="1876">
                  <c:v>17.52</c:v>
                </c:pt>
                <c:pt idx="1877">
                  <c:v>17.54</c:v>
                </c:pt>
                <c:pt idx="1878">
                  <c:v>17.560000000000002</c:v>
                </c:pt>
                <c:pt idx="1879">
                  <c:v>17.579999999999988</c:v>
                </c:pt>
                <c:pt idx="1880">
                  <c:v>17.600000000000001</c:v>
                </c:pt>
                <c:pt idx="1881">
                  <c:v>17.619999999999997</c:v>
                </c:pt>
                <c:pt idx="1882">
                  <c:v>17.64</c:v>
                </c:pt>
                <c:pt idx="1883">
                  <c:v>17.66</c:v>
                </c:pt>
                <c:pt idx="1884">
                  <c:v>17.68</c:v>
                </c:pt>
                <c:pt idx="1885">
                  <c:v>17.7</c:v>
                </c:pt>
                <c:pt idx="1886">
                  <c:v>17.72</c:v>
                </c:pt>
                <c:pt idx="1887">
                  <c:v>17.740000000000002</c:v>
                </c:pt>
                <c:pt idx="1888">
                  <c:v>17.759999999999987</c:v>
                </c:pt>
                <c:pt idx="1889">
                  <c:v>17.779999999999987</c:v>
                </c:pt>
                <c:pt idx="1890">
                  <c:v>17.799999999999986</c:v>
                </c:pt>
                <c:pt idx="1891">
                  <c:v>17.82</c:v>
                </c:pt>
                <c:pt idx="1892">
                  <c:v>17.84</c:v>
                </c:pt>
                <c:pt idx="1893">
                  <c:v>17.86</c:v>
                </c:pt>
                <c:pt idx="1894">
                  <c:v>17.88</c:v>
                </c:pt>
                <c:pt idx="1895">
                  <c:v>17.899999999999999</c:v>
                </c:pt>
                <c:pt idx="1896">
                  <c:v>17.920000000000002</c:v>
                </c:pt>
                <c:pt idx="1897">
                  <c:v>17.939999999999987</c:v>
                </c:pt>
                <c:pt idx="1898">
                  <c:v>17.959999999999987</c:v>
                </c:pt>
                <c:pt idx="1899">
                  <c:v>17.979999999999986</c:v>
                </c:pt>
                <c:pt idx="1900">
                  <c:v>18</c:v>
                </c:pt>
                <c:pt idx="1901">
                  <c:v>18.02</c:v>
                </c:pt>
                <c:pt idx="1902">
                  <c:v>18.04</c:v>
                </c:pt>
                <c:pt idx="1903">
                  <c:v>18.060000000000002</c:v>
                </c:pt>
                <c:pt idx="1904">
                  <c:v>18.079999999999988</c:v>
                </c:pt>
                <c:pt idx="1905">
                  <c:v>18.100000000000001</c:v>
                </c:pt>
                <c:pt idx="1906">
                  <c:v>18.119999999999997</c:v>
                </c:pt>
                <c:pt idx="1907">
                  <c:v>18.14</c:v>
                </c:pt>
                <c:pt idx="1908">
                  <c:v>18.16</c:v>
                </c:pt>
                <c:pt idx="1909">
                  <c:v>18.18</c:v>
                </c:pt>
                <c:pt idx="1910">
                  <c:v>18.2</c:v>
                </c:pt>
                <c:pt idx="1911">
                  <c:v>18.22</c:v>
                </c:pt>
                <c:pt idx="1912">
                  <c:v>18.240000000000002</c:v>
                </c:pt>
                <c:pt idx="1913">
                  <c:v>18.259999999999987</c:v>
                </c:pt>
                <c:pt idx="1914">
                  <c:v>18.279999999999987</c:v>
                </c:pt>
                <c:pt idx="1915">
                  <c:v>18.299999999999986</c:v>
                </c:pt>
                <c:pt idx="1916">
                  <c:v>18.32</c:v>
                </c:pt>
                <c:pt idx="1917">
                  <c:v>18.34</c:v>
                </c:pt>
                <c:pt idx="1918">
                  <c:v>18.36</c:v>
                </c:pt>
                <c:pt idx="1919">
                  <c:v>18.38</c:v>
                </c:pt>
                <c:pt idx="1920">
                  <c:v>18.399999999999999</c:v>
                </c:pt>
                <c:pt idx="1921">
                  <c:v>18.420000000000002</c:v>
                </c:pt>
                <c:pt idx="1922">
                  <c:v>18.439999999999987</c:v>
                </c:pt>
                <c:pt idx="1923">
                  <c:v>18.459999999999987</c:v>
                </c:pt>
                <c:pt idx="1924">
                  <c:v>18.479999999999986</c:v>
                </c:pt>
                <c:pt idx="1925">
                  <c:v>18.5</c:v>
                </c:pt>
                <c:pt idx="1926">
                  <c:v>18.52</c:v>
                </c:pt>
                <c:pt idx="1927">
                  <c:v>18.54</c:v>
                </c:pt>
                <c:pt idx="1928">
                  <c:v>18.560000000000002</c:v>
                </c:pt>
                <c:pt idx="1929">
                  <c:v>18.579999999999988</c:v>
                </c:pt>
                <c:pt idx="1930">
                  <c:v>18.600000000000001</c:v>
                </c:pt>
                <c:pt idx="1931">
                  <c:v>18.619999999999997</c:v>
                </c:pt>
                <c:pt idx="1932">
                  <c:v>18.64</c:v>
                </c:pt>
                <c:pt idx="1933">
                  <c:v>18.66</c:v>
                </c:pt>
                <c:pt idx="1934">
                  <c:v>18.68</c:v>
                </c:pt>
                <c:pt idx="1935">
                  <c:v>18.7</c:v>
                </c:pt>
                <c:pt idx="1936">
                  <c:v>18.72</c:v>
                </c:pt>
                <c:pt idx="1937">
                  <c:v>18.740000000000002</c:v>
                </c:pt>
                <c:pt idx="1938">
                  <c:v>18.759999999999987</c:v>
                </c:pt>
                <c:pt idx="1939">
                  <c:v>18.779999999999987</c:v>
                </c:pt>
                <c:pt idx="1940">
                  <c:v>18.799999999999986</c:v>
                </c:pt>
                <c:pt idx="1941">
                  <c:v>18.82</c:v>
                </c:pt>
                <c:pt idx="1942">
                  <c:v>18.84</c:v>
                </c:pt>
                <c:pt idx="1943">
                  <c:v>18.86</c:v>
                </c:pt>
                <c:pt idx="1944">
                  <c:v>18.88</c:v>
                </c:pt>
                <c:pt idx="1945">
                  <c:v>18.899999999999999</c:v>
                </c:pt>
                <c:pt idx="1946">
                  <c:v>18.920000000000002</c:v>
                </c:pt>
                <c:pt idx="1947">
                  <c:v>18.939999999999987</c:v>
                </c:pt>
                <c:pt idx="1948">
                  <c:v>18.959999999999987</c:v>
                </c:pt>
                <c:pt idx="1949">
                  <c:v>18.979999999999986</c:v>
                </c:pt>
                <c:pt idx="1950">
                  <c:v>19</c:v>
                </c:pt>
                <c:pt idx="1951">
                  <c:v>19.02</c:v>
                </c:pt>
                <c:pt idx="1952">
                  <c:v>19.04</c:v>
                </c:pt>
                <c:pt idx="1953">
                  <c:v>19.060000000000002</c:v>
                </c:pt>
                <c:pt idx="1954">
                  <c:v>19.079999999999988</c:v>
                </c:pt>
                <c:pt idx="1955">
                  <c:v>19.100000000000001</c:v>
                </c:pt>
                <c:pt idx="1956">
                  <c:v>19.119999999999997</c:v>
                </c:pt>
                <c:pt idx="1957">
                  <c:v>19.14</c:v>
                </c:pt>
                <c:pt idx="1958">
                  <c:v>19.16</c:v>
                </c:pt>
                <c:pt idx="1959">
                  <c:v>19.18</c:v>
                </c:pt>
                <c:pt idx="1960">
                  <c:v>19.2</c:v>
                </c:pt>
                <c:pt idx="1961">
                  <c:v>19.22</c:v>
                </c:pt>
                <c:pt idx="1962">
                  <c:v>19.240000000000002</c:v>
                </c:pt>
                <c:pt idx="1963">
                  <c:v>19.259999999999987</c:v>
                </c:pt>
                <c:pt idx="1964">
                  <c:v>19.279999999999987</c:v>
                </c:pt>
                <c:pt idx="1965">
                  <c:v>19.299999999999986</c:v>
                </c:pt>
                <c:pt idx="1966">
                  <c:v>19.32</c:v>
                </c:pt>
                <c:pt idx="1967">
                  <c:v>19.34</c:v>
                </c:pt>
                <c:pt idx="1968">
                  <c:v>19.36</c:v>
                </c:pt>
                <c:pt idx="1969">
                  <c:v>19.38</c:v>
                </c:pt>
                <c:pt idx="1970">
                  <c:v>19.399999999999999</c:v>
                </c:pt>
                <c:pt idx="1971">
                  <c:v>19.420000000000002</c:v>
                </c:pt>
                <c:pt idx="1972">
                  <c:v>19.439999999999987</c:v>
                </c:pt>
                <c:pt idx="1973">
                  <c:v>19.459999999999987</c:v>
                </c:pt>
                <c:pt idx="1974">
                  <c:v>19.479999999999986</c:v>
                </c:pt>
                <c:pt idx="1975">
                  <c:v>19.5</c:v>
                </c:pt>
                <c:pt idx="1976">
                  <c:v>19.52</c:v>
                </c:pt>
                <c:pt idx="1977">
                  <c:v>19.54</c:v>
                </c:pt>
                <c:pt idx="1978">
                  <c:v>19.560000000000002</c:v>
                </c:pt>
                <c:pt idx="1979">
                  <c:v>19.579999999999988</c:v>
                </c:pt>
                <c:pt idx="1980">
                  <c:v>19.600000000000001</c:v>
                </c:pt>
                <c:pt idx="1981">
                  <c:v>19.619999999999997</c:v>
                </c:pt>
                <c:pt idx="1982">
                  <c:v>19.64</c:v>
                </c:pt>
                <c:pt idx="1983">
                  <c:v>19.66</c:v>
                </c:pt>
                <c:pt idx="1984">
                  <c:v>19.68</c:v>
                </c:pt>
                <c:pt idx="1985">
                  <c:v>19.7</c:v>
                </c:pt>
                <c:pt idx="1986">
                  <c:v>19.72</c:v>
                </c:pt>
                <c:pt idx="1987">
                  <c:v>19.740000000000002</c:v>
                </c:pt>
                <c:pt idx="1988">
                  <c:v>19.759999999999987</c:v>
                </c:pt>
                <c:pt idx="1989">
                  <c:v>19.779999999999987</c:v>
                </c:pt>
                <c:pt idx="1990">
                  <c:v>19.799999999999986</c:v>
                </c:pt>
                <c:pt idx="1991">
                  <c:v>19.82</c:v>
                </c:pt>
                <c:pt idx="1992">
                  <c:v>19.84</c:v>
                </c:pt>
                <c:pt idx="1993">
                  <c:v>19.86</c:v>
                </c:pt>
                <c:pt idx="1994">
                  <c:v>19.88</c:v>
                </c:pt>
                <c:pt idx="1995">
                  <c:v>19.899999999999999</c:v>
                </c:pt>
                <c:pt idx="1996">
                  <c:v>19.920000000000002</c:v>
                </c:pt>
                <c:pt idx="1997">
                  <c:v>19.939999999999987</c:v>
                </c:pt>
                <c:pt idx="1998">
                  <c:v>19.959999999999987</c:v>
                </c:pt>
                <c:pt idx="1999">
                  <c:v>19.979999999999986</c:v>
                </c:pt>
                <c:pt idx="2000">
                  <c:v>20</c:v>
                </c:pt>
                <c:pt idx="2001">
                  <c:v>20.02</c:v>
                </c:pt>
                <c:pt idx="2002">
                  <c:v>20.04</c:v>
                </c:pt>
                <c:pt idx="2003">
                  <c:v>20.060000000000002</c:v>
                </c:pt>
                <c:pt idx="2004">
                  <c:v>20.079999999999988</c:v>
                </c:pt>
                <c:pt idx="2005">
                  <c:v>20.100000000000001</c:v>
                </c:pt>
                <c:pt idx="2006">
                  <c:v>20.119999999999997</c:v>
                </c:pt>
                <c:pt idx="2007">
                  <c:v>20.14</c:v>
                </c:pt>
                <c:pt idx="2008">
                  <c:v>20.16</c:v>
                </c:pt>
                <c:pt idx="2009">
                  <c:v>20.18</c:v>
                </c:pt>
                <c:pt idx="2010">
                  <c:v>20.2</c:v>
                </c:pt>
                <c:pt idx="2011">
                  <c:v>20.22</c:v>
                </c:pt>
                <c:pt idx="2012">
                  <c:v>20.240000000000002</c:v>
                </c:pt>
                <c:pt idx="2013">
                  <c:v>20.259999999999987</c:v>
                </c:pt>
                <c:pt idx="2014">
                  <c:v>20.279999999999987</c:v>
                </c:pt>
                <c:pt idx="2015">
                  <c:v>20.299999999999986</c:v>
                </c:pt>
                <c:pt idx="2016">
                  <c:v>20.32</c:v>
                </c:pt>
                <c:pt idx="2017">
                  <c:v>20.34</c:v>
                </c:pt>
                <c:pt idx="2018">
                  <c:v>20.36</c:v>
                </c:pt>
                <c:pt idx="2019">
                  <c:v>20.38</c:v>
                </c:pt>
                <c:pt idx="2020">
                  <c:v>20.399999999999999</c:v>
                </c:pt>
                <c:pt idx="2021">
                  <c:v>20.420000000000002</c:v>
                </c:pt>
                <c:pt idx="2022">
                  <c:v>20.439999999999987</c:v>
                </c:pt>
                <c:pt idx="2023">
                  <c:v>20.459999999999987</c:v>
                </c:pt>
                <c:pt idx="2024">
                  <c:v>20.479999999999986</c:v>
                </c:pt>
                <c:pt idx="2025">
                  <c:v>20.5</c:v>
                </c:pt>
                <c:pt idx="2026">
                  <c:v>20.52</c:v>
                </c:pt>
                <c:pt idx="2027">
                  <c:v>20.54</c:v>
                </c:pt>
                <c:pt idx="2028">
                  <c:v>20.560000000000002</c:v>
                </c:pt>
                <c:pt idx="2029">
                  <c:v>20.58</c:v>
                </c:pt>
                <c:pt idx="2030">
                  <c:v>20.6</c:v>
                </c:pt>
                <c:pt idx="2031">
                  <c:v>20.619999999999997</c:v>
                </c:pt>
                <c:pt idx="2032">
                  <c:v>20.64</c:v>
                </c:pt>
                <c:pt idx="2033">
                  <c:v>20.66</c:v>
                </c:pt>
                <c:pt idx="2034">
                  <c:v>20.68</c:v>
                </c:pt>
                <c:pt idx="2035">
                  <c:v>20.7</c:v>
                </c:pt>
                <c:pt idx="2036">
                  <c:v>20.72</c:v>
                </c:pt>
                <c:pt idx="2037">
                  <c:v>20.740000000000002</c:v>
                </c:pt>
                <c:pt idx="2038">
                  <c:v>20.759999999999987</c:v>
                </c:pt>
                <c:pt idx="2039">
                  <c:v>20.779999999999987</c:v>
                </c:pt>
                <c:pt idx="2040">
                  <c:v>20.799999999999986</c:v>
                </c:pt>
                <c:pt idx="2041">
                  <c:v>20.82</c:v>
                </c:pt>
                <c:pt idx="2042">
                  <c:v>20.84</c:v>
                </c:pt>
                <c:pt idx="2043">
                  <c:v>20.86</c:v>
                </c:pt>
                <c:pt idx="2044">
                  <c:v>20.88</c:v>
                </c:pt>
                <c:pt idx="2045">
                  <c:v>20.9</c:v>
                </c:pt>
                <c:pt idx="2046">
                  <c:v>20.919999999999987</c:v>
                </c:pt>
                <c:pt idx="2047">
                  <c:v>20.939999999999987</c:v>
                </c:pt>
                <c:pt idx="2048">
                  <c:v>20.959999999999987</c:v>
                </c:pt>
                <c:pt idx="2049">
                  <c:v>20.979999999999986</c:v>
                </c:pt>
                <c:pt idx="2050">
                  <c:v>21</c:v>
                </c:pt>
                <c:pt idx="2051">
                  <c:v>21.02</c:v>
                </c:pt>
                <c:pt idx="2052">
                  <c:v>21.04</c:v>
                </c:pt>
                <c:pt idx="2053">
                  <c:v>21.060000000000002</c:v>
                </c:pt>
                <c:pt idx="2054">
                  <c:v>21.08</c:v>
                </c:pt>
                <c:pt idx="2055">
                  <c:v>21.1</c:v>
                </c:pt>
                <c:pt idx="2056">
                  <c:v>21.119999999999997</c:v>
                </c:pt>
                <c:pt idx="2057">
                  <c:v>21.14</c:v>
                </c:pt>
                <c:pt idx="2058">
                  <c:v>21.16</c:v>
                </c:pt>
                <c:pt idx="2059">
                  <c:v>21.18</c:v>
                </c:pt>
                <c:pt idx="2060">
                  <c:v>21.2</c:v>
                </c:pt>
                <c:pt idx="2061">
                  <c:v>21.22</c:v>
                </c:pt>
                <c:pt idx="2062">
                  <c:v>21.240000000000002</c:v>
                </c:pt>
                <c:pt idx="2063">
                  <c:v>21.259999999999987</c:v>
                </c:pt>
                <c:pt idx="2064">
                  <c:v>21.279999999999987</c:v>
                </c:pt>
                <c:pt idx="2065">
                  <c:v>21.299999999999986</c:v>
                </c:pt>
                <c:pt idx="2066">
                  <c:v>21.32</c:v>
                </c:pt>
                <c:pt idx="2067">
                  <c:v>21.34</c:v>
                </c:pt>
                <c:pt idx="2068">
                  <c:v>21.36</c:v>
                </c:pt>
                <c:pt idx="2069">
                  <c:v>21.38</c:v>
                </c:pt>
                <c:pt idx="2070">
                  <c:v>21.4</c:v>
                </c:pt>
                <c:pt idx="2071">
                  <c:v>21.419999999999987</c:v>
                </c:pt>
                <c:pt idx="2072">
                  <c:v>21.439999999999987</c:v>
                </c:pt>
                <c:pt idx="2073">
                  <c:v>21.459999999999987</c:v>
                </c:pt>
                <c:pt idx="2074">
                  <c:v>21.479999999999986</c:v>
                </c:pt>
                <c:pt idx="2075">
                  <c:v>21.5</c:v>
                </c:pt>
                <c:pt idx="2076">
                  <c:v>21.52</c:v>
                </c:pt>
                <c:pt idx="2077">
                  <c:v>21.54</c:v>
                </c:pt>
                <c:pt idx="2078">
                  <c:v>21.560000000000002</c:v>
                </c:pt>
                <c:pt idx="2079">
                  <c:v>21.58</c:v>
                </c:pt>
                <c:pt idx="2080">
                  <c:v>21.6</c:v>
                </c:pt>
                <c:pt idx="2081">
                  <c:v>21.619999999999997</c:v>
                </c:pt>
                <c:pt idx="2082">
                  <c:v>21.64</c:v>
                </c:pt>
                <c:pt idx="2083">
                  <c:v>21.66</c:v>
                </c:pt>
                <c:pt idx="2084">
                  <c:v>21.68</c:v>
                </c:pt>
                <c:pt idx="2085">
                  <c:v>21.7</c:v>
                </c:pt>
                <c:pt idx="2086">
                  <c:v>21.72</c:v>
                </c:pt>
                <c:pt idx="2087">
                  <c:v>21.740000000000002</c:v>
                </c:pt>
                <c:pt idx="2088">
                  <c:v>21.759999999999987</c:v>
                </c:pt>
                <c:pt idx="2089">
                  <c:v>21.779999999999987</c:v>
                </c:pt>
                <c:pt idx="2090">
                  <c:v>21.799999999999986</c:v>
                </c:pt>
                <c:pt idx="2091">
                  <c:v>21.82</c:v>
                </c:pt>
                <c:pt idx="2092">
                  <c:v>21.84</c:v>
                </c:pt>
                <c:pt idx="2093">
                  <c:v>21.86</c:v>
                </c:pt>
                <c:pt idx="2094">
                  <c:v>21.88</c:v>
                </c:pt>
                <c:pt idx="2095">
                  <c:v>21.9</c:v>
                </c:pt>
                <c:pt idx="2096">
                  <c:v>21.919999999999987</c:v>
                </c:pt>
                <c:pt idx="2097">
                  <c:v>21.939999999999987</c:v>
                </c:pt>
                <c:pt idx="2098">
                  <c:v>21.959999999999987</c:v>
                </c:pt>
                <c:pt idx="2099">
                  <c:v>21.979999999999986</c:v>
                </c:pt>
                <c:pt idx="2100">
                  <c:v>22</c:v>
                </c:pt>
                <c:pt idx="2101">
                  <c:v>22.02</c:v>
                </c:pt>
                <c:pt idx="2102">
                  <c:v>22.04</c:v>
                </c:pt>
                <c:pt idx="2103">
                  <c:v>22.060000000000002</c:v>
                </c:pt>
                <c:pt idx="2104">
                  <c:v>22.08</c:v>
                </c:pt>
                <c:pt idx="2105">
                  <c:v>22.1</c:v>
                </c:pt>
                <c:pt idx="2106">
                  <c:v>22.119999999999997</c:v>
                </c:pt>
                <c:pt idx="2107">
                  <c:v>22.14</c:v>
                </c:pt>
                <c:pt idx="2108">
                  <c:v>22.16</c:v>
                </c:pt>
                <c:pt idx="2109">
                  <c:v>22.18</c:v>
                </c:pt>
                <c:pt idx="2110">
                  <c:v>22.2</c:v>
                </c:pt>
                <c:pt idx="2111">
                  <c:v>22.22</c:v>
                </c:pt>
                <c:pt idx="2112">
                  <c:v>22.240000000000002</c:v>
                </c:pt>
                <c:pt idx="2113">
                  <c:v>22.259999999999987</c:v>
                </c:pt>
                <c:pt idx="2114">
                  <c:v>22.279999999999987</c:v>
                </c:pt>
                <c:pt idx="2115">
                  <c:v>22.299999999999986</c:v>
                </c:pt>
                <c:pt idx="2116">
                  <c:v>22.32</c:v>
                </c:pt>
                <c:pt idx="2117">
                  <c:v>22.34</c:v>
                </c:pt>
                <c:pt idx="2118">
                  <c:v>22.36</c:v>
                </c:pt>
                <c:pt idx="2119">
                  <c:v>22.38</c:v>
                </c:pt>
                <c:pt idx="2120">
                  <c:v>22.4</c:v>
                </c:pt>
                <c:pt idx="2121">
                  <c:v>22.419999999999987</c:v>
                </c:pt>
                <c:pt idx="2122">
                  <c:v>22.439999999999987</c:v>
                </c:pt>
                <c:pt idx="2123">
                  <c:v>22.459999999999987</c:v>
                </c:pt>
                <c:pt idx="2124">
                  <c:v>22.479999999999986</c:v>
                </c:pt>
                <c:pt idx="2125">
                  <c:v>22.5</c:v>
                </c:pt>
                <c:pt idx="2126">
                  <c:v>22.52</c:v>
                </c:pt>
                <c:pt idx="2127">
                  <c:v>22.54</c:v>
                </c:pt>
                <c:pt idx="2128">
                  <c:v>22.560000000000002</c:v>
                </c:pt>
                <c:pt idx="2129">
                  <c:v>22.58</c:v>
                </c:pt>
                <c:pt idx="2130">
                  <c:v>22.6</c:v>
                </c:pt>
                <c:pt idx="2131">
                  <c:v>22.619999999999997</c:v>
                </c:pt>
                <c:pt idx="2132">
                  <c:v>22.64</c:v>
                </c:pt>
                <c:pt idx="2133">
                  <c:v>22.66</c:v>
                </c:pt>
                <c:pt idx="2134">
                  <c:v>22.68</c:v>
                </c:pt>
                <c:pt idx="2135">
                  <c:v>22.7</c:v>
                </c:pt>
                <c:pt idx="2136">
                  <c:v>22.72</c:v>
                </c:pt>
                <c:pt idx="2137">
                  <c:v>22.740000000000002</c:v>
                </c:pt>
                <c:pt idx="2138">
                  <c:v>22.759999999999987</c:v>
                </c:pt>
                <c:pt idx="2139">
                  <c:v>22.779999999999987</c:v>
                </c:pt>
                <c:pt idx="2140">
                  <c:v>22.799999999999986</c:v>
                </c:pt>
                <c:pt idx="2141">
                  <c:v>22.82</c:v>
                </c:pt>
                <c:pt idx="2142">
                  <c:v>22.84</c:v>
                </c:pt>
                <c:pt idx="2143">
                  <c:v>22.86</c:v>
                </c:pt>
                <c:pt idx="2144">
                  <c:v>22.88</c:v>
                </c:pt>
                <c:pt idx="2145">
                  <c:v>22.9</c:v>
                </c:pt>
                <c:pt idx="2146">
                  <c:v>22.919999999999987</c:v>
                </c:pt>
                <c:pt idx="2147">
                  <c:v>22.939999999999987</c:v>
                </c:pt>
                <c:pt idx="2148">
                  <c:v>22.959999999999987</c:v>
                </c:pt>
                <c:pt idx="2149">
                  <c:v>22.979999999999986</c:v>
                </c:pt>
                <c:pt idx="2150">
                  <c:v>23</c:v>
                </c:pt>
                <c:pt idx="2151">
                  <c:v>23.02</c:v>
                </c:pt>
                <c:pt idx="2152">
                  <c:v>23.04</c:v>
                </c:pt>
                <c:pt idx="2153">
                  <c:v>23.060000000000002</c:v>
                </c:pt>
                <c:pt idx="2154">
                  <c:v>23.08</c:v>
                </c:pt>
                <c:pt idx="2155">
                  <c:v>23.1</c:v>
                </c:pt>
                <c:pt idx="2156">
                  <c:v>23.119999999999997</c:v>
                </c:pt>
                <c:pt idx="2157">
                  <c:v>23.14</c:v>
                </c:pt>
                <c:pt idx="2158">
                  <c:v>23.16</c:v>
                </c:pt>
                <c:pt idx="2159">
                  <c:v>23.18</c:v>
                </c:pt>
                <c:pt idx="2160">
                  <c:v>23.2</c:v>
                </c:pt>
                <c:pt idx="2161">
                  <c:v>23.22</c:v>
                </c:pt>
                <c:pt idx="2162">
                  <c:v>23.240000000000002</c:v>
                </c:pt>
                <c:pt idx="2163">
                  <c:v>23.259999999999987</c:v>
                </c:pt>
                <c:pt idx="2164">
                  <c:v>23.279999999999987</c:v>
                </c:pt>
                <c:pt idx="2165">
                  <c:v>23.299999999999986</c:v>
                </c:pt>
                <c:pt idx="2166">
                  <c:v>23.32</c:v>
                </c:pt>
                <c:pt idx="2167">
                  <c:v>23.34</c:v>
                </c:pt>
                <c:pt idx="2168">
                  <c:v>23.36</c:v>
                </c:pt>
                <c:pt idx="2169">
                  <c:v>23.38</c:v>
                </c:pt>
                <c:pt idx="2170">
                  <c:v>23.4</c:v>
                </c:pt>
                <c:pt idx="2171">
                  <c:v>23.419999999999987</c:v>
                </c:pt>
                <c:pt idx="2172">
                  <c:v>23.439999999999987</c:v>
                </c:pt>
                <c:pt idx="2173">
                  <c:v>23.459999999999987</c:v>
                </c:pt>
                <c:pt idx="2174">
                  <c:v>23.479999999999986</c:v>
                </c:pt>
                <c:pt idx="2175">
                  <c:v>23.5</c:v>
                </c:pt>
                <c:pt idx="2176">
                  <c:v>23.52</c:v>
                </c:pt>
                <c:pt idx="2177">
                  <c:v>23.54</c:v>
                </c:pt>
                <c:pt idx="2178">
                  <c:v>23.560000000000002</c:v>
                </c:pt>
                <c:pt idx="2179">
                  <c:v>23.58</c:v>
                </c:pt>
                <c:pt idx="2180">
                  <c:v>23.6</c:v>
                </c:pt>
                <c:pt idx="2181">
                  <c:v>23.619999999999997</c:v>
                </c:pt>
                <c:pt idx="2182">
                  <c:v>23.64</c:v>
                </c:pt>
                <c:pt idx="2183">
                  <c:v>23.66</c:v>
                </c:pt>
                <c:pt idx="2184">
                  <c:v>23.68</c:v>
                </c:pt>
                <c:pt idx="2185">
                  <c:v>23.7</c:v>
                </c:pt>
                <c:pt idx="2186">
                  <c:v>23.72</c:v>
                </c:pt>
                <c:pt idx="2187">
                  <c:v>23.740000000000002</c:v>
                </c:pt>
                <c:pt idx="2188">
                  <c:v>23.759999999999987</c:v>
                </c:pt>
                <c:pt idx="2189">
                  <c:v>23.779999999999987</c:v>
                </c:pt>
                <c:pt idx="2190">
                  <c:v>23.8</c:v>
                </c:pt>
                <c:pt idx="2191">
                  <c:v>23.82</c:v>
                </c:pt>
                <c:pt idx="2192">
                  <c:v>23.84</c:v>
                </c:pt>
                <c:pt idx="2193">
                  <c:v>23.86</c:v>
                </c:pt>
                <c:pt idx="2194">
                  <c:v>23.88</c:v>
                </c:pt>
                <c:pt idx="2195">
                  <c:v>23.9</c:v>
                </c:pt>
                <c:pt idx="2196">
                  <c:v>23.919999999999987</c:v>
                </c:pt>
                <c:pt idx="2197">
                  <c:v>23.939999999999987</c:v>
                </c:pt>
                <c:pt idx="2198">
                  <c:v>23.959999999999987</c:v>
                </c:pt>
                <c:pt idx="2199">
                  <c:v>23.979999999999986</c:v>
                </c:pt>
                <c:pt idx="2200">
                  <c:v>24</c:v>
                </c:pt>
                <c:pt idx="2201">
                  <c:v>24.02</c:v>
                </c:pt>
                <c:pt idx="2202">
                  <c:v>24.04</c:v>
                </c:pt>
                <c:pt idx="2203">
                  <c:v>24.06</c:v>
                </c:pt>
                <c:pt idx="2204">
                  <c:v>24.08</c:v>
                </c:pt>
                <c:pt idx="2205">
                  <c:v>24.1</c:v>
                </c:pt>
                <c:pt idx="2206">
                  <c:v>24.12</c:v>
                </c:pt>
                <c:pt idx="2207">
                  <c:v>24.14</c:v>
                </c:pt>
                <c:pt idx="2208">
                  <c:v>24.16</c:v>
                </c:pt>
                <c:pt idx="2209">
                  <c:v>24.18</c:v>
                </c:pt>
                <c:pt idx="2210">
                  <c:v>24.2</c:v>
                </c:pt>
                <c:pt idx="2211">
                  <c:v>24.22</c:v>
                </c:pt>
                <c:pt idx="2212">
                  <c:v>24.240000000000002</c:v>
                </c:pt>
                <c:pt idx="2213">
                  <c:v>24.259999999999987</c:v>
                </c:pt>
                <c:pt idx="2214">
                  <c:v>24.279999999999987</c:v>
                </c:pt>
                <c:pt idx="2215">
                  <c:v>24.3</c:v>
                </c:pt>
                <c:pt idx="2216">
                  <c:v>24.32</c:v>
                </c:pt>
                <c:pt idx="2217">
                  <c:v>24.34</c:v>
                </c:pt>
                <c:pt idx="2218">
                  <c:v>24.36</c:v>
                </c:pt>
                <c:pt idx="2219">
                  <c:v>24.38</c:v>
                </c:pt>
                <c:pt idx="2220">
                  <c:v>24.4</c:v>
                </c:pt>
                <c:pt idx="2221">
                  <c:v>24.419999999999987</c:v>
                </c:pt>
                <c:pt idx="2222">
                  <c:v>24.439999999999987</c:v>
                </c:pt>
                <c:pt idx="2223">
                  <c:v>24.459999999999987</c:v>
                </c:pt>
                <c:pt idx="2224">
                  <c:v>24.479999999999986</c:v>
                </c:pt>
                <c:pt idx="2225">
                  <c:v>24.5</c:v>
                </c:pt>
                <c:pt idx="2226">
                  <c:v>24.52</c:v>
                </c:pt>
                <c:pt idx="2227">
                  <c:v>24.54</c:v>
                </c:pt>
                <c:pt idx="2228">
                  <c:v>24.56</c:v>
                </c:pt>
                <c:pt idx="2229">
                  <c:v>24.58</c:v>
                </c:pt>
                <c:pt idx="2230">
                  <c:v>24.6</c:v>
                </c:pt>
                <c:pt idx="2231">
                  <c:v>24.62</c:v>
                </c:pt>
                <c:pt idx="2232">
                  <c:v>24.64</c:v>
                </c:pt>
                <c:pt idx="2233">
                  <c:v>24.66</c:v>
                </c:pt>
                <c:pt idx="2234">
                  <c:v>24.68</c:v>
                </c:pt>
                <c:pt idx="2235">
                  <c:v>24.7</c:v>
                </c:pt>
                <c:pt idx="2236">
                  <c:v>24.72</c:v>
                </c:pt>
                <c:pt idx="2237">
                  <c:v>24.740000000000002</c:v>
                </c:pt>
                <c:pt idx="2238">
                  <c:v>24.759999999999987</c:v>
                </c:pt>
                <c:pt idx="2239">
                  <c:v>24.779999999999987</c:v>
                </c:pt>
                <c:pt idx="2240">
                  <c:v>24.8</c:v>
                </c:pt>
                <c:pt idx="2241">
                  <c:v>24.82</c:v>
                </c:pt>
                <c:pt idx="2242">
                  <c:v>24.84</c:v>
                </c:pt>
                <c:pt idx="2243">
                  <c:v>24.86</c:v>
                </c:pt>
                <c:pt idx="2244">
                  <c:v>24.88</c:v>
                </c:pt>
                <c:pt idx="2245">
                  <c:v>24.9</c:v>
                </c:pt>
                <c:pt idx="2246">
                  <c:v>24.919999999999987</c:v>
                </c:pt>
                <c:pt idx="2247">
                  <c:v>24.939999999999987</c:v>
                </c:pt>
                <c:pt idx="2248">
                  <c:v>24.959999999999987</c:v>
                </c:pt>
                <c:pt idx="2249">
                  <c:v>24.979999999999986</c:v>
                </c:pt>
                <c:pt idx="2250">
                  <c:v>25</c:v>
                </c:pt>
                <c:pt idx="2251">
                  <c:v>25.02</c:v>
                </c:pt>
                <c:pt idx="2252">
                  <c:v>25.04</c:v>
                </c:pt>
                <c:pt idx="2253">
                  <c:v>25.06</c:v>
                </c:pt>
                <c:pt idx="2254">
                  <c:v>25.08</c:v>
                </c:pt>
                <c:pt idx="2255">
                  <c:v>25.1</c:v>
                </c:pt>
                <c:pt idx="2256">
                  <c:v>25.12</c:v>
                </c:pt>
                <c:pt idx="2257">
                  <c:v>25.14</c:v>
                </c:pt>
                <c:pt idx="2258">
                  <c:v>25.16</c:v>
                </c:pt>
                <c:pt idx="2259">
                  <c:v>25.18</c:v>
                </c:pt>
                <c:pt idx="2260">
                  <c:v>25.2</c:v>
                </c:pt>
                <c:pt idx="2261">
                  <c:v>25.22</c:v>
                </c:pt>
                <c:pt idx="2262">
                  <c:v>25.240000000000002</c:v>
                </c:pt>
                <c:pt idx="2263">
                  <c:v>25.259999999999987</c:v>
                </c:pt>
                <c:pt idx="2264">
                  <c:v>25.279999999999987</c:v>
                </c:pt>
                <c:pt idx="2265">
                  <c:v>25.3</c:v>
                </c:pt>
                <c:pt idx="2266">
                  <c:v>25.32</c:v>
                </c:pt>
                <c:pt idx="2267">
                  <c:v>25.34</c:v>
                </c:pt>
                <c:pt idx="2268">
                  <c:v>25.36</c:v>
                </c:pt>
                <c:pt idx="2269">
                  <c:v>25.38</c:v>
                </c:pt>
                <c:pt idx="2270">
                  <c:v>25.4</c:v>
                </c:pt>
                <c:pt idx="2271">
                  <c:v>25.419999999999987</c:v>
                </c:pt>
                <c:pt idx="2272">
                  <c:v>25.439999999999987</c:v>
                </c:pt>
                <c:pt idx="2273">
                  <c:v>25.459999999999987</c:v>
                </c:pt>
                <c:pt idx="2274">
                  <c:v>25.479999999999986</c:v>
                </c:pt>
                <c:pt idx="2275">
                  <c:v>25.5</c:v>
                </c:pt>
                <c:pt idx="2276">
                  <c:v>25.52</c:v>
                </c:pt>
                <c:pt idx="2277">
                  <c:v>25.54</c:v>
                </c:pt>
                <c:pt idx="2278">
                  <c:v>25.56</c:v>
                </c:pt>
                <c:pt idx="2279">
                  <c:v>25.58</c:v>
                </c:pt>
                <c:pt idx="2280">
                  <c:v>25.6</c:v>
                </c:pt>
                <c:pt idx="2281">
                  <c:v>25.62</c:v>
                </c:pt>
                <c:pt idx="2282">
                  <c:v>25.64</c:v>
                </c:pt>
                <c:pt idx="2283">
                  <c:v>25.66</c:v>
                </c:pt>
                <c:pt idx="2284">
                  <c:v>25.68</c:v>
                </c:pt>
                <c:pt idx="2285">
                  <c:v>25.7</c:v>
                </c:pt>
                <c:pt idx="2286">
                  <c:v>25.72</c:v>
                </c:pt>
                <c:pt idx="2287">
                  <c:v>25.740000000000002</c:v>
                </c:pt>
                <c:pt idx="2288">
                  <c:v>25.759999999999987</c:v>
                </c:pt>
                <c:pt idx="2289">
                  <c:v>25.779999999999987</c:v>
                </c:pt>
                <c:pt idx="2290">
                  <c:v>25.8</c:v>
                </c:pt>
                <c:pt idx="2291">
                  <c:v>25.82</c:v>
                </c:pt>
                <c:pt idx="2292">
                  <c:v>25.84</c:v>
                </c:pt>
                <c:pt idx="2293">
                  <c:v>25.86</c:v>
                </c:pt>
                <c:pt idx="2294">
                  <c:v>25.88</c:v>
                </c:pt>
                <c:pt idx="2295">
                  <c:v>25.9</c:v>
                </c:pt>
                <c:pt idx="2296">
                  <c:v>25.919999999999987</c:v>
                </c:pt>
                <c:pt idx="2297">
                  <c:v>25.939999999999987</c:v>
                </c:pt>
                <c:pt idx="2298">
                  <c:v>25.959999999999987</c:v>
                </c:pt>
                <c:pt idx="2299">
                  <c:v>25.979999999999986</c:v>
                </c:pt>
                <c:pt idx="2300">
                  <c:v>26</c:v>
                </c:pt>
                <c:pt idx="2301">
                  <c:v>26.02</c:v>
                </c:pt>
                <c:pt idx="2302">
                  <c:v>26.04</c:v>
                </c:pt>
                <c:pt idx="2303">
                  <c:v>26.06</c:v>
                </c:pt>
                <c:pt idx="2304">
                  <c:v>26.08</c:v>
                </c:pt>
                <c:pt idx="2305">
                  <c:v>26.1</c:v>
                </c:pt>
                <c:pt idx="2306">
                  <c:v>26.12</c:v>
                </c:pt>
                <c:pt idx="2307">
                  <c:v>26.14</c:v>
                </c:pt>
                <c:pt idx="2308">
                  <c:v>26.16</c:v>
                </c:pt>
                <c:pt idx="2309">
                  <c:v>26.18</c:v>
                </c:pt>
                <c:pt idx="2310">
                  <c:v>26.2</c:v>
                </c:pt>
                <c:pt idx="2311">
                  <c:v>26.22</c:v>
                </c:pt>
                <c:pt idx="2312">
                  <c:v>26.240000000000002</c:v>
                </c:pt>
                <c:pt idx="2313">
                  <c:v>26.259999999999987</c:v>
                </c:pt>
                <c:pt idx="2314">
                  <c:v>26.279999999999987</c:v>
                </c:pt>
                <c:pt idx="2315">
                  <c:v>26.3</c:v>
                </c:pt>
                <c:pt idx="2316">
                  <c:v>26.32</c:v>
                </c:pt>
                <c:pt idx="2317">
                  <c:v>26.34</c:v>
                </c:pt>
                <c:pt idx="2318">
                  <c:v>26.36</c:v>
                </c:pt>
                <c:pt idx="2319">
                  <c:v>26.38</c:v>
                </c:pt>
                <c:pt idx="2320">
                  <c:v>26.4</c:v>
                </c:pt>
                <c:pt idx="2321">
                  <c:v>26.419999999999987</c:v>
                </c:pt>
                <c:pt idx="2322">
                  <c:v>26.439999999999987</c:v>
                </c:pt>
                <c:pt idx="2323">
                  <c:v>26.459999999999987</c:v>
                </c:pt>
                <c:pt idx="2324">
                  <c:v>26.479999999999986</c:v>
                </c:pt>
                <c:pt idx="2325">
                  <c:v>26.5</c:v>
                </c:pt>
                <c:pt idx="2326">
                  <c:v>26.52</c:v>
                </c:pt>
                <c:pt idx="2327">
                  <c:v>26.54</c:v>
                </c:pt>
                <c:pt idx="2328">
                  <c:v>26.56</c:v>
                </c:pt>
                <c:pt idx="2329">
                  <c:v>26.58</c:v>
                </c:pt>
                <c:pt idx="2330">
                  <c:v>26.6</c:v>
                </c:pt>
                <c:pt idx="2331">
                  <c:v>26.62</c:v>
                </c:pt>
                <c:pt idx="2332">
                  <c:v>26.64</c:v>
                </c:pt>
                <c:pt idx="2333">
                  <c:v>26.66</c:v>
                </c:pt>
                <c:pt idx="2334">
                  <c:v>26.68</c:v>
                </c:pt>
                <c:pt idx="2335">
                  <c:v>26.7</c:v>
                </c:pt>
                <c:pt idx="2336">
                  <c:v>26.72</c:v>
                </c:pt>
                <c:pt idx="2337">
                  <c:v>26.740000000000002</c:v>
                </c:pt>
                <c:pt idx="2338">
                  <c:v>26.759999999999987</c:v>
                </c:pt>
                <c:pt idx="2339">
                  <c:v>26.779999999999987</c:v>
                </c:pt>
                <c:pt idx="2340">
                  <c:v>26.8</c:v>
                </c:pt>
                <c:pt idx="2341">
                  <c:v>26.82</c:v>
                </c:pt>
                <c:pt idx="2342">
                  <c:v>26.84</c:v>
                </c:pt>
                <c:pt idx="2343">
                  <c:v>26.86</c:v>
                </c:pt>
                <c:pt idx="2344">
                  <c:v>26.88</c:v>
                </c:pt>
                <c:pt idx="2345">
                  <c:v>26.9</c:v>
                </c:pt>
                <c:pt idx="2346">
                  <c:v>26.919999999999987</c:v>
                </c:pt>
                <c:pt idx="2347">
                  <c:v>26.939999999999987</c:v>
                </c:pt>
                <c:pt idx="2348">
                  <c:v>26.959999999999987</c:v>
                </c:pt>
                <c:pt idx="2349">
                  <c:v>26.979999999999986</c:v>
                </c:pt>
                <c:pt idx="2350">
                  <c:v>27</c:v>
                </c:pt>
                <c:pt idx="2351">
                  <c:v>27.02</c:v>
                </c:pt>
                <c:pt idx="2352">
                  <c:v>27.04</c:v>
                </c:pt>
                <c:pt idx="2353">
                  <c:v>27.06</c:v>
                </c:pt>
                <c:pt idx="2354">
                  <c:v>27.08</c:v>
                </c:pt>
                <c:pt idx="2355">
                  <c:v>27.1</c:v>
                </c:pt>
                <c:pt idx="2356">
                  <c:v>27.12</c:v>
                </c:pt>
                <c:pt idx="2357">
                  <c:v>27.14</c:v>
                </c:pt>
                <c:pt idx="2358">
                  <c:v>27.16</c:v>
                </c:pt>
                <c:pt idx="2359">
                  <c:v>27.18</c:v>
                </c:pt>
                <c:pt idx="2360">
                  <c:v>27.2</c:v>
                </c:pt>
                <c:pt idx="2361">
                  <c:v>27.22</c:v>
                </c:pt>
                <c:pt idx="2362">
                  <c:v>27.240000000000002</c:v>
                </c:pt>
                <c:pt idx="2363">
                  <c:v>27.259999999999987</c:v>
                </c:pt>
                <c:pt idx="2364">
                  <c:v>27.279999999999987</c:v>
                </c:pt>
                <c:pt idx="2365">
                  <c:v>27.3</c:v>
                </c:pt>
                <c:pt idx="2366">
                  <c:v>27.32</c:v>
                </c:pt>
                <c:pt idx="2367">
                  <c:v>27.34</c:v>
                </c:pt>
                <c:pt idx="2368">
                  <c:v>27.36</c:v>
                </c:pt>
                <c:pt idx="2369">
                  <c:v>27.38</c:v>
                </c:pt>
                <c:pt idx="2370">
                  <c:v>27.4</c:v>
                </c:pt>
                <c:pt idx="2371">
                  <c:v>27.419999999999987</c:v>
                </c:pt>
                <c:pt idx="2372">
                  <c:v>27.439999999999987</c:v>
                </c:pt>
                <c:pt idx="2373">
                  <c:v>27.459999999999987</c:v>
                </c:pt>
                <c:pt idx="2374">
                  <c:v>27.479999999999986</c:v>
                </c:pt>
                <c:pt idx="2375">
                  <c:v>27.5</c:v>
                </c:pt>
                <c:pt idx="2376">
                  <c:v>27.52</c:v>
                </c:pt>
                <c:pt idx="2377">
                  <c:v>27.54</c:v>
                </c:pt>
                <c:pt idx="2378">
                  <c:v>27.56</c:v>
                </c:pt>
                <c:pt idx="2379">
                  <c:v>27.58</c:v>
                </c:pt>
                <c:pt idx="2380">
                  <c:v>27.6</c:v>
                </c:pt>
                <c:pt idx="2381">
                  <c:v>27.62</c:v>
                </c:pt>
                <c:pt idx="2382">
                  <c:v>27.64</c:v>
                </c:pt>
                <c:pt idx="2383">
                  <c:v>27.66</c:v>
                </c:pt>
                <c:pt idx="2384">
                  <c:v>27.68</c:v>
                </c:pt>
                <c:pt idx="2385">
                  <c:v>27.7</c:v>
                </c:pt>
                <c:pt idx="2386">
                  <c:v>27.72</c:v>
                </c:pt>
                <c:pt idx="2387">
                  <c:v>27.740000000000002</c:v>
                </c:pt>
                <c:pt idx="2388">
                  <c:v>27.759999999999987</c:v>
                </c:pt>
                <c:pt idx="2389">
                  <c:v>27.779999999999987</c:v>
                </c:pt>
                <c:pt idx="2390">
                  <c:v>27.8</c:v>
                </c:pt>
                <c:pt idx="2391">
                  <c:v>27.82</c:v>
                </c:pt>
                <c:pt idx="2392">
                  <c:v>27.84</c:v>
                </c:pt>
                <c:pt idx="2393">
                  <c:v>27.86</c:v>
                </c:pt>
                <c:pt idx="2394">
                  <c:v>27.88</c:v>
                </c:pt>
                <c:pt idx="2395">
                  <c:v>27.9</c:v>
                </c:pt>
                <c:pt idx="2396">
                  <c:v>27.919999999999987</c:v>
                </c:pt>
                <c:pt idx="2397">
                  <c:v>27.939999999999987</c:v>
                </c:pt>
                <c:pt idx="2398">
                  <c:v>27.959999999999987</c:v>
                </c:pt>
                <c:pt idx="2399">
                  <c:v>27.979999999999986</c:v>
                </c:pt>
                <c:pt idx="2400">
                  <c:v>28</c:v>
                </c:pt>
                <c:pt idx="2401">
                  <c:v>28.02</c:v>
                </c:pt>
                <c:pt idx="2402">
                  <c:v>28.04</c:v>
                </c:pt>
                <c:pt idx="2403">
                  <c:v>28.06</c:v>
                </c:pt>
                <c:pt idx="2404">
                  <c:v>28.08</c:v>
                </c:pt>
                <c:pt idx="2405">
                  <c:v>28.1</c:v>
                </c:pt>
                <c:pt idx="2406">
                  <c:v>28.12</c:v>
                </c:pt>
                <c:pt idx="2407">
                  <c:v>28.14</c:v>
                </c:pt>
                <c:pt idx="2408">
                  <c:v>28.16</c:v>
                </c:pt>
                <c:pt idx="2409">
                  <c:v>28.18</c:v>
                </c:pt>
                <c:pt idx="2410">
                  <c:v>28.2</c:v>
                </c:pt>
                <c:pt idx="2411">
                  <c:v>28.22</c:v>
                </c:pt>
                <c:pt idx="2412">
                  <c:v>28.24</c:v>
                </c:pt>
                <c:pt idx="2413">
                  <c:v>28.259999999999987</c:v>
                </c:pt>
                <c:pt idx="2414">
                  <c:v>28.279999999999987</c:v>
                </c:pt>
                <c:pt idx="2415">
                  <c:v>28.3</c:v>
                </c:pt>
                <c:pt idx="2416">
                  <c:v>28.32</c:v>
                </c:pt>
                <c:pt idx="2417">
                  <c:v>28.34</c:v>
                </c:pt>
                <c:pt idx="2418">
                  <c:v>28.36</c:v>
                </c:pt>
                <c:pt idx="2419">
                  <c:v>28.38</c:v>
                </c:pt>
                <c:pt idx="2420">
                  <c:v>28.4</c:v>
                </c:pt>
                <c:pt idx="2421">
                  <c:v>28.419999999999987</c:v>
                </c:pt>
                <c:pt idx="2422">
                  <c:v>28.439999999999987</c:v>
                </c:pt>
                <c:pt idx="2423">
                  <c:v>28.459999999999987</c:v>
                </c:pt>
                <c:pt idx="2424">
                  <c:v>28.479999999999986</c:v>
                </c:pt>
                <c:pt idx="2425">
                  <c:v>28.5</c:v>
                </c:pt>
                <c:pt idx="2426">
                  <c:v>28.52</c:v>
                </c:pt>
                <c:pt idx="2427">
                  <c:v>28.54</c:v>
                </c:pt>
                <c:pt idx="2428">
                  <c:v>28.56</c:v>
                </c:pt>
                <c:pt idx="2429">
                  <c:v>28.58</c:v>
                </c:pt>
                <c:pt idx="2430">
                  <c:v>28.6</c:v>
                </c:pt>
                <c:pt idx="2431">
                  <c:v>28.62</c:v>
                </c:pt>
                <c:pt idx="2432">
                  <c:v>28.64</c:v>
                </c:pt>
                <c:pt idx="2433">
                  <c:v>28.66</c:v>
                </c:pt>
                <c:pt idx="2434">
                  <c:v>28.68</c:v>
                </c:pt>
                <c:pt idx="2435">
                  <c:v>28.7</c:v>
                </c:pt>
                <c:pt idx="2436">
                  <c:v>28.72</c:v>
                </c:pt>
                <c:pt idx="2437">
                  <c:v>28.74</c:v>
                </c:pt>
                <c:pt idx="2438">
                  <c:v>28.759999999999987</c:v>
                </c:pt>
                <c:pt idx="2439">
                  <c:v>28.779999999999987</c:v>
                </c:pt>
                <c:pt idx="2440">
                  <c:v>28.8</c:v>
                </c:pt>
                <c:pt idx="2441">
                  <c:v>28.82</c:v>
                </c:pt>
                <c:pt idx="2442">
                  <c:v>28.84</c:v>
                </c:pt>
                <c:pt idx="2443">
                  <c:v>28.86</c:v>
                </c:pt>
                <c:pt idx="2444">
                  <c:v>28.88</c:v>
                </c:pt>
                <c:pt idx="2445">
                  <c:v>28.9</c:v>
                </c:pt>
                <c:pt idx="2446">
                  <c:v>28.919999999999987</c:v>
                </c:pt>
                <c:pt idx="2447">
                  <c:v>28.939999999999987</c:v>
                </c:pt>
                <c:pt idx="2448">
                  <c:v>28.959999999999987</c:v>
                </c:pt>
                <c:pt idx="2449">
                  <c:v>28.979999999999986</c:v>
                </c:pt>
                <c:pt idx="2450">
                  <c:v>29</c:v>
                </c:pt>
                <c:pt idx="2451">
                  <c:v>29.02</c:v>
                </c:pt>
                <c:pt idx="2452">
                  <c:v>29.04</c:v>
                </c:pt>
                <c:pt idx="2453">
                  <c:v>29.06</c:v>
                </c:pt>
                <c:pt idx="2454">
                  <c:v>29.08</c:v>
                </c:pt>
                <c:pt idx="2455">
                  <c:v>29.1</c:v>
                </c:pt>
                <c:pt idx="2456">
                  <c:v>29.12</c:v>
                </c:pt>
                <c:pt idx="2457">
                  <c:v>29.14</c:v>
                </c:pt>
                <c:pt idx="2458">
                  <c:v>29.16</c:v>
                </c:pt>
                <c:pt idx="2459">
                  <c:v>29.18</c:v>
                </c:pt>
                <c:pt idx="2460">
                  <c:v>29.2</c:v>
                </c:pt>
                <c:pt idx="2461">
                  <c:v>29.22</c:v>
                </c:pt>
                <c:pt idx="2462">
                  <c:v>29.24</c:v>
                </c:pt>
                <c:pt idx="2463">
                  <c:v>29.259999999999987</c:v>
                </c:pt>
                <c:pt idx="2464">
                  <c:v>29.279999999999987</c:v>
                </c:pt>
                <c:pt idx="2465">
                  <c:v>29.3</c:v>
                </c:pt>
                <c:pt idx="2466">
                  <c:v>29.32</c:v>
                </c:pt>
                <c:pt idx="2467">
                  <c:v>29.34</c:v>
                </c:pt>
                <c:pt idx="2468">
                  <c:v>29.36</c:v>
                </c:pt>
                <c:pt idx="2469">
                  <c:v>29.38</c:v>
                </c:pt>
                <c:pt idx="2470">
                  <c:v>29.4</c:v>
                </c:pt>
                <c:pt idx="2471">
                  <c:v>29.419999999999987</c:v>
                </c:pt>
                <c:pt idx="2472">
                  <c:v>29.439999999999987</c:v>
                </c:pt>
                <c:pt idx="2473">
                  <c:v>29.459999999999987</c:v>
                </c:pt>
                <c:pt idx="2474">
                  <c:v>29.479999999999986</c:v>
                </c:pt>
                <c:pt idx="2475">
                  <c:v>29.5</c:v>
                </c:pt>
                <c:pt idx="2476">
                  <c:v>29.52</c:v>
                </c:pt>
                <c:pt idx="2477">
                  <c:v>29.54</c:v>
                </c:pt>
                <c:pt idx="2478">
                  <c:v>29.56</c:v>
                </c:pt>
                <c:pt idx="2479">
                  <c:v>29.58</c:v>
                </c:pt>
                <c:pt idx="2480">
                  <c:v>29.6</c:v>
                </c:pt>
                <c:pt idx="2481">
                  <c:v>29.62</c:v>
                </c:pt>
                <c:pt idx="2482">
                  <c:v>29.64</c:v>
                </c:pt>
                <c:pt idx="2483">
                  <c:v>29.66</c:v>
                </c:pt>
                <c:pt idx="2484">
                  <c:v>29.68</c:v>
                </c:pt>
                <c:pt idx="2485">
                  <c:v>29.7</c:v>
                </c:pt>
                <c:pt idx="2486">
                  <c:v>29.72</c:v>
                </c:pt>
                <c:pt idx="2487">
                  <c:v>29.74</c:v>
                </c:pt>
                <c:pt idx="2488">
                  <c:v>29.759999999999987</c:v>
                </c:pt>
                <c:pt idx="2489">
                  <c:v>29.779999999999987</c:v>
                </c:pt>
                <c:pt idx="2490">
                  <c:v>29.8</c:v>
                </c:pt>
                <c:pt idx="2491">
                  <c:v>29.82</c:v>
                </c:pt>
                <c:pt idx="2492">
                  <c:v>29.84</c:v>
                </c:pt>
                <c:pt idx="2493">
                  <c:v>29.86</c:v>
                </c:pt>
                <c:pt idx="2494">
                  <c:v>29.88</c:v>
                </c:pt>
                <c:pt idx="2495">
                  <c:v>29.9</c:v>
                </c:pt>
                <c:pt idx="2496">
                  <c:v>29.919999999999987</c:v>
                </c:pt>
                <c:pt idx="2497">
                  <c:v>29.939999999999987</c:v>
                </c:pt>
                <c:pt idx="2498">
                  <c:v>29.959999999999987</c:v>
                </c:pt>
                <c:pt idx="2499">
                  <c:v>29.979999999999986</c:v>
                </c:pt>
                <c:pt idx="2500">
                  <c:v>30</c:v>
                </c:pt>
                <c:pt idx="2501">
                  <c:v>30.02</c:v>
                </c:pt>
                <c:pt idx="2502">
                  <c:v>30.04</c:v>
                </c:pt>
                <c:pt idx="2503">
                  <c:v>30.06</c:v>
                </c:pt>
                <c:pt idx="2504">
                  <c:v>30.08</c:v>
                </c:pt>
                <c:pt idx="2505">
                  <c:v>30.1</c:v>
                </c:pt>
                <c:pt idx="2506">
                  <c:v>30.12</c:v>
                </c:pt>
                <c:pt idx="2507">
                  <c:v>30.14</c:v>
                </c:pt>
                <c:pt idx="2508">
                  <c:v>30.16</c:v>
                </c:pt>
                <c:pt idx="2509">
                  <c:v>30.18</c:v>
                </c:pt>
                <c:pt idx="2510">
                  <c:v>30.2</c:v>
                </c:pt>
                <c:pt idx="2511">
                  <c:v>30.22</c:v>
                </c:pt>
                <c:pt idx="2512">
                  <c:v>30.24</c:v>
                </c:pt>
                <c:pt idx="2513">
                  <c:v>30.259999999999987</c:v>
                </c:pt>
                <c:pt idx="2514">
                  <c:v>30.279999999999987</c:v>
                </c:pt>
                <c:pt idx="2515">
                  <c:v>30.3</c:v>
                </c:pt>
                <c:pt idx="2516">
                  <c:v>30.32</c:v>
                </c:pt>
                <c:pt idx="2517">
                  <c:v>30.34</c:v>
                </c:pt>
                <c:pt idx="2518">
                  <c:v>30.36</c:v>
                </c:pt>
                <c:pt idx="2519">
                  <c:v>30.38</c:v>
                </c:pt>
                <c:pt idx="2520">
                  <c:v>30.4</c:v>
                </c:pt>
                <c:pt idx="2521">
                  <c:v>30.419999999999987</c:v>
                </c:pt>
                <c:pt idx="2522">
                  <c:v>30.439999999999987</c:v>
                </c:pt>
                <c:pt idx="2523">
                  <c:v>30.459999999999987</c:v>
                </c:pt>
                <c:pt idx="2524">
                  <c:v>30.479999999999986</c:v>
                </c:pt>
                <c:pt idx="2525">
                  <c:v>30.5</c:v>
                </c:pt>
                <c:pt idx="2526">
                  <c:v>30.52</c:v>
                </c:pt>
                <c:pt idx="2527">
                  <c:v>30.54</c:v>
                </c:pt>
                <c:pt idx="2528">
                  <c:v>30.56</c:v>
                </c:pt>
                <c:pt idx="2529">
                  <c:v>30.58</c:v>
                </c:pt>
                <c:pt idx="2530">
                  <c:v>30.6</c:v>
                </c:pt>
                <c:pt idx="2531">
                  <c:v>30.62</c:v>
                </c:pt>
                <c:pt idx="2532">
                  <c:v>30.64</c:v>
                </c:pt>
                <c:pt idx="2533">
                  <c:v>30.66</c:v>
                </c:pt>
                <c:pt idx="2534">
                  <c:v>30.68</c:v>
                </c:pt>
                <c:pt idx="2535">
                  <c:v>30.7</c:v>
                </c:pt>
                <c:pt idx="2536">
                  <c:v>30.72</c:v>
                </c:pt>
                <c:pt idx="2537">
                  <c:v>30.74</c:v>
                </c:pt>
                <c:pt idx="2538">
                  <c:v>30.759999999999987</c:v>
                </c:pt>
                <c:pt idx="2539">
                  <c:v>30.779999999999987</c:v>
                </c:pt>
                <c:pt idx="2540">
                  <c:v>30.8</c:v>
                </c:pt>
                <c:pt idx="2541">
                  <c:v>30.82</c:v>
                </c:pt>
                <c:pt idx="2542">
                  <c:v>30.84</c:v>
                </c:pt>
                <c:pt idx="2543">
                  <c:v>30.86</c:v>
                </c:pt>
                <c:pt idx="2544">
                  <c:v>30.88</c:v>
                </c:pt>
                <c:pt idx="2545">
                  <c:v>30.9</c:v>
                </c:pt>
                <c:pt idx="2546">
                  <c:v>30.919999999999987</c:v>
                </c:pt>
                <c:pt idx="2547">
                  <c:v>30.939999999999987</c:v>
                </c:pt>
                <c:pt idx="2548">
                  <c:v>30.959999999999987</c:v>
                </c:pt>
                <c:pt idx="2549">
                  <c:v>30.979999999999986</c:v>
                </c:pt>
                <c:pt idx="2550">
                  <c:v>31</c:v>
                </c:pt>
                <c:pt idx="2551">
                  <c:v>31.02</c:v>
                </c:pt>
                <c:pt idx="2552">
                  <c:v>31.04</c:v>
                </c:pt>
                <c:pt idx="2553">
                  <c:v>31.06</c:v>
                </c:pt>
                <c:pt idx="2554">
                  <c:v>31.08</c:v>
                </c:pt>
                <c:pt idx="2555">
                  <c:v>31.1</c:v>
                </c:pt>
                <c:pt idx="2556">
                  <c:v>31.12</c:v>
                </c:pt>
                <c:pt idx="2557">
                  <c:v>31.14</c:v>
                </c:pt>
                <c:pt idx="2558">
                  <c:v>31.16</c:v>
                </c:pt>
                <c:pt idx="2559">
                  <c:v>31.18</c:v>
                </c:pt>
                <c:pt idx="2560">
                  <c:v>31.2</c:v>
                </c:pt>
                <c:pt idx="2561">
                  <c:v>31.22</c:v>
                </c:pt>
                <c:pt idx="2562">
                  <c:v>31.24</c:v>
                </c:pt>
                <c:pt idx="2563">
                  <c:v>31.259999999999987</c:v>
                </c:pt>
                <c:pt idx="2564">
                  <c:v>31.279999999999987</c:v>
                </c:pt>
                <c:pt idx="2565">
                  <c:v>31.3</c:v>
                </c:pt>
                <c:pt idx="2566">
                  <c:v>31.32</c:v>
                </c:pt>
                <c:pt idx="2567">
                  <c:v>31.34</c:v>
                </c:pt>
                <c:pt idx="2568">
                  <c:v>31.36</c:v>
                </c:pt>
                <c:pt idx="2569">
                  <c:v>31.38</c:v>
                </c:pt>
                <c:pt idx="2570">
                  <c:v>31.4</c:v>
                </c:pt>
                <c:pt idx="2571">
                  <c:v>31.419999999999987</c:v>
                </c:pt>
                <c:pt idx="2572">
                  <c:v>31.439999999999987</c:v>
                </c:pt>
                <c:pt idx="2573">
                  <c:v>31.459999999999987</c:v>
                </c:pt>
                <c:pt idx="2574">
                  <c:v>31.479999999999986</c:v>
                </c:pt>
                <c:pt idx="2575">
                  <c:v>31.5</c:v>
                </c:pt>
                <c:pt idx="2576">
                  <c:v>31.52</c:v>
                </c:pt>
                <c:pt idx="2577">
                  <c:v>31.54</c:v>
                </c:pt>
                <c:pt idx="2578">
                  <c:v>31.56</c:v>
                </c:pt>
                <c:pt idx="2579">
                  <c:v>31.58</c:v>
                </c:pt>
                <c:pt idx="2580">
                  <c:v>31.6</c:v>
                </c:pt>
                <c:pt idx="2581">
                  <c:v>31.62</c:v>
                </c:pt>
                <c:pt idx="2582">
                  <c:v>31.64</c:v>
                </c:pt>
                <c:pt idx="2583">
                  <c:v>31.66</c:v>
                </c:pt>
                <c:pt idx="2584">
                  <c:v>31.68</c:v>
                </c:pt>
                <c:pt idx="2585">
                  <c:v>31.7</c:v>
                </c:pt>
                <c:pt idx="2586">
                  <c:v>31.72</c:v>
                </c:pt>
                <c:pt idx="2587">
                  <c:v>31.74</c:v>
                </c:pt>
                <c:pt idx="2588">
                  <c:v>31.759999999999987</c:v>
                </c:pt>
                <c:pt idx="2589">
                  <c:v>31.779999999999987</c:v>
                </c:pt>
                <c:pt idx="2590">
                  <c:v>31.8</c:v>
                </c:pt>
                <c:pt idx="2591">
                  <c:v>31.82</c:v>
                </c:pt>
                <c:pt idx="2592">
                  <c:v>31.84</c:v>
                </c:pt>
                <c:pt idx="2593">
                  <c:v>31.86</c:v>
                </c:pt>
                <c:pt idx="2594">
                  <c:v>31.88</c:v>
                </c:pt>
                <c:pt idx="2595">
                  <c:v>31.9</c:v>
                </c:pt>
                <c:pt idx="2596">
                  <c:v>31.919999999999987</c:v>
                </c:pt>
                <c:pt idx="2597">
                  <c:v>31.939999999999987</c:v>
                </c:pt>
                <c:pt idx="2598">
                  <c:v>31.959999999999987</c:v>
                </c:pt>
                <c:pt idx="2599">
                  <c:v>31.979999999999986</c:v>
                </c:pt>
                <c:pt idx="2600">
                  <c:v>32</c:v>
                </c:pt>
              </c:numCache>
            </c:numRef>
          </c:xVal>
          <c:yVal>
            <c:numRef>
              <c:f>'RBIR-CM'!$Z$19:$Z$2619</c:f>
              <c:numCache>
                <c:formatCode>0.0000_ </c:formatCode>
                <c:ptCount val="2601"/>
                <c:pt idx="0">
                  <c:v>1.4510173497598354E-2</c:v>
                </c:pt>
                <c:pt idx="1">
                  <c:v>1.4621381276592687E-2</c:v>
                </c:pt>
                <c:pt idx="2">
                  <c:v>1.4682928897239008E-2</c:v>
                </c:pt>
                <c:pt idx="3">
                  <c:v>1.4597965482166337E-2</c:v>
                </c:pt>
                <c:pt idx="4">
                  <c:v>1.4955912156024952E-2</c:v>
                </c:pt>
                <c:pt idx="5">
                  <c:v>1.4897868712177008E-2</c:v>
                </c:pt>
                <c:pt idx="6">
                  <c:v>1.4916991945989999E-2</c:v>
                </c:pt>
                <c:pt idx="7">
                  <c:v>1.4991607654885683E-2</c:v>
                </c:pt>
                <c:pt idx="8">
                  <c:v>1.5222844305005367E-2</c:v>
                </c:pt>
                <c:pt idx="9">
                  <c:v>1.4963842364555687E-2</c:v>
                </c:pt>
                <c:pt idx="10">
                  <c:v>1.5190806303781345E-2</c:v>
                </c:pt>
                <c:pt idx="11">
                  <c:v>1.5185704261692697E-2</c:v>
                </c:pt>
                <c:pt idx="12">
                  <c:v>1.543697037938334E-2</c:v>
                </c:pt>
                <c:pt idx="13">
                  <c:v>1.5327022133369669E-2</c:v>
                </c:pt>
                <c:pt idx="14">
                  <c:v>1.5365263002267674E-2</c:v>
                </c:pt>
                <c:pt idx="15">
                  <c:v>1.5375601800141338E-2</c:v>
                </c:pt>
                <c:pt idx="16">
                  <c:v>1.5779336676507001E-2</c:v>
                </c:pt>
                <c:pt idx="17">
                  <c:v>1.583833044967134E-2</c:v>
                </c:pt>
                <c:pt idx="18">
                  <c:v>1.5662020606764374E-2</c:v>
                </c:pt>
                <c:pt idx="19">
                  <c:v>1.5756500303700363E-2</c:v>
                </c:pt>
                <c:pt idx="20">
                  <c:v>1.577862903190334E-2</c:v>
                </c:pt>
                <c:pt idx="21">
                  <c:v>1.5994246618295335E-2</c:v>
                </c:pt>
                <c:pt idx="22">
                  <c:v>1.6318059891969355E-2</c:v>
                </c:pt>
                <c:pt idx="23">
                  <c:v>1.5936424684183374E-2</c:v>
                </c:pt>
                <c:pt idx="24">
                  <c:v>1.6271467495082705E-2</c:v>
                </c:pt>
                <c:pt idx="25">
                  <c:v>1.634767416033571E-2</c:v>
                </c:pt>
                <c:pt idx="26">
                  <c:v>1.6437795184477667E-2</c:v>
                </c:pt>
                <c:pt idx="27">
                  <c:v>1.6447014407618355E-2</c:v>
                </c:pt>
                <c:pt idx="28">
                  <c:v>1.6354713338740001E-2</c:v>
                </c:pt>
                <c:pt idx="29">
                  <c:v>1.6572687822417019E-2</c:v>
                </c:pt>
                <c:pt idx="30">
                  <c:v>1.6725880705457729E-2</c:v>
                </c:pt>
                <c:pt idx="31">
                  <c:v>1.6803035170270007E-2</c:v>
                </c:pt>
                <c:pt idx="32">
                  <c:v>1.6864015401517714E-2</c:v>
                </c:pt>
                <c:pt idx="33">
                  <c:v>1.6966267919492007E-2</c:v>
                </c:pt>
                <c:pt idx="34">
                  <c:v>1.6994676580079335E-2</c:v>
                </c:pt>
                <c:pt idx="35">
                  <c:v>1.6907022908147669E-2</c:v>
                </c:pt>
                <c:pt idx="36">
                  <c:v>1.7317782430867009E-2</c:v>
                </c:pt>
                <c:pt idx="37">
                  <c:v>1.7105189011043357E-2</c:v>
                </c:pt>
                <c:pt idx="38">
                  <c:v>1.725773218048066E-2</c:v>
                </c:pt>
                <c:pt idx="39">
                  <c:v>1.7184234139986342E-2</c:v>
                </c:pt>
                <c:pt idx="40">
                  <c:v>1.7687427092708374E-2</c:v>
                </c:pt>
                <c:pt idx="41">
                  <c:v>1.7354989577478004E-2</c:v>
                </c:pt>
                <c:pt idx="42">
                  <c:v>1.7434223468832007E-2</c:v>
                </c:pt>
                <c:pt idx="43">
                  <c:v>1.7471528643672057E-2</c:v>
                </c:pt>
                <c:pt idx="44">
                  <c:v>1.7730821647939737E-2</c:v>
                </c:pt>
                <c:pt idx="45">
                  <c:v>1.7981907029990675E-2</c:v>
                </c:pt>
                <c:pt idx="46">
                  <c:v>1.79010090072407E-2</c:v>
                </c:pt>
                <c:pt idx="47">
                  <c:v>1.7812182466173339E-2</c:v>
                </c:pt>
                <c:pt idx="48">
                  <c:v>1.8044632962377335E-2</c:v>
                </c:pt>
                <c:pt idx="49">
                  <c:v>1.8242676387194671E-2</c:v>
                </c:pt>
                <c:pt idx="50">
                  <c:v>1.8183079967759707E-2</c:v>
                </c:pt>
                <c:pt idx="51">
                  <c:v>1.8352518600307375E-2</c:v>
                </c:pt>
                <c:pt idx="52">
                  <c:v>1.8235540516875669E-2</c:v>
                </c:pt>
                <c:pt idx="53">
                  <c:v>1.840760128531305E-2</c:v>
                </c:pt>
                <c:pt idx="54">
                  <c:v>1.8445131809274679E-2</c:v>
                </c:pt>
                <c:pt idx="55">
                  <c:v>1.8565461994926681E-2</c:v>
                </c:pt>
                <c:pt idx="56">
                  <c:v>1.8683552417579709E-2</c:v>
                </c:pt>
                <c:pt idx="57">
                  <c:v>1.8834024655086375E-2</c:v>
                </c:pt>
                <c:pt idx="58">
                  <c:v>1.8893591621134357E-2</c:v>
                </c:pt>
                <c:pt idx="59">
                  <c:v>1.8974814565295001E-2</c:v>
                </c:pt>
                <c:pt idx="60">
                  <c:v>1.888348707300368E-2</c:v>
                </c:pt>
                <c:pt idx="61">
                  <c:v>1.9194511065600377E-2</c:v>
                </c:pt>
                <c:pt idx="62">
                  <c:v>1.948110380031539E-2</c:v>
                </c:pt>
                <c:pt idx="63">
                  <c:v>1.9026001870285036E-2</c:v>
                </c:pt>
                <c:pt idx="64">
                  <c:v>1.9448126871244999E-2</c:v>
                </c:pt>
                <c:pt idx="65">
                  <c:v>1.9614700068185723E-2</c:v>
                </c:pt>
                <c:pt idx="66">
                  <c:v>1.9668736062045021E-2</c:v>
                </c:pt>
                <c:pt idx="67">
                  <c:v>1.9761379123037728E-2</c:v>
                </c:pt>
                <c:pt idx="68">
                  <c:v>1.9768963524024335E-2</c:v>
                </c:pt>
                <c:pt idx="69">
                  <c:v>1.9940204873823003E-2</c:v>
                </c:pt>
                <c:pt idx="70">
                  <c:v>1.9863604783921341E-2</c:v>
                </c:pt>
                <c:pt idx="71">
                  <c:v>1.9982596201782405E-2</c:v>
                </c:pt>
                <c:pt idx="72">
                  <c:v>2.0109634744218664E-2</c:v>
                </c:pt>
                <c:pt idx="73">
                  <c:v>2.00699446974037E-2</c:v>
                </c:pt>
                <c:pt idx="74">
                  <c:v>2.0219566350183998E-2</c:v>
                </c:pt>
                <c:pt idx="75">
                  <c:v>2.0341203327465064E-2</c:v>
                </c:pt>
                <c:pt idx="76">
                  <c:v>2.0430099923529069E-2</c:v>
                </c:pt>
                <c:pt idx="77">
                  <c:v>2.0597267435390025E-2</c:v>
                </c:pt>
                <c:pt idx="78">
                  <c:v>2.0620801162792638E-2</c:v>
                </c:pt>
                <c:pt idx="79">
                  <c:v>2.0780006408240004E-2</c:v>
                </c:pt>
                <c:pt idx="80">
                  <c:v>2.0881186476994426E-2</c:v>
                </c:pt>
                <c:pt idx="81">
                  <c:v>2.1258328343753002E-2</c:v>
                </c:pt>
                <c:pt idx="82">
                  <c:v>2.0938347652682692E-2</c:v>
                </c:pt>
                <c:pt idx="83">
                  <c:v>2.116911705072606E-2</c:v>
                </c:pt>
                <c:pt idx="84">
                  <c:v>2.1231522520959792E-2</c:v>
                </c:pt>
                <c:pt idx="85">
                  <c:v>2.1411537049310713E-2</c:v>
                </c:pt>
                <c:pt idx="86">
                  <c:v>2.1308945624499438E-2</c:v>
                </c:pt>
                <c:pt idx="87">
                  <c:v>2.1515737238115024E-2</c:v>
                </c:pt>
                <c:pt idx="88">
                  <c:v>2.1753917551254106E-2</c:v>
                </c:pt>
                <c:pt idx="89">
                  <c:v>2.1644874227876743E-2</c:v>
                </c:pt>
                <c:pt idx="90">
                  <c:v>2.1723879934816351E-2</c:v>
                </c:pt>
                <c:pt idx="91">
                  <c:v>2.1890987008471415E-2</c:v>
                </c:pt>
                <c:pt idx="92">
                  <c:v>2.1943508788131692E-2</c:v>
                </c:pt>
                <c:pt idx="93">
                  <c:v>2.2165808282660033E-2</c:v>
                </c:pt>
                <c:pt idx="94">
                  <c:v>2.240933783718909E-2</c:v>
                </c:pt>
                <c:pt idx="95">
                  <c:v>2.2437840133104781E-2</c:v>
                </c:pt>
                <c:pt idx="96">
                  <c:v>2.233605018808401E-2</c:v>
                </c:pt>
                <c:pt idx="97">
                  <c:v>2.2511134022751386E-2</c:v>
                </c:pt>
                <c:pt idx="98">
                  <c:v>2.267196732737781E-2</c:v>
                </c:pt>
                <c:pt idx="99">
                  <c:v>2.2637829461871099E-2</c:v>
                </c:pt>
                <c:pt idx="100">
                  <c:v>2.281241912247442E-2</c:v>
                </c:pt>
                <c:pt idx="101">
                  <c:v>2.2974234675107025E-2</c:v>
                </c:pt>
                <c:pt idx="102">
                  <c:v>2.2985133488693469E-2</c:v>
                </c:pt>
                <c:pt idx="103">
                  <c:v>2.3170076268534998E-2</c:v>
                </c:pt>
                <c:pt idx="104">
                  <c:v>2.3796032722969002E-2</c:v>
                </c:pt>
                <c:pt idx="105">
                  <c:v>2.3522225896713999E-2</c:v>
                </c:pt>
                <c:pt idx="106">
                  <c:v>2.3439514170897676E-2</c:v>
                </c:pt>
                <c:pt idx="107">
                  <c:v>2.3603568263058344E-2</c:v>
                </c:pt>
                <c:pt idx="108">
                  <c:v>2.3926494560490584E-2</c:v>
                </c:pt>
                <c:pt idx="109">
                  <c:v>2.3841945120252086E-2</c:v>
                </c:pt>
                <c:pt idx="110">
                  <c:v>2.3974839669196672E-2</c:v>
                </c:pt>
                <c:pt idx="111">
                  <c:v>2.4050889937293336E-2</c:v>
                </c:pt>
                <c:pt idx="112">
                  <c:v>2.3924832324334993E-2</c:v>
                </c:pt>
                <c:pt idx="113">
                  <c:v>2.4294951899913354E-2</c:v>
                </c:pt>
                <c:pt idx="114">
                  <c:v>2.4572017070127756E-2</c:v>
                </c:pt>
                <c:pt idx="115">
                  <c:v>2.4227618244261999E-2</c:v>
                </c:pt>
                <c:pt idx="116">
                  <c:v>2.4755845834783005E-2</c:v>
                </c:pt>
                <c:pt idx="117">
                  <c:v>2.4538063257363005E-2</c:v>
                </c:pt>
                <c:pt idx="118">
                  <c:v>2.4706332930895341E-2</c:v>
                </c:pt>
                <c:pt idx="119">
                  <c:v>2.5058074610827392E-2</c:v>
                </c:pt>
                <c:pt idx="120">
                  <c:v>2.5000202055850053E-2</c:v>
                </c:pt>
                <c:pt idx="121">
                  <c:v>2.5218161694580993E-2</c:v>
                </c:pt>
                <c:pt idx="122">
                  <c:v>2.5038965292230354E-2</c:v>
                </c:pt>
                <c:pt idx="123">
                  <c:v>2.5445352283970105E-2</c:v>
                </c:pt>
                <c:pt idx="124">
                  <c:v>2.5421028441577016E-2</c:v>
                </c:pt>
                <c:pt idx="125">
                  <c:v>2.5650809206813025E-2</c:v>
                </c:pt>
                <c:pt idx="126">
                  <c:v>2.5583353358091671E-2</c:v>
                </c:pt>
                <c:pt idx="127">
                  <c:v>2.5761434677165004E-2</c:v>
                </c:pt>
                <c:pt idx="128">
                  <c:v>2.5851138282448692E-2</c:v>
                </c:pt>
                <c:pt idx="129">
                  <c:v>2.6454540962395676E-2</c:v>
                </c:pt>
                <c:pt idx="130">
                  <c:v>2.625934550882647E-2</c:v>
                </c:pt>
                <c:pt idx="131">
                  <c:v>2.6302055050272003E-2</c:v>
                </c:pt>
                <c:pt idx="132">
                  <c:v>2.6197344052013415E-2</c:v>
                </c:pt>
                <c:pt idx="133">
                  <c:v>2.6705278649393437E-2</c:v>
                </c:pt>
                <c:pt idx="134">
                  <c:v>2.660162698117944E-2</c:v>
                </c:pt>
                <c:pt idx="135">
                  <c:v>2.6674425189596396E-2</c:v>
                </c:pt>
                <c:pt idx="136">
                  <c:v>2.6867004420295729E-2</c:v>
                </c:pt>
                <c:pt idx="137">
                  <c:v>2.6933891155737008E-2</c:v>
                </c:pt>
                <c:pt idx="138">
                  <c:v>2.6873077881863845E-2</c:v>
                </c:pt>
                <c:pt idx="139">
                  <c:v>2.7390220754782341E-2</c:v>
                </c:pt>
                <c:pt idx="140">
                  <c:v>2.7188660934075001E-2</c:v>
                </c:pt>
                <c:pt idx="141">
                  <c:v>2.7763233582883434E-2</c:v>
                </c:pt>
                <c:pt idx="142">
                  <c:v>2.7758231201188668E-2</c:v>
                </c:pt>
                <c:pt idx="143">
                  <c:v>2.7932600959189393E-2</c:v>
                </c:pt>
                <c:pt idx="144">
                  <c:v>2.7809909697326447E-2</c:v>
                </c:pt>
                <c:pt idx="145">
                  <c:v>2.811614992625968E-2</c:v>
                </c:pt>
                <c:pt idx="146">
                  <c:v>2.8245295160255406E-2</c:v>
                </c:pt>
                <c:pt idx="147">
                  <c:v>2.8396714583830005E-2</c:v>
                </c:pt>
                <c:pt idx="148">
                  <c:v>2.8384545051797997E-2</c:v>
                </c:pt>
                <c:pt idx="149">
                  <c:v>2.8500764089269392E-2</c:v>
                </c:pt>
                <c:pt idx="150">
                  <c:v>2.8951188558324403E-2</c:v>
                </c:pt>
                <c:pt idx="151">
                  <c:v>2.8484967991367002E-2</c:v>
                </c:pt>
                <c:pt idx="152">
                  <c:v>2.889945159114261E-2</c:v>
                </c:pt>
                <c:pt idx="153">
                  <c:v>2.8855636230754669E-2</c:v>
                </c:pt>
                <c:pt idx="154">
                  <c:v>2.8956123786995674E-2</c:v>
                </c:pt>
                <c:pt idx="155">
                  <c:v>2.9366678473717385E-2</c:v>
                </c:pt>
                <c:pt idx="156">
                  <c:v>2.9617618841831998E-2</c:v>
                </c:pt>
                <c:pt idx="157">
                  <c:v>2.9534962445978405E-2</c:v>
                </c:pt>
                <c:pt idx="158">
                  <c:v>2.9637570177900426E-2</c:v>
                </c:pt>
                <c:pt idx="159">
                  <c:v>2.9900734266451668E-2</c:v>
                </c:pt>
                <c:pt idx="160">
                  <c:v>3.0019080277594024E-2</c:v>
                </c:pt>
                <c:pt idx="161">
                  <c:v>3.0302190447756377E-2</c:v>
                </c:pt>
                <c:pt idx="162">
                  <c:v>3.0394072350533669E-2</c:v>
                </c:pt>
                <c:pt idx="163">
                  <c:v>3.0226561229973001E-2</c:v>
                </c:pt>
                <c:pt idx="164">
                  <c:v>3.0828391667365052E-2</c:v>
                </c:pt>
                <c:pt idx="165">
                  <c:v>3.0681739247802004E-2</c:v>
                </c:pt>
                <c:pt idx="166">
                  <c:v>3.1021000893599396E-2</c:v>
                </c:pt>
                <c:pt idx="167">
                  <c:v>3.1023641864317691E-2</c:v>
                </c:pt>
                <c:pt idx="168">
                  <c:v>3.1261227756711724E-2</c:v>
                </c:pt>
                <c:pt idx="169">
                  <c:v>3.1418624171480336E-2</c:v>
                </c:pt>
                <c:pt idx="170">
                  <c:v>3.1546663046597999E-2</c:v>
                </c:pt>
                <c:pt idx="171">
                  <c:v>3.148555699062338E-2</c:v>
                </c:pt>
                <c:pt idx="172">
                  <c:v>3.1480467949426695E-2</c:v>
                </c:pt>
                <c:pt idx="173">
                  <c:v>3.1933522539521739E-2</c:v>
                </c:pt>
                <c:pt idx="174">
                  <c:v>3.2053492714752038E-2</c:v>
                </c:pt>
                <c:pt idx="175">
                  <c:v>3.2280518432946402E-2</c:v>
                </c:pt>
                <c:pt idx="176">
                  <c:v>3.2602805989322789E-2</c:v>
                </c:pt>
                <c:pt idx="177">
                  <c:v>3.2215185349772392E-2</c:v>
                </c:pt>
                <c:pt idx="178">
                  <c:v>3.2568257817583005E-2</c:v>
                </c:pt>
                <c:pt idx="179">
                  <c:v>3.2903418366779458E-2</c:v>
                </c:pt>
                <c:pt idx="180">
                  <c:v>3.2548748308798676E-2</c:v>
                </c:pt>
                <c:pt idx="181">
                  <c:v>3.3089049959180342E-2</c:v>
                </c:pt>
                <c:pt idx="182">
                  <c:v>3.3300536970905341E-2</c:v>
                </c:pt>
                <c:pt idx="183">
                  <c:v>3.3287763667753739E-2</c:v>
                </c:pt>
                <c:pt idx="184">
                  <c:v>3.3942817044307676E-2</c:v>
                </c:pt>
                <c:pt idx="185">
                  <c:v>3.3466861432646995E-2</c:v>
                </c:pt>
                <c:pt idx="186">
                  <c:v>3.3780321835692663E-2</c:v>
                </c:pt>
                <c:pt idx="187">
                  <c:v>3.3767038927224012E-2</c:v>
                </c:pt>
                <c:pt idx="188">
                  <c:v>3.4206350051896352E-2</c:v>
                </c:pt>
                <c:pt idx="189">
                  <c:v>3.4132067891915002E-2</c:v>
                </c:pt>
                <c:pt idx="190">
                  <c:v>3.4627297133711682E-2</c:v>
                </c:pt>
                <c:pt idx="191">
                  <c:v>3.4263941467980411E-2</c:v>
                </c:pt>
                <c:pt idx="192">
                  <c:v>3.4689264256360666E-2</c:v>
                </c:pt>
                <c:pt idx="193">
                  <c:v>3.4938643864755682E-2</c:v>
                </c:pt>
                <c:pt idx="194">
                  <c:v>3.5187340330050373E-2</c:v>
                </c:pt>
                <c:pt idx="195">
                  <c:v>3.5029845026765108E-2</c:v>
                </c:pt>
                <c:pt idx="196">
                  <c:v>3.5317418000432345E-2</c:v>
                </c:pt>
                <c:pt idx="197">
                  <c:v>3.5708513300917996E-2</c:v>
                </c:pt>
                <c:pt idx="198">
                  <c:v>3.5970885649123437E-2</c:v>
                </c:pt>
                <c:pt idx="199">
                  <c:v>3.5911211103666407E-2</c:v>
                </c:pt>
                <c:pt idx="200">
                  <c:v>3.5791013727554756E-2</c:v>
                </c:pt>
                <c:pt idx="201">
                  <c:v>3.610490125487735E-2</c:v>
                </c:pt>
                <c:pt idx="202">
                  <c:v>3.6360740090809682E-2</c:v>
                </c:pt>
                <c:pt idx="203">
                  <c:v>3.6634588311636344E-2</c:v>
                </c:pt>
                <c:pt idx="204">
                  <c:v>3.6561890331448674E-2</c:v>
                </c:pt>
                <c:pt idx="205">
                  <c:v>3.701363990213867E-2</c:v>
                </c:pt>
                <c:pt idx="206">
                  <c:v>3.692578944674435E-2</c:v>
                </c:pt>
                <c:pt idx="207">
                  <c:v>3.7229602059500072E-2</c:v>
                </c:pt>
                <c:pt idx="208">
                  <c:v>3.7275974172482414E-2</c:v>
                </c:pt>
                <c:pt idx="209">
                  <c:v>3.7407931222312084E-2</c:v>
                </c:pt>
                <c:pt idx="210">
                  <c:v>3.7729968316835012E-2</c:v>
                </c:pt>
                <c:pt idx="211">
                  <c:v>3.7647820901802402E-2</c:v>
                </c:pt>
                <c:pt idx="212">
                  <c:v>3.7536008094222396E-2</c:v>
                </c:pt>
                <c:pt idx="213">
                  <c:v>3.8108297349043002E-2</c:v>
                </c:pt>
                <c:pt idx="214">
                  <c:v>3.8310830792496996E-2</c:v>
                </c:pt>
                <c:pt idx="215">
                  <c:v>3.8587157888792682E-2</c:v>
                </c:pt>
                <c:pt idx="216">
                  <c:v>3.8622204440141999E-2</c:v>
                </c:pt>
                <c:pt idx="217">
                  <c:v>3.8892759253392667E-2</c:v>
                </c:pt>
                <c:pt idx="218">
                  <c:v>3.9078158806787666E-2</c:v>
                </c:pt>
                <c:pt idx="219">
                  <c:v>3.9345566916578673E-2</c:v>
                </c:pt>
                <c:pt idx="220">
                  <c:v>3.9548921070428011E-2</c:v>
                </c:pt>
                <c:pt idx="221">
                  <c:v>3.9895612427393146E-2</c:v>
                </c:pt>
                <c:pt idx="222">
                  <c:v>3.9714521817964005E-2</c:v>
                </c:pt>
                <c:pt idx="223">
                  <c:v>3.9996101410712345E-2</c:v>
                </c:pt>
                <c:pt idx="224">
                  <c:v>4.0371531712363337E-2</c:v>
                </c:pt>
                <c:pt idx="225">
                  <c:v>4.0778406901088797E-2</c:v>
                </c:pt>
                <c:pt idx="226">
                  <c:v>4.0489856159908702E-2</c:v>
                </c:pt>
                <c:pt idx="227">
                  <c:v>4.0710867009991832E-2</c:v>
                </c:pt>
                <c:pt idx="228">
                  <c:v>4.080249464405214E-2</c:v>
                </c:pt>
                <c:pt idx="229">
                  <c:v>4.1114886593002956E-2</c:v>
                </c:pt>
                <c:pt idx="230">
                  <c:v>4.1210801392641334E-2</c:v>
                </c:pt>
                <c:pt idx="231">
                  <c:v>4.1308299250350733E-2</c:v>
                </c:pt>
                <c:pt idx="232">
                  <c:v>4.1408184045106794E-2</c:v>
                </c:pt>
                <c:pt idx="233">
                  <c:v>4.1607652994153338E-2</c:v>
                </c:pt>
                <c:pt idx="234">
                  <c:v>4.2380511319694059E-2</c:v>
                </c:pt>
                <c:pt idx="235">
                  <c:v>4.2207353915585999E-2</c:v>
                </c:pt>
                <c:pt idx="236">
                  <c:v>4.204699901400781E-2</c:v>
                </c:pt>
                <c:pt idx="237">
                  <c:v>4.2857034852146987E-2</c:v>
                </c:pt>
                <c:pt idx="238">
                  <c:v>4.2849387005564676E-2</c:v>
                </c:pt>
                <c:pt idx="239">
                  <c:v>4.2998601388181831E-2</c:v>
                </c:pt>
                <c:pt idx="240">
                  <c:v>4.3433203919005042E-2</c:v>
                </c:pt>
                <c:pt idx="241">
                  <c:v>4.348464952211175E-2</c:v>
                </c:pt>
                <c:pt idx="242">
                  <c:v>4.3452270460001031E-2</c:v>
                </c:pt>
                <c:pt idx="243">
                  <c:v>4.3613918666985975E-2</c:v>
                </c:pt>
                <c:pt idx="244">
                  <c:v>4.3979141415798666E-2</c:v>
                </c:pt>
                <c:pt idx="245">
                  <c:v>4.4182639984375174E-2</c:v>
                </c:pt>
                <c:pt idx="246">
                  <c:v>4.4027925989112794E-2</c:v>
                </c:pt>
                <c:pt idx="247">
                  <c:v>4.4784533051618919E-2</c:v>
                </c:pt>
                <c:pt idx="248">
                  <c:v>4.4569005132026114E-2</c:v>
                </c:pt>
                <c:pt idx="249">
                  <c:v>4.5370336862349411E-2</c:v>
                </c:pt>
                <c:pt idx="250">
                  <c:v>4.5111239909900888E-2</c:v>
                </c:pt>
                <c:pt idx="251">
                  <c:v>4.5273872120319747E-2</c:v>
                </c:pt>
                <c:pt idx="252">
                  <c:v>4.5496205513863373E-2</c:v>
                </c:pt>
                <c:pt idx="253">
                  <c:v>4.5655906330349764E-2</c:v>
                </c:pt>
                <c:pt idx="254">
                  <c:v>4.581546631357581E-2</c:v>
                </c:pt>
                <c:pt idx="255">
                  <c:v>4.6172910461334753E-2</c:v>
                </c:pt>
                <c:pt idx="256">
                  <c:v>4.6281637275429499E-2</c:v>
                </c:pt>
                <c:pt idx="257">
                  <c:v>4.6293626511683374E-2</c:v>
                </c:pt>
                <c:pt idx="258">
                  <c:v>4.6522938679961753E-2</c:v>
                </c:pt>
                <c:pt idx="259">
                  <c:v>4.6820051044174769E-2</c:v>
                </c:pt>
                <c:pt idx="260">
                  <c:v>4.7061815622296312E-2</c:v>
                </c:pt>
                <c:pt idx="261">
                  <c:v>4.7211341936377507E-2</c:v>
                </c:pt>
                <c:pt idx="262">
                  <c:v>4.7580266262561496E-2</c:v>
                </c:pt>
                <c:pt idx="263">
                  <c:v>4.7795402631086413E-2</c:v>
                </c:pt>
                <c:pt idx="264">
                  <c:v>4.8002166076317986E-2</c:v>
                </c:pt>
                <c:pt idx="265">
                  <c:v>4.8305335136746889E-2</c:v>
                </c:pt>
                <c:pt idx="266">
                  <c:v>4.8351345105001754E-2</c:v>
                </c:pt>
                <c:pt idx="267">
                  <c:v>4.8680959027890283E-2</c:v>
                </c:pt>
                <c:pt idx="268">
                  <c:v>4.898896945636276E-2</c:v>
                </c:pt>
                <c:pt idx="269">
                  <c:v>4.9235952445581009E-2</c:v>
                </c:pt>
                <c:pt idx="270">
                  <c:v>4.9668328804884004E-2</c:v>
                </c:pt>
                <c:pt idx="271">
                  <c:v>4.9432357347831732E-2</c:v>
                </c:pt>
                <c:pt idx="272">
                  <c:v>5.0011672642215864E-2</c:v>
                </c:pt>
                <c:pt idx="273">
                  <c:v>4.9910840010059264E-2</c:v>
                </c:pt>
                <c:pt idx="274">
                  <c:v>5.0435746777633496E-2</c:v>
                </c:pt>
                <c:pt idx="275">
                  <c:v>5.0648227775493986E-2</c:v>
                </c:pt>
                <c:pt idx="276">
                  <c:v>5.0892642088459505E-2</c:v>
                </c:pt>
                <c:pt idx="277">
                  <c:v>5.0829999055651831E-2</c:v>
                </c:pt>
                <c:pt idx="278">
                  <c:v>5.0931348270495391E-2</c:v>
                </c:pt>
                <c:pt idx="279">
                  <c:v>5.1369001330746449E-2</c:v>
                </c:pt>
                <c:pt idx="280">
                  <c:v>5.1614212588483477E-2</c:v>
                </c:pt>
                <c:pt idx="281">
                  <c:v>5.1892067650150524E-2</c:v>
                </c:pt>
                <c:pt idx="282">
                  <c:v>5.205364812653402E-2</c:v>
                </c:pt>
                <c:pt idx="283">
                  <c:v>5.2144750632811987E-2</c:v>
                </c:pt>
                <c:pt idx="284">
                  <c:v>5.2489174038550322E-2</c:v>
                </c:pt>
                <c:pt idx="285">
                  <c:v>5.2771610467721865E-2</c:v>
                </c:pt>
                <c:pt idx="286">
                  <c:v>5.3390037548711723E-2</c:v>
                </c:pt>
                <c:pt idx="287">
                  <c:v>5.3286943664331773E-2</c:v>
                </c:pt>
                <c:pt idx="288">
                  <c:v>5.3133618201867495E-2</c:v>
                </c:pt>
                <c:pt idx="289">
                  <c:v>5.357126680302278E-2</c:v>
                </c:pt>
                <c:pt idx="290">
                  <c:v>5.3977651114014813E-2</c:v>
                </c:pt>
                <c:pt idx="291">
                  <c:v>5.4249126535522753E-2</c:v>
                </c:pt>
                <c:pt idx="292">
                  <c:v>5.4525198972736832E-2</c:v>
                </c:pt>
                <c:pt idx="293">
                  <c:v>5.4748661835365177E-2</c:v>
                </c:pt>
                <c:pt idx="294">
                  <c:v>5.5052697287636988E-2</c:v>
                </c:pt>
                <c:pt idx="295">
                  <c:v>5.551729574833713E-2</c:v>
                </c:pt>
                <c:pt idx="296">
                  <c:v>5.5365818140792313E-2</c:v>
                </c:pt>
                <c:pt idx="297">
                  <c:v>5.59954366429124E-2</c:v>
                </c:pt>
                <c:pt idx="298">
                  <c:v>5.632644343719153E-2</c:v>
                </c:pt>
                <c:pt idx="299">
                  <c:v>5.6357070710710513E-2</c:v>
                </c:pt>
                <c:pt idx="300">
                  <c:v>5.6517258905184761E-2</c:v>
                </c:pt>
                <c:pt idx="301">
                  <c:v>5.6934451966934509E-2</c:v>
                </c:pt>
                <c:pt idx="302">
                  <c:v>5.6995465096936371E-2</c:v>
                </c:pt>
                <c:pt idx="303">
                  <c:v>5.754819875081376E-2</c:v>
                </c:pt>
                <c:pt idx="304">
                  <c:v>5.7254801888860007E-2</c:v>
                </c:pt>
                <c:pt idx="305">
                  <c:v>5.7884408976061529E-2</c:v>
                </c:pt>
                <c:pt idx="306">
                  <c:v>5.8319860232080793E-2</c:v>
                </c:pt>
                <c:pt idx="307">
                  <c:v>5.8283054881311025E-2</c:v>
                </c:pt>
                <c:pt idx="308">
                  <c:v>5.8775364152860998E-2</c:v>
                </c:pt>
                <c:pt idx="309">
                  <c:v>5.8920310780576975E-2</c:v>
                </c:pt>
                <c:pt idx="310">
                  <c:v>5.9069703503059769E-2</c:v>
                </c:pt>
                <c:pt idx="311">
                  <c:v>5.9085096313681119E-2</c:v>
                </c:pt>
                <c:pt idx="312">
                  <c:v>5.9780517460589509E-2</c:v>
                </c:pt>
                <c:pt idx="313">
                  <c:v>5.9738557696726612E-2</c:v>
                </c:pt>
                <c:pt idx="314">
                  <c:v>6.0371774529842867E-2</c:v>
                </c:pt>
                <c:pt idx="315">
                  <c:v>6.0652105222518987E-2</c:v>
                </c:pt>
                <c:pt idx="316">
                  <c:v>6.0954608042158333E-2</c:v>
                </c:pt>
                <c:pt idx="317">
                  <c:v>6.0714975511032873E-2</c:v>
                </c:pt>
                <c:pt idx="318">
                  <c:v>6.1261616406258282E-2</c:v>
                </c:pt>
                <c:pt idx="319">
                  <c:v>6.1385418509843519E-2</c:v>
                </c:pt>
                <c:pt idx="320">
                  <c:v>6.1830926858689135E-2</c:v>
                </c:pt>
                <c:pt idx="321">
                  <c:v>6.2075360994590302E-2</c:v>
                </c:pt>
                <c:pt idx="322">
                  <c:v>6.2232363964279294E-2</c:v>
                </c:pt>
                <c:pt idx="323">
                  <c:v>6.2773824319413155E-2</c:v>
                </c:pt>
                <c:pt idx="324">
                  <c:v>6.2971056116597285E-2</c:v>
                </c:pt>
                <c:pt idx="325">
                  <c:v>6.3059935417397003E-2</c:v>
                </c:pt>
                <c:pt idx="326">
                  <c:v>6.3507643038359499E-2</c:v>
                </c:pt>
                <c:pt idx="327">
                  <c:v>6.3830438301021683E-2</c:v>
                </c:pt>
                <c:pt idx="328">
                  <c:v>6.4009544281917019E-2</c:v>
                </c:pt>
                <c:pt idx="329">
                  <c:v>6.4412425312612043E-2</c:v>
                </c:pt>
                <c:pt idx="330">
                  <c:v>6.4577520979679781E-2</c:v>
                </c:pt>
                <c:pt idx="331">
                  <c:v>6.5031360124767776E-2</c:v>
                </c:pt>
                <c:pt idx="332">
                  <c:v>6.5285479094560006E-2</c:v>
                </c:pt>
                <c:pt idx="333">
                  <c:v>6.5743886740827331E-2</c:v>
                </c:pt>
                <c:pt idx="334">
                  <c:v>6.6049075920422001E-2</c:v>
                </c:pt>
                <c:pt idx="335">
                  <c:v>6.6288882495298254E-2</c:v>
                </c:pt>
                <c:pt idx="336">
                  <c:v>6.6328530582522999E-2</c:v>
                </c:pt>
                <c:pt idx="337">
                  <c:v>6.6719270804300054E-2</c:v>
                </c:pt>
                <c:pt idx="338">
                  <c:v>6.7197892287960789E-2</c:v>
                </c:pt>
                <c:pt idx="339">
                  <c:v>6.7159772166009477E-2</c:v>
                </c:pt>
                <c:pt idx="340">
                  <c:v>6.7789204326112421E-2</c:v>
                </c:pt>
                <c:pt idx="341">
                  <c:v>6.7986446161113032E-2</c:v>
                </c:pt>
                <c:pt idx="342">
                  <c:v>6.8192025569062273E-2</c:v>
                </c:pt>
                <c:pt idx="343">
                  <c:v>6.8510458203218993E-2</c:v>
                </c:pt>
                <c:pt idx="344">
                  <c:v>6.875963072206337E-2</c:v>
                </c:pt>
                <c:pt idx="345">
                  <c:v>6.9207391789319311E-2</c:v>
                </c:pt>
                <c:pt idx="346">
                  <c:v>6.9601417073958324E-2</c:v>
                </c:pt>
                <c:pt idx="347">
                  <c:v>6.9945674000224514E-2</c:v>
                </c:pt>
                <c:pt idx="348">
                  <c:v>7.010889999762808E-2</c:v>
                </c:pt>
                <c:pt idx="349">
                  <c:v>7.0362104250979579E-2</c:v>
                </c:pt>
                <c:pt idx="350">
                  <c:v>7.1154721450407368E-2</c:v>
                </c:pt>
                <c:pt idx="351">
                  <c:v>7.1489291791338394E-2</c:v>
                </c:pt>
                <c:pt idx="352">
                  <c:v>7.1351876474551476E-2</c:v>
                </c:pt>
                <c:pt idx="353">
                  <c:v>7.1703280456158577E-2</c:v>
                </c:pt>
                <c:pt idx="354">
                  <c:v>7.1810921697639529E-2</c:v>
                </c:pt>
                <c:pt idx="355">
                  <c:v>7.2284691915849783E-2</c:v>
                </c:pt>
                <c:pt idx="356">
                  <c:v>7.274717833302552E-2</c:v>
                </c:pt>
                <c:pt idx="357">
                  <c:v>7.3171359926805762E-2</c:v>
                </c:pt>
                <c:pt idx="358">
                  <c:v>7.3305729930247004E-2</c:v>
                </c:pt>
                <c:pt idx="359">
                  <c:v>7.3478221581829317E-2</c:v>
                </c:pt>
                <c:pt idx="360">
                  <c:v>7.4086714125475184E-2</c:v>
                </c:pt>
                <c:pt idx="361">
                  <c:v>7.4359294310554394E-2</c:v>
                </c:pt>
                <c:pt idx="362">
                  <c:v>7.4851456891916926E-2</c:v>
                </c:pt>
                <c:pt idx="363">
                  <c:v>7.4977906629883517E-2</c:v>
                </c:pt>
                <c:pt idx="364">
                  <c:v>7.5429762790272248E-2</c:v>
                </c:pt>
                <c:pt idx="365">
                  <c:v>7.566954989439631E-2</c:v>
                </c:pt>
                <c:pt idx="366">
                  <c:v>7.604655571910976E-2</c:v>
                </c:pt>
                <c:pt idx="367">
                  <c:v>7.6110950046779521E-2</c:v>
                </c:pt>
                <c:pt idx="368">
                  <c:v>7.6539970665333287E-2</c:v>
                </c:pt>
                <c:pt idx="369">
                  <c:v>7.6869889618238332E-2</c:v>
                </c:pt>
                <c:pt idx="370">
                  <c:v>7.7369723204552529E-2</c:v>
                </c:pt>
                <c:pt idx="371">
                  <c:v>7.7683613478913879E-2</c:v>
                </c:pt>
                <c:pt idx="372">
                  <c:v>7.8450152501550741E-2</c:v>
                </c:pt>
                <c:pt idx="373">
                  <c:v>7.8494022588304291E-2</c:v>
                </c:pt>
                <c:pt idx="374">
                  <c:v>7.8781019310639369E-2</c:v>
                </c:pt>
                <c:pt idx="375">
                  <c:v>7.9424147495663996E-2</c:v>
                </c:pt>
                <c:pt idx="376">
                  <c:v>7.9599916976114404E-2</c:v>
                </c:pt>
                <c:pt idx="377">
                  <c:v>8.0155686340406276E-2</c:v>
                </c:pt>
                <c:pt idx="378">
                  <c:v>8.0261906682629766E-2</c:v>
                </c:pt>
                <c:pt idx="379">
                  <c:v>8.0293843352549257E-2</c:v>
                </c:pt>
                <c:pt idx="380">
                  <c:v>8.0882921705627733E-2</c:v>
                </c:pt>
                <c:pt idx="381">
                  <c:v>8.1293673603046498E-2</c:v>
                </c:pt>
                <c:pt idx="382">
                  <c:v>8.1965563911709227E-2</c:v>
                </c:pt>
                <c:pt idx="383">
                  <c:v>8.2054194504257022E-2</c:v>
                </c:pt>
                <c:pt idx="384">
                  <c:v>8.2669813009064008E-2</c:v>
                </c:pt>
                <c:pt idx="385">
                  <c:v>8.2487309060286021E-2</c:v>
                </c:pt>
                <c:pt idx="386">
                  <c:v>8.3393984797841506E-2</c:v>
                </c:pt>
                <c:pt idx="387">
                  <c:v>8.3317767367429268E-2</c:v>
                </c:pt>
                <c:pt idx="388">
                  <c:v>8.3856051920548541E-2</c:v>
                </c:pt>
                <c:pt idx="389">
                  <c:v>8.4479982364508002E-2</c:v>
                </c:pt>
                <c:pt idx="390">
                  <c:v>8.4756067612432373E-2</c:v>
                </c:pt>
                <c:pt idx="391">
                  <c:v>8.4998891333288334E-2</c:v>
                </c:pt>
                <c:pt idx="392">
                  <c:v>8.5435110951875004E-2</c:v>
                </c:pt>
                <c:pt idx="393">
                  <c:v>8.6170292148862279E-2</c:v>
                </c:pt>
                <c:pt idx="394">
                  <c:v>8.6508072860764298E-2</c:v>
                </c:pt>
                <c:pt idx="395">
                  <c:v>8.6624008530002211E-2</c:v>
                </c:pt>
                <c:pt idx="396">
                  <c:v>8.7139194854863988E-2</c:v>
                </c:pt>
                <c:pt idx="397">
                  <c:v>8.7369143289563272E-2</c:v>
                </c:pt>
                <c:pt idx="398">
                  <c:v>8.7687941294202598E-2</c:v>
                </c:pt>
                <c:pt idx="399">
                  <c:v>8.8287535584828061E-2</c:v>
                </c:pt>
                <c:pt idx="400">
                  <c:v>8.8650507633417724E-2</c:v>
                </c:pt>
                <c:pt idx="401">
                  <c:v>8.8976726917894766E-2</c:v>
                </c:pt>
                <c:pt idx="402">
                  <c:v>8.9408123422138511E-2</c:v>
                </c:pt>
                <c:pt idx="403">
                  <c:v>8.9914533636008237E-2</c:v>
                </c:pt>
                <c:pt idx="404">
                  <c:v>9.0167830305336635E-2</c:v>
                </c:pt>
                <c:pt idx="405">
                  <c:v>9.0580164681947753E-2</c:v>
                </c:pt>
                <c:pt idx="406">
                  <c:v>9.0898466773673234E-2</c:v>
                </c:pt>
                <c:pt idx="407">
                  <c:v>9.1419555094356494E-2</c:v>
                </c:pt>
                <c:pt idx="408">
                  <c:v>9.1796707163863317E-2</c:v>
                </c:pt>
                <c:pt idx="409">
                  <c:v>9.2187645258095016E-2</c:v>
                </c:pt>
                <c:pt idx="410">
                  <c:v>9.2505626659000167E-2</c:v>
                </c:pt>
                <c:pt idx="411">
                  <c:v>9.3049581154584018E-2</c:v>
                </c:pt>
                <c:pt idx="412">
                  <c:v>9.3542423538911276E-2</c:v>
                </c:pt>
                <c:pt idx="413">
                  <c:v>9.369661311212929E-2</c:v>
                </c:pt>
                <c:pt idx="414">
                  <c:v>9.417642468048025E-2</c:v>
                </c:pt>
                <c:pt idx="415">
                  <c:v>9.502705330627835E-2</c:v>
                </c:pt>
                <c:pt idx="416">
                  <c:v>9.5300023807975739E-2</c:v>
                </c:pt>
                <c:pt idx="417">
                  <c:v>9.5357153510116754E-2</c:v>
                </c:pt>
                <c:pt idx="418">
                  <c:v>9.591380749337923E-2</c:v>
                </c:pt>
                <c:pt idx="419">
                  <c:v>9.622866484459125E-2</c:v>
                </c:pt>
                <c:pt idx="420">
                  <c:v>9.6426790906705209E-2</c:v>
                </c:pt>
                <c:pt idx="421">
                  <c:v>9.7046972528842285E-2</c:v>
                </c:pt>
                <c:pt idx="422">
                  <c:v>9.7544806316289021E-2</c:v>
                </c:pt>
                <c:pt idx="423">
                  <c:v>9.8155995880500224E-2</c:v>
                </c:pt>
                <c:pt idx="424">
                  <c:v>9.8557406339115597E-2</c:v>
                </c:pt>
                <c:pt idx="425">
                  <c:v>9.8910093815976041E-2</c:v>
                </c:pt>
                <c:pt idx="426">
                  <c:v>9.910686394110832E-2</c:v>
                </c:pt>
                <c:pt idx="427">
                  <c:v>0.10002086310076649</c:v>
                </c:pt>
                <c:pt idx="428">
                  <c:v>9.9994585687414289E-2</c:v>
                </c:pt>
                <c:pt idx="429">
                  <c:v>0.10055379984974484</c:v>
                </c:pt>
                <c:pt idx="430">
                  <c:v>0.10083654774269429</c:v>
                </c:pt>
                <c:pt idx="431">
                  <c:v>0.10179813327744026</c:v>
                </c:pt>
                <c:pt idx="432">
                  <c:v>0.10203553362141329</c:v>
                </c:pt>
                <c:pt idx="433">
                  <c:v>0.10244708244829726</c:v>
                </c:pt>
                <c:pt idx="434">
                  <c:v>0.10273473043807084</c:v>
                </c:pt>
                <c:pt idx="435">
                  <c:v>0.10325637802696526</c:v>
                </c:pt>
                <c:pt idx="436">
                  <c:v>0.10394684540751445</c:v>
                </c:pt>
                <c:pt idx="437">
                  <c:v>0.10461402077853731</c:v>
                </c:pt>
                <c:pt idx="438">
                  <c:v>0.10454107709515875</c:v>
                </c:pt>
                <c:pt idx="439">
                  <c:v>0.10526426281881962</c:v>
                </c:pt>
                <c:pt idx="440">
                  <c:v>0.10545566391726076</c:v>
                </c:pt>
                <c:pt idx="441">
                  <c:v>0.10608670686456102</c:v>
                </c:pt>
                <c:pt idx="442">
                  <c:v>0.10653674064112512</c:v>
                </c:pt>
                <c:pt idx="443">
                  <c:v>0.10718941148370102</c:v>
                </c:pt>
                <c:pt idx="444">
                  <c:v>0.107328633635371</c:v>
                </c:pt>
                <c:pt idx="445">
                  <c:v>0.10806387534558227</c:v>
                </c:pt>
                <c:pt idx="446">
                  <c:v>0.10829870537012935</c:v>
                </c:pt>
                <c:pt idx="447">
                  <c:v>0.10896834797119123</c:v>
                </c:pt>
                <c:pt idx="448">
                  <c:v>0.10937934441729003</c:v>
                </c:pt>
                <c:pt idx="449">
                  <c:v>0.11026358848334479</c:v>
                </c:pt>
                <c:pt idx="450">
                  <c:v>0.11042407170065717</c:v>
                </c:pt>
                <c:pt idx="451">
                  <c:v>0.11100477835691704</c:v>
                </c:pt>
                <c:pt idx="452">
                  <c:v>0.11168171999620802</c:v>
                </c:pt>
                <c:pt idx="453">
                  <c:v>0.11199026791901427</c:v>
                </c:pt>
                <c:pt idx="454">
                  <c:v>0.11238247418222475</c:v>
                </c:pt>
                <c:pt idx="455">
                  <c:v>0.11311191084915401</c:v>
                </c:pt>
                <c:pt idx="456">
                  <c:v>0.11326240623951768</c:v>
                </c:pt>
                <c:pt idx="457">
                  <c:v>0.11359247642945756</c:v>
                </c:pt>
                <c:pt idx="458">
                  <c:v>0.11460214875155778</c:v>
                </c:pt>
                <c:pt idx="459">
                  <c:v>0.1149916405448142</c:v>
                </c:pt>
                <c:pt idx="460">
                  <c:v>0.11572779090466703</c:v>
                </c:pt>
                <c:pt idx="461">
                  <c:v>0.11595500818300775</c:v>
                </c:pt>
                <c:pt idx="462">
                  <c:v>0.11641349873815302</c:v>
                </c:pt>
                <c:pt idx="463">
                  <c:v>0.11715423468488917</c:v>
                </c:pt>
                <c:pt idx="464">
                  <c:v>0.1176471703944411</c:v>
                </c:pt>
                <c:pt idx="465">
                  <c:v>0.11794853374450275</c:v>
                </c:pt>
                <c:pt idx="466">
                  <c:v>0.11888624486921753</c:v>
                </c:pt>
                <c:pt idx="467">
                  <c:v>0.11933735565919834</c:v>
                </c:pt>
                <c:pt idx="468">
                  <c:v>0.11969636526153112</c:v>
                </c:pt>
                <c:pt idx="469">
                  <c:v>0.11993447257975702</c:v>
                </c:pt>
                <c:pt idx="470">
                  <c:v>0.12031984852390618</c:v>
                </c:pt>
                <c:pt idx="471">
                  <c:v>0.12166155701048451</c:v>
                </c:pt>
                <c:pt idx="472">
                  <c:v>0.12168488846246026</c:v>
                </c:pt>
                <c:pt idx="473">
                  <c:v>0.12245498230929425</c:v>
                </c:pt>
                <c:pt idx="474">
                  <c:v>0.12292159773693667</c:v>
                </c:pt>
                <c:pt idx="475">
                  <c:v>0.12335008218780748</c:v>
                </c:pt>
                <c:pt idx="476">
                  <c:v>0.12417816611082698</c:v>
                </c:pt>
                <c:pt idx="477">
                  <c:v>0.12443361296138654</c:v>
                </c:pt>
                <c:pt idx="478">
                  <c:v>0.12503485520139299</c:v>
                </c:pt>
                <c:pt idx="479">
                  <c:v>0.12554367679921818</c:v>
                </c:pt>
                <c:pt idx="480">
                  <c:v>0.12640896322974338</c:v>
                </c:pt>
                <c:pt idx="481">
                  <c:v>0.12694140197433693</c:v>
                </c:pt>
                <c:pt idx="482">
                  <c:v>0.12707096727084485</c:v>
                </c:pt>
                <c:pt idx="483">
                  <c:v>0.12770299211363925</c:v>
                </c:pt>
                <c:pt idx="484">
                  <c:v>0.12875614650356149</c:v>
                </c:pt>
                <c:pt idx="485">
                  <c:v>0.12876542844794656</c:v>
                </c:pt>
                <c:pt idx="486">
                  <c:v>0.1297966492106325</c:v>
                </c:pt>
                <c:pt idx="487">
                  <c:v>0.12999336431194999</c:v>
                </c:pt>
                <c:pt idx="488">
                  <c:v>0.13101415102871625</c:v>
                </c:pt>
                <c:pt idx="489">
                  <c:v>0.13154041189423377</c:v>
                </c:pt>
                <c:pt idx="490">
                  <c:v>0.13193991819831671</c:v>
                </c:pt>
                <c:pt idx="491">
                  <c:v>0.13224182098724274</c:v>
                </c:pt>
                <c:pt idx="492">
                  <c:v>0.13319554156379174</c:v>
                </c:pt>
                <c:pt idx="493">
                  <c:v>0.13366114323722644</c:v>
                </c:pt>
                <c:pt idx="494">
                  <c:v>0.13439081157329041</c:v>
                </c:pt>
                <c:pt idx="495">
                  <c:v>0.1349115698942058</c:v>
                </c:pt>
                <c:pt idx="496">
                  <c:v>0.13542907927867587</c:v>
                </c:pt>
                <c:pt idx="497">
                  <c:v>0.13639499731188176</c:v>
                </c:pt>
                <c:pt idx="498">
                  <c:v>0.1364722778354753</c:v>
                </c:pt>
                <c:pt idx="499">
                  <c:v>0.13704331119757496</c:v>
                </c:pt>
                <c:pt idx="500">
                  <c:v>0.13757651500276669</c:v>
                </c:pt>
                <c:pt idx="501">
                  <c:v>0.13863943161209924</c:v>
                </c:pt>
                <c:pt idx="502">
                  <c:v>0.13882875739307618</c:v>
                </c:pt>
                <c:pt idx="503">
                  <c:v>0.13924106271965925</c:v>
                </c:pt>
                <c:pt idx="504">
                  <c:v>0.13974965397225694</c:v>
                </c:pt>
                <c:pt idx="505">
                  <c:v>0.14114020878772418</c:v>
                </c:pt>
                <c:pt idx="506">
                  <c:v>0.14143735830934934</c:v>
                </c:pt>
                <c:pt idx="507">
                  <c:v>0.14243955818685691</c:v>
                </c:pt>
                <c:pt idx="508">
                  <c:v>0.142621073326411</c:v>
                </c:pt>
                <c:pt idx="509">
                  <c:v>0.14326568389058256</c:v>
                </c:pt>
                <c:pt idx="510">
                  <c:v>0.14393642504836612</c:v>
                </c:pt>
                <c:pt idx="511">
                  <c:v>0.14448401147516718</c:v>
                </c:pt>
                <c:pt idx="512">
                  <c:v>0.14457987985278575</c:v>
                </c:pt>
                <c:pt idx="513">
                  <c:v>0.14574505261943674</c:v>
                </c:pt>
                <c:pt idx="514">
                  <c:v>0.14697385871970775</c:v>
                </c:pt>
                <c:pt idx="515">
                  <c:v>0.14721014185457443</c:v>
                </c:pt>
                <c:pt idx="516">
                  <c:v>0.14794042798138646</c:v>
                </c:pt>
                <c:pt idx="517">
                  <c:v>0.14825127031385818</c:v>
                </c:pt>
                <c:pt idx="518">
                  <c:v>0.14906051257206177</c:v>
                </c:pt>
                <c:pt idx="519">
                  <c:v>0.14990481648241852</c:v>
                </c:pt>
                <c:pt idx="520">
                  <c:v>0.15051009252768824</c:v>
                </c:pt>
                <c:pt idx="521">
                  <c:v>0.15127035419695944</c:v>
                </c:pt>
                <c:pt idx="522">
                  <c:v>0.15186416273565048</c:v>
                </c:pt>
                <c:pt idx="523">
                  <c:v>0.15294869939548758</c:v>
                </c:pt>
                <c:pt idx="524">
                  <c:v>0.15299334493448008</c:v>
                </c:pt>
                <c:pt idx="525">
                  <c:v>0.1537464258669593</c:v>
                </c:pt>
                <c:pt idx="526">
                  <c:v>0.15436487121351267</c:v>
                </c:pt>
                <c:pt idx="527">
                  <c:v>0.15483884250099908</c:v>
                </c:pt>
                <c:pt idx="528">
                  <c:v>0.15538776576254199</c:v>
                </c:pt>
                <c:pt idx="529">
                  <c:v>0.15685385928751075</c:v>
                </c:pt>
                <c:pt idx="530">
                  <c:v>0.15690508837149095</c:v>
                </c:pt>
                <c:pt idx="531">
                  <c:v>0.15765942706630809</c:v>
                </c:pt>
                <c:pt idx="532">
                  <c:v>0.15904514642998852</c:v>
                </c:pt>
                <c:pt idx="533">
                  <c:v>0.15909022302675171</c:v>
                </c:pt>
                <c:pt idx="534">
                  <c:v>0.16069532317699459</c:v>
                </c:pt>
                <c:pt idx="535">
                  <c:v>0.16061144195729277</c:v>
                </c:pt>
                <c:pt idx="536">
                  <c:v>0.16115310820036347</c:v>
                </c:pt>
                <c:pt idx="537">
                  <c:v>0.16166252099506687</c:v>
                </c:pt>
                <c:pt idx="538">
                  <c:v>0.16214068118639374</c:v>
                </c:pt>
                <c:pt idx="539">
                  <c:v>0.16373009237542996</c:v>
                </c:pt>
                <c:pt idx="540">
                  <c:v>0.16410560341936151</c:v>
                </c:pt>
                <c:pt idx="541">
                  <c:v>0.16489092143145953</c:v>
                </c:pt>
                <c:pt idx="542">
                  <c:v>0.16544230078103567</c:v>
                </c:pt>
                <c:pt idx="543">
                  <c:v>0.16650547009346855</c:v>
                </c:pt>
                <c:pt idx="544">
                  <c:v>0.16727991050014879</c:v>
                </c:pt>
                <c:pt idx="545">
                  <c:v>0.16787712913847869</c:v>
                </c:pt>
                <c:pt idx="546">
                  <c:v>0.16796912065186073</c:v>
                </c:pt>
                <c:pt idx="547">
                  <c:v>0.16944447268966309</c:v>
                </c:pt>
                <c:pt idx="548">
                  <c:v>0.16997708040721124</c:v>
                </c:pt>
                <c:pt idx="549">
                  <c:v>0.17060646021576548</c:v>
                </c:pt>
                <c:pt idx="550">
                  <c:v>0.17107969078250773</c:v>
                </c:pt>
                <c:pt idx="551">
                  <c:v>0.17224346078051384</c:v>
                </c:pt>
                <c:pt idx="552">
                  <c:v>0.17321733663873637</c:v>
                </c:pt>
                <c:pt idx="553">
                  <c:v>0.17327254529198127</c:v>
                </c:pt>
                <c:pt idx="554">
                  <c:v>0.17463934468090334</c:v>
                </c:pt>
                <c:pt idx="555">
                  <c:v>0.17491893450195514</c:v>
                </c:pt>
                <c:pt idx="556">
                  <c:v>0.17547648270739113</c:v>
                </c:pt>
                <c:pt idx="557">
                  <c:v>0.17662434800523424</c:v>
                </c:pt>
                <c:pt idx="558">
                  <c:v>0.17778687760925518</c:v>
                </c:pt>
                <c:pt idx="559">
                  <c:v>0.17828209073895451</c:v>
                </c:pt>
                <c:pt idx="560">
                  <c:v>0.17918711211952351</c:v>
                </c:pt>
                <c:pt idx="561">
                  <c:v>0.17972665623183876</c:v>
                </c:pt>
                <c:pt idx="562">
                  <c:v>0.18057357031243004</c:v>
                </c:pt>
                <c:pt idx="563">
                  <c:v>0.18129905710345837</c:v>
                </c:pt>
                <c:pt idx="564">
                  <c:v>0.18225706960267724</c:v>
                </c:pt>
                <c:pt idx="565">
                  <c:v>0.18340122356343358</c:v>
                </c:pt>
                <c:pt idx="566">
                  <c:v>0.18399962599460828</c:v>
                </c:pt>
                <c:pt idx="567">
                  <c:v>0.18470284766062353</c:v>
                </c:pt>
                <c:pt idx="568">
                  <c:v>0.18534295958139899</c:v>
                </c:pt>
                <c:pt idx="569">
                  <c:v>0.18585611153231549</c:v>
                </c:pt>
                <c:pt idx="570">
                  <c:v>0.18710670679420024</c:v>
                </c:pt>
                <c:pt idx="571">
                  <c:v>0.18754167640330149</c:v>
                </c:pt>
                <c:pt idx="572">
                  <c:v>0.18816953740125003</c:v>
                </c:pt>
                <c:pt idx="573">
                  <c:v>0.18920385733503056</c:v>
                </c:pt>
                <c:pt idx="574">
                  <c:v>0.19031017600696404</c:v>
                </c:pt>
                <c:pt idx="575">
                  <c:v>0.19117553997465345</c:v>
                </c:pt>
                <c:pt idx="576">
                  <c:v>0.19189230680098854</c:v>
                </c:pt>
                <c:pt idx="577">
                  <c:v>0.19257420805407388</c:v>
                </c:pt>
                <c:pt idx="578">
                  <c:v>0.19347470430723429</c:v>
                </c:pt>
                <c:pt idx="579">
                  <c:v>0.19413584388895527</c:v>
                </c:pt>
                <c:pt idx="580">
                  <c:v>0.19492515713286673</c:v>
                </c:pt>
                <c:pt idx="581">
                  <c:v>0.19590652262770356</c:v>
                </c:pt>
                <c:pt idx="582">
                  <c:v>0.19679158696726345</c:v>
                </c:pt>
                <c:pt idx="583">
                  <c:v>0.19750495200039986</c:v>
                </c:pt>
                <c:pt idx="584">
                  <c:v>0.19795400583095035</c:v>
                </c:pt>
                <c:pt idx="585">
                  <c:v>0.19894793981774336</c:v>
                </c:pt>
                <c:pt idx="586">
                  <c:v>0.20000709832451297</c:v>
                </c:pt>
                <c:pt idx="587">
                  <c:v>0.20120383746990991</c:v>
                </c:pt>
                <c:pt idx="588">
                  <c:v>0.2017241196274393</c:v>
                </c:pt>
                <c:pt idx="589">
                  <c:v>0.202826729925421</c:v>
                </c:pt>
                <c:pt idx="590">
                  <c:v>0.20367106824696768</c:v>
                </c:pt>
                <c:pt idx="591">
                  <c:v>0.20417421547993753</c:v>
                </c:pt>
                <c:pt idx="592">
                  <c:v>0.20560123501688926</c:v>
                </c:pt>
                <c:pt idx="593">
                  <c:v>0.20660552900505194</c:v>
                </c:pt>
                <c:pt idx="594">
                  <c:v>0.20730604484629464</c:v>
                </c:pt>
                <c:pt idx="595">
                  <c:v>0.20787874044704829</c:v>
                </c:pt>
                <c:pt idx="596">
                  <c:v>0.20891659096831691</c:v>
                </c:pt>
                <c:pt idx="597">
                  <c:v>0.20979723707559025</c:v>
                </c:pt>
                <c:pt idx="598">
                  <c:v>0.21135287343882475</c:v>
                </c:pt>
                <c:pt idx="599">
                  <c:v>0.21188096223240574</c:v>
                </c:pt>
                <c:pt idx="600">
                  <c:v>0.21241743613507705</c:v>
                </c:pt>
                <c:pt idx="601">
                  <c:v>0.21358471732992823</c:v>
                </c:pt>
                <c:pt idx="602">
                  <c:v>0.21386849575433392</c:v>
                </c:pt>
                <c:pt idx="603">
                  <c:v>0.2151929940999073</c:v>
                </c:pt>
                <c:pt idx="604">
                  <c:v>0.21579307581246673</c:v>
                </c:pt>
                <c:pt idx="605">
                  <c:v>0.21706464684196136</c:v>
                </c:pt>
                <c:pt idx="606">
                  <c:v>0.21779392914246862</c:v>
                </c:pt>
                <c:pt idx="607">
                  <c:v>0.21853414317210573</c:v>
                </c:pt>
                <c:pt idx="608">
                  <c:v>0.22014693039300151</c:v>
                </c:pt>
                <c:pt idx="609">
                  <c:v>0.22098892977124876</c:v>
                </c:pt>
                <c:pt idx="610">
                  <c:v>0.22164005602684003</c:v>
                </c:pt>
                <c:pt idx="611">
                  <c:v>0.22226202263363817</c:v>
                </c:pt>
                <c:pt idx="612">
                  <c:v>0.22400603456930496</c:v>
                </c:pt>
                <c:pt idx="613">
                  <c:v>0.22459778931526686</c:v>
                </c:pt>
                <c:pt idx="614">
                  <c:v>0.22585027785665537</c:v>
                </c:pt>
                <c:pt idx="615">
                  <c:v>0.22690710568226263</c:v>
                </c:pt>
                <c:pt idx="616">
                  <c:v>0.22797080878446035</c:v>
                </c:pt>
                <c:pt idx="617">
                  <c:v>0.22857151115918667</c:v>
                </c:pt>
                <c:pt idx="618">
                  <c:v>0.22946138930586557</c:v>
                </c:pt>
                <c:pt idx="619">
                  <c:v>0.23009951397735878</c:v>
                </c:pt>
                <c:pt idx="620">
                  <c:v>0.23186168317990699</c:v>
                </c:pt>
                <c:pt idx="621">
                  <c:v>0.23275280192307818</c:v>
                </c:pt>
                <c:pt idx="622">
                  <c:v>0.23374191221970175</c:v>
                </c:pt>
                <c:pt idx="623">
                  <c:v>0.2341159235858323</c:v>
                </c:pt>
                <c:pt idx="624">
                  <c:v>0.23459560229065968</c:v>
                </c:pt>
                <c:pt idx="625">
                  <c:v>0.2364304633564753</c:v>
                </c:pt>
                <c:pt idx="626">
                  <c:v>0.23778470680860447</c:v>
                </c:pt>
                <c:pt idx="627">
                  <c:v>0.23856211217533252</c:v>
                </c:pt>
                <c:pt idx="628">
                  <c:v>0.23977023048787477</c:v>
                </c:pt>
                <c:pt idx="629">
                  <c:v>0.24054976728028141</c:v>
                </c:pt>
                <c:pt idx="630">
                  <c:v>0.24192302708939634</c:v>
                </c:pt>
                <c:pt idx="631">
                  <c:v>0.24236175920478287</c:v>
                </c:pt>
                <c:pt idx="632">
                  <c:v>0.24339749841866362</c:v>
                </c:pt>
                <c:pt idx="633">
                  <c:v>0.24431425077585991</c:v>
                </c:pt>
                <c:pt idx="634">
                  <c:v>0.24616678707372086</c:v>
                </c:pt>
                <c:pt idx="635">
                  <c:v>0.24595875836205391</c:v>
                </c:pt>
                <c:pt idx="636">
                  <c:v>0.24745774569307091</c:v>
                </c:pt>
                <c:pt idx="637">
                  <c:v>0.24882118587130686</c:v>
                </c:pt>
                <c:pt idx="638">
                  <c:v>0.24959687745355918</c:v>
                </c:pt>
                <c:pt idx="639">
                  <c:v>0.25085621899881289</c:v>
                </c:pt>
                <c:pt idx="640">
                  <c:v>0.2517976820681786</c:v>
                </c:pt>
                <c:pt idx="641">
                  <c:v>0.25292761322481888</c:v>
                </c:pt>
                <c:pt idx="642">
                  <c:v>0.25391141878386808</c:v>
                </c:pt>
                <c:pt idx="643">
                  <c:v>0.25511579356237285</c:v>
                </c:pt>
                <c:pt idx="644">
                  <c:v>0.25654086662922082</c:v>
                </c:pt>
                <c:pt idx="645">
                  <c:v>0.25755462980504346</c:v>
                </c:pt>
                <c:pt idx="646">
                  <c:v>0.25888734041217454</c:v>
                </c:pt>
                <c:pt idx="647">
                  <c:v>0.25961164552455135</c:v>
                </c:pt>
                <c:pt idx="648">
                  <c:v>0.26047540246764983</c:v>
                </c:pt>
                <c:pt idx="649">
                  <c:v>0.26170749981839925</c:v>
                </c:pt>
                <c:pt idx="650">
                  <c:v>0.26248377140511808</c:v>
                </c:pt>
                <c:pt idx="651">
                  <c:v>0.26376977530742035</c:v>
                </c:pt>
                <c:pt idx="652">
                  <c:v>0.26494436185613834</c:v>
                </c:pt>
                <c:pt idx="653">
                  <c:v>0.26603853613325901</c:v>
                </c:pt>
                <c:pt idx="654">
                  <c:v>0.26747637122183388</c:v>
                </c:pt>
                <c:pt idx="655">
                  <c:v>0.26856231970588101</c:v>
                </c:pt>
                <c:pt idx="656">
                  <c:v>0.26927759642032423</c:v>
                </c:pt>
                <c:pt idx="657">
                  <c:v>0.27042366720090938</c:v>
                </c:pt>
                <c:pt idx="658">
                  <c:v>0.27141984263410401</c:v>
                </c:pt>
                <c:pt idx="659">
                  <c:v>0.27226934355702503</c:v>
                </c:pt>
                <c:pt idx="660">
                  <c:v>0.27351705780735008</c:v>
                </c:pt>
                <c:pt idx="661">
                  <c:v>0.2748079427232355</c:v>
                </c:pt>
                <c:pt idx="662">
                  <c:v>0.27663707039321606</c:v>
                </c:pt>
                <c:pt idx="663">
                  <c:v>0.27769649565613125</c:v>
                </c:pt>
                <c:pt idx="664">
                  <c:v>0.27860762235102376</c:v>
                </c:pt>
                <c:pt idx="665">
                  <c:v>0.27935220731706734</c:v>
                </c:pt>
                <c:pt idx="666">
                  <c:v>0.2800952216434518</c:v>
                </c:pt>
                <c:pt idx="667">
                  <c:v>0.28280314216930397</c:v>
                </c:pt>
                <c:pt idx="668">
                  <c:v>0.28280974473360382</c:v>
                </c:pt>
                <c:pt idx="669">
                  <c:v>0.2846238026750823</c:v>
                </c:pt>
                <c:pt idx="670">
                  <c:v>0.28569890733211067</c:v>
                </c:pt>
                <c:pt idx="671">
                  <c:v>0.28737265329263972</c:v>
                </c:pt>
                <c:pt idx="672">
                  <c:v>0.28772342289407332</c:v>
                </c:pt>
                <c:pt idx="673">
                  <c:v>0.28954275572319077</c:v>
                </c:pt>
                <c:pt idx="674">
                  <c:v>0.290753543616041</c:v>
                </c:pt>
                <c:pt idx="675">
                  <c:v>0.29144682015783735</c:v>
                </c:pt>
                <c:pt idx="676">
                  <c:v>0.29261510943286367</c:v>
                </c:pt>
                <c:pt idx="677">
                  <c:v>0.29442901452439302</c:v>
                </c:pt>
                <c:pt idx="678">
                  <c:v>0.29534459576454636</c:v>
                </c:pt>
                <c:pt idx="679">
                  <c:v>0.29601950148421435</c:v>
                </c:pt>
                <c:pt idx="680">
                  <c:v>0.29786728051296435</c:v>
                </c:pt>
                <c:pt idx="681">
                  <c:v>0.29890156067891338</c:v>
                </c:pt>
                <c:pt idx="682">
                  <c:v>0.30045551680862881</c:v>
                </c:pt>
                <c:pt idx="683">
                  <c:v>0.30150662097703768</c:v>
                </c:pt>
                <c:pt idx="684">
                  <c:v>0.30257392000728739</c:v>
                </c:pt>
                <c:pt idx="685">
                  <c:v>0.30385176872068087</c:v>
                </c:pt>
                <c:pt idx="686">
                  <c:v>0.30522998993652195</c:v>
                </c:pt>
                <c:pt idx="687">
                  <c:v>0.30689325147204832</c:v>
                </c:pt>
                <c:pt idx="688">
                  <c:v>0.30750750439228441</c:v>
                </c:pt>
                <c:pt idx="689">
                  <c:v>0.30900644950995615</c:v>
                </c:pt>
                <c:pt idx="690">
                  <c:v>0.31001887713535359</c:v>
                </c:pt>
                <c:pt idx="691">
                  <c:v>0.31185743257623949</c:v>
                </c:pt>
                <c:pt idx="692">
                  <c:v>0.31345467963772394</c:v>
                </c:pt>
                <c:pt idx="693">
                  <c:v>0.31398280037215093</c:v>
                </c:pt>
                <c:pt idx="694">
                  <c:v>0.31571210482896911</c:v>
                </c:pt>
                <c:pt idx="695">
                  <c:v>0.31691953230464226</c:v>
                </c:pt>
                <c:pt idx="696">
                  <c:v>0.31841205459249311</c:v>
                </c:pt>
                <c:pt idx="697">
                  <c:v>0.31960499298262679</c:v>
                </c:pt>
                <c:pt idx="698">
                  <c:v>0.32056904426176952</c:v>
                </c:pt>
                <c:pt idx="699">
                  <c:v>0.32175611971317131</c:v>
                </c:pt>
                <c:pt idx="700">
                  <c:v>0.32331647636647076</c:v>
                </c:pt>
                <c:pt idx="701">
                  <c:v>0.32417198024757576</c:v>
                </c:pt>
                <c:pt idx="702">
                  <c:v>0.32623349987854888</c:v>
                </c:pt>
                <c:pt idx="703">
                  <c:v>0.32730804127746577</c:v>
                </c:pt>
                <c:pt idx="704">
                  <c:v>0.32867444920828465</c:v>
                </c:pt>
                <c:pt idx="705">
                  <c:v>0.33006826468074468</c:v>
                </c:pt>
                <c:pt idx="706">
                  <c:v>0.33098454145020489</c:v>
                </c:pt>
                <c:pt idx="707">
                  <c:v>0.33237092776753768</c:v>
                </c:pt>
                <c:pt idx="708">
                  <c:v>0.33422310562898838</c:v>
                </c:pt>
                <c:pt idx="709">
                  <c:v>0.33550970752604253</c:v>
                </c:pt>
                <c:pt idx="710">
                  <c:v>0.33696423069529435</c:v>
                </c:pt>
                <c:pt idx="711">
                  <c:v>0.33837941511830816</c:v>
                </c:pt>
                <c:pt idx="712">
                  <c:v>0.33898220127149686</c:v>
                </c:pt>
                <c:pt idx="713">
                  <c:v>0.34114701062596076</c:v>
                </c:pt>
                <c:pt idx="714">
                  <c:v>0.3423478243973837</c:v>
                </c:pt>
                <c:pt idx="715">
                  <c:v>0.34341661654585975</c:v>
                </c:pt>
                <c:pt idx="716">
                  <c:v>0.34514646277577837</c:v>
                </c:pt>
                <c:pt idx="717">
                  <c:v>0.34629122153567155</c:v>
                </c:pt>
                <c:pt idx="718">
                  <c:v>0.34833297001807945</c:v>
                </c:pt>
                <c:pt idx="719">
                  <c:v>0.3497463179093932</c:v>
                </c:pt>
                <c:pt idx="720">
                  <c:v>0.35080290588974361</c:v>
                </c:pt>
                <c:pt idx="721">
                  <c:v>0.3523899596328009</c:v>
                </c:pt>
                <c:pt idx="722">
                  <c:v>0.35332210680569337</c:v>
                </c:pt>
                <c:pt idx="723">
                  <c:v>0.35566442106881285</c:v>
                </c:pt>
                <c:pt idx="724">
                  <c:v>0.35705646907568112</c:v>
                </c:pt>
                <c:pt idx="725">
                  <c:v>0.35845035497281774</c:v>
                </c:pt>
                <c:pt idx="726">
                  <c:v>0.35908333939953602</c:v>
                </c:pt>
                <c:pt idx="727">
                  <c:v>0.36073255748787048</c:v>
                </c:pt>
                <c:pt idx="728">
                  <c:v>0.36249807236236498</c:v>
                </c:pt>
                <c:pt idx="729">
                  <c:v>0.36383304713992282</c:v>
                </c:pt>
                <c:pt idx="730">
                  <c:v>0.36529603792968474</c:v>
                </c:pt>
                <c:pt idx="731">
                  <c:v>0.36627684983284403</c:v>
                </c:pt>
                <c:pt idx="732">
                  <c:v>0.36823515419249803</c:v>
                </c:pt>
                <c:pt idx="733">
                  <c:v>0.3700631248434863</c:v>
                </c:pt>
                <c:pt idx="734">
                  <c:v>0.37068047786224834</c:v>
                </c:pt>
                <c:pt idx="735">
                  <c:v>0.37215408056662852</c:v>
                </c:pt>
                <c:pt idx="736">
                  <c:v>0.37440544676575238</c:v>
                </c:pt>
                <c:pt idx="737">
                  <c:v>0.37616047750983617</c:v>
                </c:pt>
                <c:pt idx="738">
                  <c:v>0.3780923483400393</c:v>
                </c:pt>
                <c:pt idx="739">
                  <c:v>0.37903371403828384</c:v>
                </c:pt>
                <c:pt idx="740">
                  <c:v>0.38089451587710815</c:v>
                </c:pt>
                <c:pt idx="741">
                  <c:v>0.38187289036947497</c:v>
                </c:pt>
                <c:pt idx="742">
                  <c:v>0.38406857726862825</c:v>
                </c:pt>
                <c:pt idx="743">
                  <c:v>0.38518572856789918</c:v>
                </c:pt>
                <c:pt idx="744">
                  <c:v>0.38608213425055538</c:v>
                </c:pt>
                <c:pt idx="745">
                  <c:v>0.38825448928962025</c:v>
                </c:pt>
                <c:pt idx="746">
                  <c:v>0.38971604739768889</c:v>
                </c:pt>
                <c:pt idx="747">
                  <c:v>0.39185344427677682</c:v>
                </c:pt>
                <c:pt idx="748">
                  <c:v>0.39286934136812185</c:v>
                </c:pt>
                <c:pt idx="749">
                  <c:v>0.39469786785202376</c:v>
                </c:pt>
                <c:pt idx="750">
                  <c:v>0.39609462539765711</c:v>
                </c:pt>
                <c:pt idx="751">
                  <c:v>0.39748926916289085</c:v>
                </c:pt>
                <c:pt idx="752">
                  <c:v>0.39927449429411388</c:v>
                </c:pt>
                <c:pt idx="753">
                  <c:v>0.40060148292605152</c:v>
                </c:pt>
                <c:pt idx="754">
                  <c:v>0.40202805593158558</c:v>
                </c:pt>
                <c:pt idx="755">
                  <c:v>0.4036000829215603</c:v>
                </c:pt>
                <c:pt idx="756">
                  <c:v>0.4058045262446075</c:v>
                </c:pt>
                <c:pt idx="757">
                  <c:v>0.40692207898695315</c:v>
                </c:pt>
                <c:pt idx="758">
                  <c:v>0.40845862247224102</c:v>
                </c:pt>
                <c:pt idx="759">
                  <c:v>0.41010021126132945</c:v>
                </c:pt>
                <c:pt idx="760">
                  <c:v>0.41240496040211161</c:v>
                </c:pt>
                <c:pt idx="761">
                  <c:v>0.41335151517931668</c:v>
                </c:pt>
                <c:pt idx="762">
                  <c:v>0.41531805786433035</c:v>
                </c:pt>
                <c:pt idx="763">
                  <c:v>0.41698641421499022</c:v>
                </c:pt>
                <c:pt idx="764">
                  <c:v>0.41836474322538664</c:v>
                </c:pt>
                <c:pt idx="765">
                  <c:v>0.42032979612568322</c:v>
                </c:pt>
                <c:pt idx="766">
                  <c:v>0.42279726063191025</c:v>
                </c:pt>
                <c:pt idx="767">
                  <c:v>0.42319359044576149</c:v>
                </c:pt>
                <c:pt idx="768">
                  <c:v>0.42527499125440876</c:v>
                </c:pt>
                <c:pt idx="769">
                  <c:v>0.42723799198027818</c:v>
                </c:pt>
                <c:pt idx="770">
                  <c:v>0.42851406378088397</c:v>
                </c:pt>
                <c:pt idx="771">
                  <c:v>0.43018340004858735</c:v>
                </c:pt>
                <c:pt idx="772">
                  <c:v>0.43155943741041847</c:v>
                </c:pt>
                <c:pt idx="773">
                  <c:v>0.43410119272785652</c:v>
                </c:pt>
                <c:pt idx="774">
                  <c:v>0.43501981859663152</c:v>
                </c:pt>
                <c:pt idx="775">
                  <c:v>0.43754632134651233</c:v>
                </c:pt>
                <c:pt idx="776">
                  <c:v>0.43920820854110376</c:v>
                </c:pt>
                <c:pt idx="777">
                  <c:v>0.44038848572762518</c:v>
                </c:pt>
                <c:pt idx="778">
                  <c:v>0.44222939618670426</c:v>
                </c:pt>
                <c:pt idx="779">
                  <c:v>0.44432013793217551</c:v>
                </c:pt>
                <c:pt idx="780">
                  <c:v>0.44643437171084327</c:v>
                </c:pt>
                <c:pt idx="781">
                  <c:v>0.44761823175228688</c:v>
                </c:pt>
                <c:pt idx="782">
                  <c:v>0.44947394076864244</c:v>
                </c:pt>
                <c:pt idx="783">
                  <c:v>0.45065689495436595</c:v>
                </c:pt>
                <c:pt idx="784">
                  <c:v>0.45309300898604349</c:v>
                </c:pt>
                <c:pt idx="785">
                  <c:v>0.45460795552215028</c:v>
                </c:pt>
                <c:pt idx="786">
                  <c:v>0.45683002120283439</c:v>
                </c:pt>
                <c:pt idx="787">
                  <c:v>0.45828064764970061</c:v>
                </c:pt>
                <c:pt idx="788">
                  <c:v>0.46071042446558425</c:v>
                </c:pt>
                <c:pt idx="789">
                  <c:v>0.46254115223432074</c:v>
                </c:pt>
                <c:pt idx="790">
                  <c:v>0.46343583252052623</c:v>
                </c:pt>
                <c:pt idx="791">
                  <c:v>0.46565403836937502</c:v>
                </c:pt>
                <c:pt idx="792">
                  <c:v>0.46731725580634931</c:v>
                </c:pt>
                <c:pt idx="793">
                  <c:v>0.46933518383704514</c:v>
                </c:pt>
                <c:pt idx="794">
                  <c:v>0.47041037194690638</c:v>
                </c:pt>
                <c:pt idx="795">
                  <c:v>0.47264620085102055</c:v>
                </c:pt>
                <c:pt idx="796">
                  <c:v>0.47447582349387485</c:v>
                </c:pt>
                <c:pt idx="797">
                  <c:v>0.47595056304911437</c:v>
                </c:pt>
                <c:pt idx="798">
                  <c:v>0.47813327916931481</c:v>
                </c:pt>
                <c:pt idx="799">
                  <c:v>0.48052323223575438</c:v>
                </c:pt>
                <c:pt idx="800">
                  <c:v>0.48256832335816385</c:v>
                </c:pt>
                <c:pt idx="801">
                  <c:v>0.48378483362449065</c:v>
                </c:pt>
                <c:pt idx="802">
                  <c:v>0.48577096310065776</c:v>
                </c:pt>
                <c:pt idx="803">
                  <c:v>0.48761942483032572</c:v>
                </c:pt>
                <c:pt idx="804">
                  <c:v>0.49012004358466277</c:v>
                </c:pt>
                <c:pt idx="805">
                  <c:v>0.49166142761207032</c:v>
                </c:pt>
                <c:pt idx="806">
                  <c:v>0.4941840721379685</c:v>
                </c:pt>
                <c:pt idx="807">
                  <c:v>0.49521079486453118</c:v>
                </c:pt>
                <c:pt idx="808">
                  <c:v>0.49740352622045941</c:v>
                </c:pt>
                <c:pt idx="809">
                  <c:v>0.49900683711070715</c:v>
                </c:pt>
                <c:pt idx="810">
                  <c:v>0.50080975816625251</c:v>
                </c:pt>
                <c:pt idx="811">
                  <c:v>0.50204961749385213</c:v>
                </c:pt>
                <c:pt idx="812">
                  <c:v>0.50519666767575078</c:v>
                </c:pt>
                <c:pt idx="813">
                  <c:v>0.50704807826949505</c:v>
                </c:pt>
                <c:pt idx="814">
                  <c:v>0.50860567555761271</c:v>
                </c:pt>
                <c:pt idx="815">
                  <c:v>0.51036773679740399</c:v>
                </c:pt>
                <c:pt idx="816">
                  <c:v>0.51285447947066376</c:v>
                </c:pt>
                <c:pt idx="817">
                  <c:v>0.5145449220334356</c:v>
                </c:pt>
                <c:pt idx="818">
                  <c:v>0.517129386165737</c:v>
                </c:pt>
                <c:pt idx="819">
                  <c:v>0.51892542002133368</c:v>
                </c:pt>
                <c:pt idx="820">
                  <c:v>0.52091328772743473</c:v>
                </c:pt>
                <c:pt idx="821">
                  <c:v>0.52219563313448181</c:v>
                </c:pt>
                <c:pt idx="822">
                  <c:v>0.52416879881582856</c:v>
                </c:pt>
                <c:pt idx="823">
                  <c:v>0.52685704581754556</c:v>
                </c:pt>
                <c:pt idx="824">
                  <c:v>0.52849479840809765</c:v>
                </c:pt>
                <c:pt idx="825">
                  <c:v>0.53117397107809761</c:v>
                </c:pt>
                <c:pt idx="826">
                  <c:v>0.53231089479005733</c:v>
                </c:pt>
                <c:pt idx="827">
                  <c:v>0.53480062147810703</c:v>
                </c:pt>
                <c:pt idx="828">
                  <c:v>0.53686076354771151</c:v>
                </c:pt>
                <c:pt idx="829">
                  <c:v>0.53871876712542655</c:v>
                </c:pt>
                <c:pt idx="830">
                  <c:v>0.54029166355861968</c:v>
                </c:pt>
                <c:pt idx="831">
                  <c:v>0.54260760866519209</c:v>
                </c:pt>
                <c:pt idx="832">
                  <c:v>0.54503435548330603</c:v>
                </c:pt>
                <c:pt idx="833">
                  <c:v>0.54758677702112646</c:v>
                </c:pt>
                <c:pt idx="834">
                  <c:v>0.54943623900652649</c:v>
                </c:pt>
                <c:pt idx="835">
                  <c:v>0.55076165663683585</c:v>
                </c:pt>
                <c:pt idx="836">
                  <c:v>0.55344922357853366</c:v>
                </c:pt>
                <c:pt idx="837">
                  <c:v>0.55516237621699849</c:v>
                </c:pt>
                <c:pt idx="838">
                  <c:v>0.55735586965622219</c:v>
                </c:pt>
                <c:pt idx="839">
                  <c:v>0.55972660846852262</c:v>
                </c:pt>
                <c:pt idx="840">
                  <c:v>0.56112527044426963</c:v>
                </c:pt>
                <c:pt idx="841">
                  <c:v>0.56296734609161048</c:v>
                </c:pt>
                <c:pt idx="842">
                  <c:v>0.56578880188617464</c:v>
                </c:pt>
                <c:pt idx="843">
                  <c:v>0.56774980602080261</c:v>
                </c:pt>
                <c:pt idx="844">
                  <c:v>0.5693429841552482</c:v>
                </c:pt>
                <c:pt idx="845">
                  <c:v>0.57228217016592131</c:v>
                </c:pt>
                <c:pt idx="846">
                  <c:v>0.57450263764557385</c:v>
                </c:pt>
                <c:pt idx="847">
                  <c:v>0.57703788915301768</c:v>
                </c:pt>
                <c:pt idx="848">
                  <c:v>0.57834248446285752</c:v>
                </c:pt>
                <c:pt idx="849">
                  <c:v>0.57979160406518504</c:v>
                </c:pt>
                <c:pt idx="850">
                  <c:v>0.58310201141528617</c:v>
                </c:pt>
                <c:pt idx="851">
                  <c:v>0.58558963993337732</c:v>
                </c:pt>
                <c:pt idx="852">
                  <c:v>0.58667020125428693</c:v>
                </c:pt>
                <c:pt idx="853">
                  <c:v>0.58872797347717809</c:v>
                </c:pt>
                <c:pt idx="854">
                  <c:v>0.59037627966524975</c:v>
                </c:pt>
                <c:pt idx="855">
                  <c:v>0.59307712584545946</c:v>
                </c:pt>
                <c:pt idx="856">
                  <c:v>0.59608835200821653</c:v>
                </c:pt>
                <c:pt idx="857">
                  <c:v>0.59839737960707751</c:v>
                </c:pt>
                <c:pt idx="858">
                  <c:v>0.60083239255847998</c:v>
                </c:pt>
                <c:pt idx="859">
                  <c:v>0.6026260437414237</c:v>
                </c:pt>
                <c:pt idx="860">
                  <c:v>0.60451334449718652</c:v>
                </c:pt>
                <c:pt idx="861">
                  <c:v>0.6066841966290204</c:v>
                </c:pt>
                <c:pt idx="862">
                  <c:v>0.60800146465185856</c:v>
                </c:pt>
                <c:pt idx="863">
                  <c:v>0.61127184379201505</c:v>
                </c:pt>
                <c:pt idx="864">
                  <c:v>0.6140363122368907</c:v>
                </c:pt>
                <c:pt idx="865">
                  <c:v>0.61604797538465772</c:v>
                </c:pt>
                <c:pt idx="866">
                  <c:v>0.61876127159399108</c:v>
                </c:pt>
                <c:pt idx="867">
                  <c:v>0.6196740471837312</c:v>
                </c:pt>
                <c:pt idx="868">
                  <c:v>0.62212032618260005</c:v>
                </c:pt>
                <c:pt idx="869">
                  <c:v>0.62500640507891603</c:v>
                </c:pt>
                <c:pt idx="870">
                  <c:v>0.62785247282026369</c:v>
                </c:pt>
                <c:pt idx="871">
                  <c:v>0.62888266481319965</c:v>
                </c:pt>
                <c:pt idx="872">
                  <c:v>0.63161877842296099</c:v>
                </c:pt>
                <c:pt idx="873">
                  <c:v>0.63449965922314766</c:v>
                </c:pt>
                <c:pt idx="874">
                  <c:v>0.63635662499541767</c:v>
                </c:pt>
                <c:pt idx="875">
                  <c:v>0.63824141547920288</c:v>
                </c:pt>
                <c:pt idx="876">
                  <c:v>0.64098404062137826</c:v>
                </c:pt>
                <c:pt idx="877">
                  <c:v>0.64428232557596821</c:v>
                </c:pt>
                <c:pt idx="878">
                  <c:v>0.64609528220385026</c:v>
                </c:pt>
                <c:pt idx="879">
                  <c:v>0.64805710882241951</c:v>
                </c:pt>
                <c:pt idx="880">
                  <c:v>0.65061633420531673</c:v>
                </c:pt>
                <c:pt idx="881">
                  <c:v>0.65176767633210486</c:v>
                </c:pt>
                <c:pt idx="882">
                  <c:v>0.65475241963795094</c:v>
                </c:pt>
                <c:pt idx="883">
                  <c:v>0.65794208976333979</c:v>
                </c:pt>
                <c:pt idx="884">
                  <c:v>0.65961307705375738</c:v>
                </c:pt>
                <c:pt idx="885">
                  <c:v>0.66158974505937362</c:v>
                </c:pt>
                <c:pt idx="886">
                  <c:v>0.66487197303475176</c:v>
                </c:pt>
                <c:pt idx="887">
                  <c:v>0.66725843518852679</c:v>
                </c:pt>
                <c:pt idx="888">
                  <c:v>0.6697122349330894</c:v>
                </c:pt>
                <c:pt idx="889">
                  <c:v>0.67189098513430845</c:v>
                </c:pt>
                <c:pt idx="890">
                  <c:v>0.6741549756111892</c:v>
                </c:pt>
                <c:pt idx="891">
                  <c:v>0.67657140113557812</c:v>
                </c:pt>
                <c:pt idx="892">
                  <c:v>0.67884917893184715</c:v>
                </c:pt>
                <c:pt idx="893">
                  <c:v>0.68083218842659587</c:v>
                </c:pt>
                <c:pt idx="894">
                  <c:v>0.68418132924833808</c:v>
                </c:pt>
                <c:pt idx="895">
                  <c:v>0.68698858272717589</c:v>
                </c:pt>
                <c:pt idx="896">
                  <c:v>0.68805695964451774</c:v>
                </c:pt>
                <c:pt idx="897">
                  <c:v>0.69121820323274841</c:v>
                </c:pt>
                <c:pt idx="898">
                  <c:v>0.69357847742492484</c:v>
                </c:pt>
                <c:pt idx="899">
                  <c:v>0.69659374710447375</c:v>
                </c:pt>
                <c:pt idx="900">
                  <c:v>0.69789351410487088</c:v>
                </c:pt>
                <c:pt idx="901">
                  <c:v>0.70052359095933858</c:v>
                </c:pt>
                <c:pt idx="902">
                  <c:v>0.70325249215053764</c:v>
                </c:pt>
                <c:pt idx="903">
                  <c:v>0.70621232436025738</c:v>
                </c:pt>
                <c:pt idx="904">
                  <c:v>0.70773485246911128</c:v>
                </c:pt>
                <c:pt idx="905">
                  <c:v>0.71131351605619975</c:v>
                </c:pt>
                <c:pt idx="906">
                  <c:v>0.71394760639886135</c:v>
                </c:pt>
                <c:pt idx="907">
                  <c:v>0.71582123122229646</c:v>
                </c:pt>
                <c:pt idx="908">
                  <c:v>0.71869824419931105</c:v>
                </c:pt>
                <c:pt idx="909">
                  <c:v>0.72123444769998502</c:v>
                </c:pt>
                <c:pt idx="910">
                  <c:v>0.72310269279136552</c:v>
                </c:pt>
                <c:pt idx="911">
                  <c:v>0.72596956923718203</c:v>
                </c:pt>
                <c:pt idx="912">
                  <c:v>0.72846035199750359</c:v>
                </c:pt>
                <c:pt idx="913">
                  <c:v>0.73108231922846467</c:v>
                </c:pt>
                <c:pt idx="914">
                  <c:v>0.73364505503194466</c:v>
                </c:pt>
                <c:pt idx="915">
                  <c:v>0.73619091745526466</c:v>
                </c:pt>
                <c:pt idx="916">
                  <c:v>0.73811148649088798</c:v>
                </c:pt>
                <c:pt idx="917">
                  <c:v>0.74104866682611348</c:v>
                </c:pt>
                <c:pt idx="918">
                  <c:v>0.74252608709277523</c:v>
                </c:pt>
                <c:pt idx="919">
                  <c:v>0.74656957661692869</c:v>
                </c:pt>
                <c:pt idx="920">
                  <c:v>0.74889243216857082</c:v>
                </c:pt>
                <c:pt idx="921">
                  <c:v>0.75136266396130957</c:v>
                </c:pt>
                <c:pt idx="922">
                  <c:v>0.75410045640209189</c:v>
                </c:pt>
                <c:pt idx="923">
                  <c:v>0.75693108059088721</c:v>
                </c:pt>
                <c:pt idx="924">
                  <c:v>0.75872172657039327</c:v>
                </c:pt>
                <c:pt idx="925">
                  <c:v>0.76264826232573546</c:v>
                </c:pt>
                <c:pt idx="926">
                  <c:v>0.76483192178417292</c:v>
                </c:pt>
                <c:pt idx="927">
                  <c:v>0.76806781481480613</c:v>
                </c:pt>
                <c:pt idx="928">
                  <c:v>0.76924304747826922</c:v>
                </c:pt>
                <c:pt idx="929">
                  <c:v>0.77285099052644701</c:v>
                </c:pt>
                <c:pt idx="930">
                  <c:v>0.77505870265217269</c:v>
                </c:pt>
                <c:pt idx="931">
                  <c:v>0.77799365373894003</c:v>
                </c:pt>
                <c:pt idx="932">
                  <c:v>0.77964852536061524</c:v>
                </c:pt>
                <c:pt idx="933">
                  <c:v>0.7830197015311422</c:v>
                </c:pt>
                <c:pt idx="934">
                  <c:v>0.78614723495424954</c:v>
                </c:pt>
                <c:pt idx="935">
                  <c:v>0.78794214702317356</c:v>
                </c:pt>
                <c:pt idx="936">
                  <c:v>0.79129722007035586</c:v>
                </c:pt>
                <c:pt idx="937">
                  <c:v>0.79356683811717399</c:v>
                </c:pt>
                <c:pt idx="938">
                  <c:v>0.79606308187364405</c:v>
                </c:pt>
                <c:pt idx="939">
                  <c:v>0.79938504448815184</c:v>
                </c:pt>
                <c:pt idx="940">
                  <c:v>0.80296496854714949</c:v>
                </c:pt>
                <c:pt idx="941">
                  <c:v>0.80406983332490012</c:v>
                </c:pt>
                <c:pt idx="942">
                  <c:v>0.8072019660331744</c:v>
                </c:pt>
                <c:pt idx="943">
                  <c:v>0.80999961982099522</c:v>
                </c:pt>
                <c:pt idx="944">
                  <c:v>0.81235394302435049</c:v>
                </c:pt>
                <c:pt idx="945">
                  <c:v>0.81532967316591964</c:v>
                </c:pt>
                <c:pt idx="946">
                  <c:v>0.81837950370480061</c:v>
                </c:pt>
                <c:pt idx="947">
                  <c:v>0.82083540503624053</c:v>
                </c:pt>
                <c:pt idx="948">
                  <c:v>0.82285934724136467</c:v>
                </c:pt>
                <c:pt idx="949">
                  <c:v>0.82683342058691001</c:v>
                </c:pt>
                <c:pt idx="950">
                  <c:v>0.82959029777495696</c:v>
                </c:pt>
                <c:pt idx="951">
                  <c:v>0.83211077619267004</c:v>
                </c:pt>
                <c:pt idx="952">
                  <c:v>0.83454064466202915</c:v>
                </c:pt>
                <c:pt idx="953">
                  <c:v>0.83763942093957722</c:v>
                </c:pt>
                <c:pt idx="954">
                  <c:v>0.84013584996614221</c:v>
                </c:pt>
                <c:pt idx="955">
                  <c:v>0.84335401536661769</c:v>
                </c:pt>
                <c:pt idx="956">
                  <c:v>0.84559781719966365</c:v>
                </c:pt>
                <c:pt idx="957">
                  <c:v>0.84832804245748905</c:v>
                </c:pt>
                <c:pt idx="958">
                  <c:v>0.85154718331558266</c:v>
                </c:pt>
                <c:pt idx="959">
                  <c:v>0.8544775086324683</c:v>
                </c:pt>
                <c:pt idx="960">
                  <c:v>0.85697795794946763</c:v>
                </c:pt>
                <c:pt idx="961">
                  <c:v>0.85975245174044423</c:v>
                </c:pt>
                <c:pt idx="962">
                  <c:v>0.8616078061615674</c:v>
                </c:pt>
                <c:pt idx="963">
                  <c:v>0.8660560050510665</c:v>
                </c:pt>
                <c:pt idx="964">
                  <c:v>0.86878175892901643</c:v>
                </c:pt>
                <c:pt idx="965">
                  <c:v>0.87083263924706822</c:v>
                </c:pt>
                <c:pt idx="966">
                  <c:v>0.87398190163825062</c:v>
                </c:pt>
                <c:pt idx="967">
                  <c:v>0.87590264466671075</c:v>
                </c:pt>
                <c:pt idx="968">
                  <c:v>0.87894175807752006</c:v>
                </c:pt>
                <c:pt idx="969">
                  <c:v>0.88186575329640982</c:v>
                </c:pt>
                <c:pt idx="970">
                  <c:v>0.88515650842959392</c:v>
                </c:pt>
                <c:pt idx="971">
                  <c:v>0.88776093776351273</c:v>
                </c:pt>
                <c:pt idx="972">
                  <c:v>0.89056047276463557</c:v>
                </c:pt>
                <c:pt idx="973">
                  <c:v>0.89374721207925201</c:v>
                </c:pt>
                <c:pt idx="974">
                  <c:v>0.89655301203323967</c:v>
                </c:pt>
                <c:pt idx="975">
                  <c:v>0.89953449238187977</c:v>
                </c:pt>
                <c:pt idx="976">
                  <c:v>0.90274275180963826</c:v>
                </c:pt>
                <c:pt idx="977">
                  <c:v>0.90541213692997158</c:v>
                </c:pt>
                <c:pt idx="978">
                  <c:v>0.9084282737851257</c:v>
                </c:pt>
                <c:pt idx="979">
                  <c:v>0.91013688909593615</c:v>
                </c:pt>
                <c:pt idx="980">
                  <c:v>0.91409957426164912</c:v>
                </c:pt>
                <c:pt idx="981">
                  <c:v>0.91641354985970991</c:v>
                </c:pt>
                <c:pt idx="982">
                  <c:v>0.91912614814560556</c:v>
                </c:pt>
                <c:pt idx="983">
                  <c:v>0.92302346055265827</c:v>
                </c:pt>
                <c:pt idx="984">
                  <c:v>0.9253921274418575</c:v>
                </c:pt>
                <c:pt idx="985">
                  <c:v>0.92860954810168672</c:v>
                </c:pt>
                <c:pt idx="986">
                  <c:v>0.93139791349794088</c:v>
                </c:pt>
                <c:pt idx="987">
                  <c:v>0.93401263827357373</c:v>
                </c:pt>
                <c:pt idx="988">
                  <c:v>0.93737550924851065</c:v>
                </c:pt>
                <c:pt idx="989">
                  <c:v>0.93999033916951591</c:v>
                </c:pt>
                <c:pt idx="990">
                  <c:v>0.94379213721000665</c:v>
                </c:pt>
                <c:pt idx="991">
                  <c:v>0.9460301792199175</c:v>
                </c:pt>
                <c:pt idx="992">
                  <c:v>0.94845714872554598</c:v>
                </c:pt>
                <c:pt idx="993">
                  <c:v>0.95277500967940965</c:v>
                </c:pt>
                <c:pt idx="994">
                  <c:v>0.95529849496008312</c:v>
                </c:pt>
                <c:pt idx="995">
                  <c:v>0.95841854137209648</c:v>
                </c:pt>
                <c:pt idx="996">
                  <c:v>0.96135005939577389</c:v>
                </c:pt>
                <c:pt idx="997">
                  <c:v>0.96475706243710413</c:v>
                </c:pt>
                <c:pt idx="998">
                  <c:v>0.96642640932763557</c:v>
                </c:pt>
                <c:pt idx="999">
                  <c:v>0.97001221457433262</c:v>
                </c:pt>
                <c:pt idx="1000">
                  <c:v>0.97281567510946665</c:v>
                </c:pt>
                <c:pt idx="1001">
                  <c:v>0.97529251779050663</c:v>
                </c:pt>
                <c:pt idx="1002">
                  <c:v>0.97832892140000161</c:v>
                </c:pt>
                <c:pt idx="1003">
                  <c:v>0.98105209239549063</c:v>
                </c:pt>
                <c:pt idx="1004">
                  <c:v>0.98512168665938504</c:v>
                </c:pt>
                <c:pt idx="1005">
                  <c:v>0.98735380849888765</c:v>
                </c:pt>
                <c:pt idx="1006">
                  <c:v>0.99115846439590249</c:v>
                </c:pt>
                <c:pt idx="1007">
                  <c:v>0.99431600725693303</c:v>
                </c:pt>
                <c:pt idx="1008">
                  <c:v>0.9959374841630293</c:v>
                </c:pt>
                <c:pt idx="1009">
                  <c:v>0.99968131536967564</c:v>
                </c:pt>
                <c:pt idx="1010">
                  <c:v>1.0025950313067575</c:v>
                </c:pt>
                <c:pt idx="1011">
                  <c:v>1.0062906555784592</c:v>
                </c:pt>
                <c:pt idx="1012">
                  <c:v>1.0079664762132374</c:v>
                </c:pt>
                <c:pt idx="1013">
                  <c:v>1.0124863614137429</c:v>
                </c:pt>
                <c:pt idx="1014">
                  <c:v>1.0156326468067625</c:v>
                </c:pt>
                <c:pt idx="1015">
                  <c:v>1.0182633511932</c:v>
                </c:pt>
                <c:pt idx="1016">
                  <c:v>1.0204307997980124</c:v>
                </c:pt>
                <c:pt idx="1017">
                  <c:v>1.0231312480201877</c:v>
                </c:pt>
                <c:pt idx="1018">
                  <c:v>1.0265311871827176</c:v>
                </c:pt>
                <c:pt idx="1019">
                  <c:v>1.0304898697825502</c:v>
                </c:pt>
                <c:pt idx="1020">
                  <c:v>1.0338048837405898</c:v>
                </c:pt>
                <c:pt idx="1021">
                  <c:v>1.03650041890169</c:v>
                </c:pt>
                <c:pt idx="1022">
                  <c:v>1.03960827128462</c:v>
                </c:pt>
                <c:pt idx="1023">
                  <c:v>1.0424872293321101</c:v>
                </c:pt>
                <c:pt idx="1024">
                  <c:v>1.0458783276607875</c:v>
                </c:pt>
                <c:pt idx="1025">
                  <c:v>1.0483684833112425</c:v>
                </c:pt>
                <c:pt idx="1026">
                  <c:v>1.0518679489980249</c:v>
                </c:pt>
                <c:pt idx="1027">
                  <c:v>1.0546332623596475</c:v>
                </c:pt>
                <c:pt idx="1028">
                  <c:v>1.0579660839586558</c:v>
                </c:pt>
                <c:pt idx="1029">
                  <c:v>1.0616516465316175</c:v>
                </c:pt>
                <c:pt idx="1030">
                  <c:v>1.0634623389891802</c:v>
                </c:pt>
                <c:pt idx="1031">
                  <c:v>1.0679186671661274</c:v>
                </c:pt>
                <c:pt idx="1032">
                  <c:v>1.0703562083214151</c:v>
                </c:pt>
                <c:pt idx="1033">
                  <c:v>1.0742824841382395</c:v>
                </c:pt>
                <c:pt idx="1034">
                  <c:v>1.0762714832240818</c:v>
                </c:pt>
                <c:pt idx="1035">
                  <c:v>1.0793481683608241</c:v>
                </c:pt>
                <c:pt idx="1036">
                  <c:v>1.082784170004778</c:v>
                </c:pt>
                <c:pt idx="1037">
                  <c:v>1.0851695792867901</c:v>
                </c:pt>
                <c:pt idx="1038">
                  <c:v>1.0894807137623399</c:v>
                </c:pt>
                <c:pt idx="1039">
                  <c:v>1.0923370489116375</c:v>
                </c:pt>
                <c:pt idx="1040">
                  <c:v>1.0949100421396938</c:v>
                </c:pt>
                <c:pt idx="1041">
                  <c:v>1.0975465270264877</c:v>
                </c:pt>
                <c:pt idx="1042">
                  <c:v>1.1014295798270399</c:v>
                </c:pt>
                <c:pt idx="1043">
                  <c:v>1.1044064484715623</c:v>
                </c:pt>
                <c:pt idx="1044">
                  <c:v>1.1070928805655751</c:v>
                </c:pt>
                <c:pt idx="1045">
                  <c:v>1.1109698046400525</c:v>
                </c:pt>
                <c:pt idx="1046">
                  <c:v>1.1142329549015844</c:v>
                </c:pt>
                <c:pt idx="1047">
                  <c:v>1.1172009574824877</c:v>
                </c:pt>
                <c:pt idx="1048">
                  <c:v>1.1200031389410312</c:v>
                </c:pt>
                <c:pt idx="1049">
                  <c:v>1.1232188370115341</c:v>
                </c:pt>
                <c:pt idx="1050">
                  <c:v>1.1263629611046029</c:v>
                </c:pt>
                <c:pt idx="1051">
                  <c:v>1.1293803255572701</c:v>
                </c:pt>
                <c:pt idx="1052">
                  <c:v>1.1334736393832161</c:v>
                </c:pt>
                <c:pt idx="1053">
                  <c:v>1.1367910992729451</c:v>
                </c:pt>
                <c:pt idx="1054">
                  <c:v>1.1389161888440149</c:v>
                </c:pt>
                <c:pt idx="1055">
                  <c:v>1.1429451928912226</c:v>
                </c:pt>
                <c:pt idx="1056">
                  <c:v>1.14493524513684</c:v>
                </c:pt>
                <c:pt idx="1057">
                  <c:v>1.1478594639808681</c:v>
                </c:pt>
                <c:pt idx="1058">
                  <c:v>1.1517871470012251</c:v>
                </c:pt>
                <c:pt idx="1059">
                  <c:v>1.1548987532040298</c:v>
                </c:pt>
                <c:pt idx="1060">
                  <c:v>1.15817024752385</c:v>
                </c:pt>
                <c:pt idx="1061">
                  <c:v>1.1618189483239449</c:v>
                </c:pt>
                <c:pt idx="1062">
                  <c:v>1.1640108023965634</c:v>
                </c:pt>
                <c:pt idx="1063">
                  <c:v>1.16670922996319</c:v>
                </c:pt>
                <c:pt idx="1064">
                  <c:v>1.1712315836748675</c:v>
                </c:pt>
                <c:pt idx="1065">
                  <c:v>1.1739155961124619</c:v>
                </c:pt>
                <c:pt idx="1066">
                  <c:v>1.1771499647869887</c:v>
                </c:pt>
                <c:pt idx="1067">
                  <c:v>1.18042814388989</c:v>
                </c:pt>
                <c:pt idx="1068">
                  <c:v>1.1836768932934074</c:v>
                </c:pt>
                <c:pt idx="1069">
                  <c:v>1.1863794738008724</c:v>
                </c:pt>
                <c:pt idx="1070">
                  <c:v>1.1896437321470399</c:v>
                </c:pt>
                <c:pt idx="1071">
                  <c:v>1.1930338254984725</c:v>
                </c:pt>
                <c:pt idx="1072">
                  <c:v>1.1965424284538624</c:v>
                </c:pt>
                <c:pt idx="1073">
                  <c:v>1.1997146835443826</c:v>
                </c:pt>
                <c:pt idx="1074">
                  <c:v>1.20222796648413</c:v>
                </c:pt>
                <c:pt idx="1075">
                  <c:v>1.2054221504204148</c:v>
                </c:pt>
                <c:pt idx="1076">
                  <c:v>1.2087349561842298</c:v>
                </c:pt>
                <c:pt idx="1077">
                  <c:v>1.2123063602905899</c:v>
                </c:pt>
                <c:pt idx="1078">
                  <c:v>1.2153503354389874</c:v>
                </c:pt>
                <c:pt idx="1079">
                  <c:v>1.2184780755137861</c:v>
                </c:pt>
                <c:pt idx="1080">
                  <c:v>1.2210407168346458</c:v>
                </c:pt>
                <c:pt idx="1081">
                  <c:v>1.2252669774069858</c:v>
                </c:pt>
                <c:pt idx="1082">
                  <c:v>1.2280257561723926</c:v>
                </c:pt>
                <c:pt idx="1083">
                  <c:v>1.2313010307591123</c:v>
                </c:pt>
                <c:pt idx="1084">
                  <c:v>1.234593891232487</c:v>
                </c:pt>
                <c:pt idx="1085">
                  <c:v>1.2374552653454476</c:v>
                </c:pt>
                <c:pt idx="1086">
                  <c:v>1.2410996080389805</c:v>
                </c:pt>
                <c:pt idx="1087">
                  <c:v>1.2435738831926526</c:v>
                </c:pt>
                <c:pt idx="1088">
                  <c:v>1.2475490516250738</c:v>
                </c:pt>
                <c:pt idx="1089">
                  <c:v>1.2503891585944376</c:v>
                </c:pt>
                <c:pt idx="1090">
                  <c:v>1.2526343140490273</c:v>
                </c:pt>
                <c:pt idx="1091">
                  <c:v>1.2561335943777781</c:v>
                </c:pt>
                <c:pt idx="1092">
                  <c:v>1.2602932181607718</c:v>
                </c:pt>
                <c:pt idx="1093">
                  <c:v>1.2629857344198301</c:v>
                </c:pt>
                <c:pt idx="1094">
                  <c:v>1.2661805713690581</c:v>
                </c:pt>
                <c:pt idx="1095">
                  <c:v>1.2695357361654174</c:v>
                </c:pt>
                <c:pt idx="1096">
                  <c:v>1.2723004686593073</c:v>
                </c:pt>
                <c:pt idx="1097">
                  <c:v>1.2761647331451638</c:v>
                </c:pt>
                <c:pt idx="1098">
                  <c:v>1.2790345306120519</c:v>
                </c:pt>
                <c:pt idx="1099">
                  <c:v>1.2823416059942818</c:v>
                </c:pt>
                <c:pt idx="1100">
                  <c:v>1.2850859759220361</c:v>
                </c:pt>
                <c:pt idx="1101">
                  <c:v>1.2879929634719849</c:v>
                </c:pt>
                <c:pt idx="1102">
                  <c:v>1.29183508891795</c:v>
                </c:pt>
                <c:pt idx="1103">
                  <c:v>1.2952781454815501</c:v>
                </c:pt>
                <c:pt idx="1104">
                  <c:v>1.2976837753328474</c:v>
                </c:pt>
                <c:pt idx="1105">
                  <c:v>1.3004348983410419</c:v>
                </c:pt>
                <c:pt idx="1106">
                  <c:v>1.3038576733251475</c:v>
                </c:pt>
                <c:pt idx="1107">
                  <c:v>1.3072813583046792</c:v>
                </c:pt>
                <c:pt idx="1108">
                  <c:v>1.3105959267503751</c:v>
                </c:pt>
                <c:pt idx="1109">
                  <c:v>1.3139231678348751</c:v>
                </c:pt>
                <c:pt idx="1110">
                  <c:v>1.3171775206835041</c:v>
                </c:pt>
                <c:pt idx="1111">
                  <c:v>1.3200180993749275</c:v>
                </c:pt>
                <c:pt idx="1112">
                  <c:v>1.32371646369198</c:v>
                </c:pt>
                <c:pt idx="1113">
                  <c:v>1.3266376498723649</c:v>
                </c:pt>
                <c:pt idx="1114">
                  <c:v>1.3295995256094424</c:v>
                </c:pt>
                <c:pt idx="1115">
                  <c:v>1.333007252553005</c:v>
                </c:pt>
                <c:pt idx="1116">
                  <c:v>1.3357644348100599</c:v>
                </c:pt>
                <c:pt idx="1117">
                  <c:v>1.3390538946956301</c:v>
                </c:pt>
                <c:pt idx="1118">
                  <c:v>1.3421373564835661</c:v>
                </c:pt>
                <c:pt idx="1119">
                  <c:v>1.3450653659073599</c:v>
                </c:pt>
                <c:pt idx="1120">
                  <c:v>1.3487160194109797</c:v>
                </c:pt>
                <c:pt idx="1121">
                  <c:v>1.3521668706497101</c:v>
                </c:pt>
                <c:pt idx="1122">
                  <c:v>1.35535502149099</c:v>
                </c:pt>
                <c:pt idx="1123">
                  <c:v>1.3584068677652901</c:v>
                </c:pt>
                <c:pt idx="1124">
                  <c:v>1.3601437665169878</c:v>
                </c:pt>
                <c:pt idx="1125">
                  <c:v>1.3647761322552181</c:v>
                </c:pt>
                <c:pt idx="1126">
                  <c:v>1.3678782434548098</c:v>
                </c:pt>
                <c:pt idx="1127">
                  <c:v>1.3715256425571614</c:v>
                </c:pt>
                <c:pt idx="1128">
                  <c:v>1.3732411794711681</c:v>
                </c:pt>
                <c:pt idx="1129">
                  <c:v>1.3768524165741227</c:v>
                </c:pt>
                <c:pt idx="1130">
                  <c:v>1.3798448312126876</c:v>
                </c:pt>
                <c:pt idx="1131">
                  <c:v>1.3834272087038051</c:v>
                </c:pt>
                <c:pt idx="1132">
                  <c:v>1.3864437175856819</c:v>
                </c:pt>
                <c:pt idx="1133">
                  <c:v>1.3896485358687385</c:v>
                </c:pt>
                <c:pt idx="1134">
                  <c:v>1.3926899695365851</c:v>
                </c:pt>
                <c:pt idx="1135">
                  <c:v>1.3955426637970101</c:v>
                </c:pt>
                <c:pt idx="1136">
                  <c:v>1.3986454945830085</c:v>
                </c:pt>
                <c:pt idx="1137">
                  <c:v>1.402729548303725</c:v>
                </c:pt>
                <c:pt idx="1138">
                  <c:v>1.4057250785955402</c:v>
                </c:pt>
                <c:pt idx="1139">
                  <c:v>1.4089036228230576</c:v>
                </c:pt>
                <c:pt idx="1140">
                  <c:v>1.4114281720801514</c:v>
                </c:pt>
                <c:pt idx="1141">
                  <c:v>1.41463032119103</c:v>
                </c:pt>
                <c:pt idx="1142">
                  <c:v>1.4177725707112681</c:v>
                </c:pt>
                <c:pt idx="1143">
                  <c:v>1.4204983599288998</c:v>
                </c:pt>
                <c:pt idx="1144">
                  <c:v>1.4240360321154895</c:v>
                </c:pt>
                <c:pt idx="1145">
                  <c:v>1.4264466320272318</c:v>
                </c:pt>
                <c:pt idx="1146">
                  <c:v>1.4303715631560225</c:v>
                </c:pt>
                <c:pt idx="1147">
                  <c:v>1.4329645402305953</c:v>
                </c:pt>
                <c:pt idx="1148">
                  <c:v>1.4366412092176402</c:v>
                </c:pt>
                <c:pt idx="1149">
                  <c:v>1.4393257463229092</c:v>
                </c:pt>
                <c:pt idx="1150">
                  <c:v>1.4421915092423918</c:v>
                </c:pt>
                <c:pt idx="1151">
                  <c:v>1.4454843964134192</c:v>
                </c:pt>
                <c:pt idx="1152">
                  <c:v>1.4484322307658699</c:v>
                </c:pt>
                <c:pt idx="1153">
                  <c:v>1.4524265032232924</c:v>
                </c:pt>
                <c:pt idx="1154">
                  <c:v>1.4546282929541146</c:v>
                </c:pt>
                <c:pt idx="1155">
                  <c:v>1.4574566753728351</c:v>
                </c:pt>
                <c:pt idx="1156">
                  <c:v>1.4613273643911775</c:v>
                </c:pt>
                <c:pt idx="1157">
                  <c:v>1.4638758749193375</c:v>
                </c:pt>
                <c:pt idx="1158">
                  <c:v>1.4669654426171792</c:v>
                </c:pt>
                <c:pt idx="1159">
                  <c:v>1.4693513876454662</c:v>
                </c:pt>
                <c:pt idx="1160">
                  <c:v>1.4727868434170919</c:v>
                </c:pt>
                <c:pt idx="1161">
                  <c:v>1.4764353943483099</c:v>
                </c:pt>
                <c:pt idx="1162">
                  <c:v>1.4784666308600019</c:v>
                </c:pt>
                <c:pt idx="1163">
                  <c:v>1.4822248378789318</c:v>
                </c:pt>
                <c:pt idx="1164">
                  <c:v>1.4845794975890017</c:v>
                </c:pt>
                <c:pt idx="1165">
                  <c:v>1.487663208682547</c:v>
                </c:pt>
                <c:pt idx="1166">
                  <c:v>1.4907282863616118</c:v>
                </c:pt>
                <c:pt idx="1167">
                  <c:v>1.4935497710892318</c:v>
                </c:pt>
                <c:pt idx="1168">
                  <c:v>1.4970351530907551</c:v>
                </c:pt>
                <c:pt idx="1169">
                  <c:v>1.4995575611051348</c:v>
                </c:pt>
                <c:pt idx="1170">
                  <c:v>1.503279451886258</c:v>
                </c:pt>
                <c:pt idx="1171">
                  <c:v>1.5062757434542675</c:v>
                </c:pt>
                <c:pt idx="1172">
                  <c:v>1.5085331478468924</c:v>
                </c:pt>
                <c:pt idx="1173">
                  <c:v>1.5118452868707826</c:v>
                </c:pt>
                <c:pt idx="1174">
                  <c:v>1.5143385848528761</c:v>
                </c:pt>
                <c:pt idx="1175">
                  <c:v>1.5176536911417302</c:v>
                </c:pt>
                <c:pt idx="1176">
                  <c:v>1.5203927248589026</c:v>
                </c:pt>
                <c:pt idx="1177">
                  <c:v>1.5234654946502977</c:v>
                </c:pt>
                <c:pt idx="1178">
                  <c:v>1.5266747719375826</c:v>
                </c:pt>
                <c:pt idx="1179">
                  <c:v>1.529588444669528</c:v>
                </c:pt>
                <c:pt idx="1180">
                  <c:v>1.532401110573415</c:v>
                </c:pt>
                <c:pt idx="1181">
                  <c:v>1.5353574896564441</c:v>
                </c:pt>
                <c:pt idx="1182">
                  <c:v>1.537664921457105</c:v>
                </c:pt>
                <c:pt idx="1183">
                  <c:v>1.5406226000466228</c:v>
                </c:pt>
                <c:pt idx="1184">
                  <c:v>1.5446455970303419</c:v>
                </c:pt>
                <c:pt idx="1185">
                  <c:v>1.5472636622991585</c:v>
                </c:pt>
                <c:pt idx="1186">
                  <c:v>1.5506200120309519</c:v>
                </c:pt>
                <c:pt idx="1187">
                  <c:v>1.5523648131920038</c:v>
                </c:pt>
                <c:pt idx="1188">
                  <c:v>1.5557226762884324</c:v>
                </c:pt>
                <c:pt idx="1189">
                  <c:v>1.5585677931176538</c:v>
                </c:pt>
                <c:pt idx="1190">
                  <c:v>1.561719624019805</c:v>
                </c:pt>
                <c:pt idx="1191">
                  <c:v>1.5643636966292074</c:v>
                </c:pt>
                <c:pt idx="1192">
                  <c:v>1.5678832546258175</c:v>
                </c:pt>
                <c:pt idx="1193">
                  <c:v>1.5696103827366918</c:v>
                </c:pt>
                <c:pt idx="1194">
                  <c:v>1.5723156262374425</c:v>
                </c:pt>
                <c:pt idx="1195">
                  <c:v>1.5753285639537176</c:v>
                </c:pt>
                <c:pt idx="1196">
                  <c:v>1.5785656000126418</c:v>
                </c:pt>
                <c:pt idx="1197">
                  <c:v>1.5819169198443426</c:v>
                </c:pt>
                <c:pt idx="1198">
                  <c:v>1.5843851361833809</c:v>
                </c:pt>
                <c:pt idx="1199">
                  <c:v>1.587275786570248</c:v>
                </c:pt>
                <c:pt idx="1200">
                  <c:v>1.5893630893528619</c:v>
                </c:pt>
                <c:pt idx="1201">
                  <c:v>1.5922534541880453</c:v>
                </c:pt>
                <c:pt idx="1202">
                  <c:v>1.5950398020429897</c:v>
                </c:pt>
                <c:pt idx="1203">
                  <c:v>1.5984161491968134</c:v>
                </c:pt>
                <c:pt idx="1204">
                  <c:v>1.6003794734919581</c:v>
                </c:pt>
                <c:pt idx="1205">
                  <c:v>1.6034207980857738</c:v>
                </c:pt>
                <c:pt idx="1206">
                  <c:v>1.6059324069519749</c:v>
                </c:pt>
                <c:pt idx="1207">
                  <c:v>1.6091240318821218</c:v>
                </c:pt>
                <c:pt idx="1208">
                  <c:v>1.6112783659871626</c:v>
                </c:pt>
                <c:pt idx="1209">
                  <c:v>1.6144248964488876</c:v>
                </c:pt>
                <c:pt idx="1210">
                  <c:v>1.616933033771468</c:v>
                </c:pt>
                <c:pt idx="1211">
                  <c:v>1.61988719953293</c:v>
                </c:pt>
                <c:pt idx="1212">
                  <c:v>1.6233735071366675</c:v>
                </c:pt>
                <c:pt idx="1213">
                  <c:v>1.625667816812935</c:v>
                </c:pt>
                <c:pt idx="1214">
                  <c:v>1.6272905663703601</c:v>
                </c:pt>
                <c:pt idx="1215">
                  <c:v>1.6312184031974275</c:v>
                </c:pt>
                <c:pt idx="1216">
                  <c:v>1.6334853475139874</c:v>
                </c:pt>
                <c:pt idx="1217">
                  <c:v>1.6359407961227499</c:v>
                </c:pt>
                <c:pt idx="1218">
                  <c:v>1.6384984916607781</c:v>
                </c:pt>
                <c:pt idx="1219">
                  <c:v>1.6413969686009851</c:v>
                </c:pt>
                <c:pt idx="1220">
                  <c:v>1.6440089532536324</c:v>
                </c:pt>
                <c:pt idx="1221">
                  <c:v>1.6468203277677951</c:v>
                </c:pt>
                <c:pt idx="1222">
                  <c:v>1.6487746843828877</c:v>
                </c:pt>
                <c:pt idx="1223">
                  <c:v>1.6519033834301176</c:v>
                </c:pt>
                <c:pt idx="1224">
                  <c:v>1.653972299833975</c:v>
                </c:pt>
                <c:pt idx="1225">
                  <c:v>1.65724425386372</c:v>
                </c:pt>
                <c:pt idx="1226">
                  <c:v>1.6598610078848473</c:v>
                </c:pt>
                <c:pt idx="1227">
                  <c:v>1.6618290998605652</c:v>
                </c:pt>
                <c:pt idx="1228">
                  <c:v>1.6650829843532573</c:v>
                </c:pt>
                <c:pt idx="1229">
                  <c:v>1.6672163340259325</c:v>
                </c:pt>
                <c:pt idx="1230">
                  <c:v>1.669755532643727</c:v>
                </c:pt>
                <c:pt idx="1231">
                  <c:v>1.6725272323252951</c:v>
                </c:pt>
                <c:pt idx="1232">
                  <c:v>1.6753319475443198</c:v>
                </c:pt>
                <c:pt idx="1233">
                  <c:v>1.6772421653809126</c:v>
                </c:pt>
                <c:pt idx="1234">
                  <c:v>1.679908187273055</c:v>
                </c:pt>
                <c:pt idx="1235">
                  <c:v>1.682558215268058</c:v>
                </c:pt>
                <c:pt idx="1236">
                  <c:v>1.6853778407739581</c:v>
                </c:pt>
                <c:pt idx="1237">
                  <c:v>1.6880890883109481</c:v>
                </c:pt>
                <c:pt idx="1238">
                  <c:v>1.6901636572627838</c:v>
                </c:pt>
                <c:pt idx="1239">
                  <c:v>1.6928430088782027</c:v>
                </c:pt>
                <c:pt idx="1240">
                  <c:v>1.6950511417722978</c:v>
                </c:pt>
                <c:pt idx="1241">
                  <c:v>1.6972489131779249</c:v>
                </c:pt>
                <c:pt idx="1242">
                  <c:v>1.7000249334470938</c:v>
                </c:pt>
                <c:pt idx="1243">
                  <c:v>1.7026623965523198</c:v>
                </c:pt>
                <c:pt idx="1244">
                  <c:v>1.7045501803379952</c:v>
                </c:pt>
                <c:pt idx="1245">
                  <c:v>1.7079537902717619</c:v>
                </c:pt>
                <c:pt idx="1246">
                  <c:v>1.7097467779458428</c:v>
                </c:pt>
                <c:pt idx="1247">
                  <c:v>1.7118628260783952</c:v>
                </c:pt>
                <c:pt idx="1248">
                  <c:v>1.7145637120148245</c:v>
                </c:pt>
                <c:pt idx="1249">
                  <c:v>1.7171501829791278</c:v>
                </c:pt>
                <c:pt idx="1250">
                  <c:v>1.7187382493251702</c:v>
                </c:pt>
                <c:pt idx="1251">
                  <c:v>1.7218933145380277</c:v>
                </c:pt>
                <c:pt idx="1252">
                  <c:v>1.7236578642352463</c:v>
                </c:pt>
                <c:pt idx="1253">
                  <c:v>1.7258637651681104</c:v>
                </c:pt>
                <c:pt idx="1254">
                  <c:v>1.7286654614729751</c:v>
                </c:pt>
                <c:pt idx="1255">
                  <c:v>1.7310831096724375</c:v>
                </c:pt>
                <c:pt idx="1256">
                  <c:v>1.7328589369266461</c:v>
                </c:pt>
                <c:pt idx="1257">
                  <c:v>1.7353654217845027</c:v>
                </c:pt>
                <c:pt idx="1258">
                  <c:v>1.7379404654349038</c:v>
                </c:pt>
                <c:pt idx="1259">
                  <c:v>1.7399401037079378</c:v>
                </c:pt>
                <c:pt idx="1260">
                  <c:v>1.7421874520760803</c:v>
                </c:pt>
                <c:pt idx="1261">
                  <c:v>1.7443024004053929</c:v>
                </c:pt>
                <c:pt idx="1262">
                  <c:v>1.7468004799566803</c:v>
                </c:pt>
                <c:pt idx="1263">
                  <c:v>1.7484836336366583</c:v>
                </c:pt>
                <c:pt idx="1264">
                  <c:v>1.7519903744990897</c:v>
                </c:pt>
                <c:pt idx="1265">
                  <c:v>1.7542712392459352</c:v>
                </c:pt>
                <c:pt idx="1266">
                  <c:v>1.755641917478435</c:v>
                </c:pt>
                <c:pt idx="1267">
                  <c:v>1.7582776621982583</c:v>
                </c:pt>
                <c:pt idx="1268">
                  <c:v>1.7600776025585403</c:v>
                </c:pt>
                <c:pt idx="1269">
                  <c:v>1.7622278386150001</c:v>
                </c:pt>
                <c:pt idx="1270">
                  <c:v>1.7649921540769802</c:v>
                </c:pt>
                <c:pt idx="1271">
                  <c:v>1.7663907860584838</c:v>
                </c:pt>
                <c:pt idx="1272">
                  <c:v>1.7683612508292197</c:v>
                </c:pt>
                <c:pt idx="1273">
                  <c:v>1.7707919055655998</c:v>
                </c:pt>
                <c:pt idx="1274">
                  <c:v>1.7735450168517426</c:v>
                </c:pt>
                <c:pt idx="1275">
                  <c:v>1.7752634346804428</c:v>
                </c:pt>
                <c:pt idx="1276">
                  <c:v>1.7773204787041548</c:v>
                </c:pt>
                <c:pt idx="1277">
                  <c:v>1.7790644004859253</c:v>
                </c:pt>
                <c:pt idx="1278">
                  <c:v>1.7814704402503174</c:v>
                </c:pt>
                <c:pt idx="1279">
                  <c:v>1.7829574626343363</c:v>
                </c:pt>
                <c:pt idx="1280">
                  <c:v>1.7855453456883099</c:v>
                </c:pt>
                <c:pt idx="1281">
                  <c:v>1.7877526993767858</c:v>
                </c:pt>
                <c:pt idx="1282">
                  <c:v>1.7898708335793654</c:v>
                </c:pt>
                <c:pt idx="1283">
                  <c:v>1.7916350363415583</c:v>
                </c:pt>
                <c:pt idx="1284">
                  <c:v>1.7932649008755999</c:v>
                </c:pt>
                <c:pt idx="1285">
                  <c:v>1.7960533688112692</c:v>
                </c:pt>
                <c:pt idx="1286">
                  <c:v>1.7973537009466263</c:v>
                </c:pt>
                <c:pt idx="1287">
                  <c:v>1.7996985807488428</c:v>
                </c:pt>
                <c:pt idx="1288">
                  <c:v>1.8013162288548898</c:v>
                </c:pt>
                <c:pt idx="1289">
                  <c:v>1.80337167307229</c:v>
                </c:pt>
                <c:pt idx="1290">
                  <c:v>1.8060361963798175</c:v>
                </c:pt>
                <c:pt idx="1291">
                  <c:v>1.8076480864281699</c:v>
                </c:pt>
                <c:pt idx="1292">
                  <c:v>1.8096619887906478</c:v>
                </c:pt>
                <c:pt idx="1293">
                  <c:v>1.81124111021378</c:v>
                </c:pt>
                <c:pt idx="1294">
                  <c:v>1.8131776081179598</c:v>
                </c:pt>
                <c:pt idx="1295">
                  <c:v>1.8152880753480281</c:v>
                </c:pt>
                <c:pt idx="1296">
                  <c:v>1.8170452079238577</c:v>
                </c:pt>
                <c:pt idx="1297">
                  <c:v>1.819125128290908</c:v>
                </c:pt>
                <c:pt idx="1298">
                  <c:v>1.8210318023207499</c:v>
                </c:pt>
                <c:pt idx="1299">
                  <c:v>1.8230349518115849</c:v>
                </c:pt>
                <c:pt idx="1300">
                  <c:v>1.8245142689887248</c:v>
                </c:pt>
                <c:pt idx="1301">
                  <c:v>1.8264193747550481</c:v>
                </c:pt>
                <c:pt idx="1302">
                  <c:v>1.8277303524414545</c:v>
                </c:pt>
                <c:pt idx="1303">
                  <c:v>1.8299008850572758</c:v>
                </c:pt>
                <c:pt idx="1304">
                  <c:v>1.8315671465406549</c:v>
                </c:pt>
                <c:pt idx="1305">
                  <c:v>1.8333676830089198</c:v>
                </c:pt>
                <c:pt idx="1306">
                  <c:v>1.8357676637589326</c:v>
                </c:pt>
                <c:pt idx="1307">
                  <c:v>1.837019234517405</c:v>
                </c:pt>
                <c:pt idx="1308">
                  <c:v>1.8386973829411819</c:v>
                </c:pt>
                <c:pt idx="1309">
                  <c:v>1.8404906218675261</c:v>
                </c:pt>
                <c:pt idx="1310">
                  <c:v>1.8422454845643301</c:v>
                </c:pt>
                <c:pt idx="1311">
                  <c:v>1.844351607480375</c:v>
                </c:pt>
                <c:pt idx="1312">
                  <c:v>1.845442043245485</c:v>
                </c:pt>
                <c:pt idx="1313">
                  <c:v>1.8471719936707101</c:v>
                </c:pt>
                <c:pt idx="1314">
                  <c:v>1.8489284252484577</c:v>
                </c:pt>
                <c:pt idx="1315">
                  <c:v>1.8508762469026119</c:v>
                </c:pt>
                <c:pt idx="1316">
                  <c:v>1.8520992294886125</c:v>
                </c:pt>
                <c:pt idx="1317">
                  <c:v>1.8539838065435161</c:v>
                </c:pt>
                <c:pt idx="1318">
                  <c:v>1.8557251315360281</c:v>
                </c:pt>
                <c:pt idx="1319">
                  <c:v>1.8572206138665126</c:v>
                </c:pt>
                <c:pt idx="1320">
                  <c:v>1.8590281453669699</c:v>
                </c:pt>
                <c:pt idx="1321">
                  <c:v>1.8607673258009849</c:v>
                </c:pt>
                <c:pt idx="1322">
                  <c:v>1.8622486516136525</c:v>
                </c:pt>
                <c:pt idx="1323">
                  <c:v>1.8636640839314798</c:v>
                </c:pt>
                <c:pt idx="1324">
                  <c:v>1.8651679740622551</c:v>
                </c:pt>
                <c:pt idx="1325">
                  <c:v>1.8668379837448861</c:v>
                </c:pt>
                <c:pt idx="1326">
                  <c:v>1.8685386801492319</c:v>
                </c:pt>
                <c:pt idx="1327">
                  <c:v>1.8698726976258775</c:v>
                </c:pt>
                <c:pt idx="1328">
                  <c:v>1.8711868797059141</c:v>
                </c:pt>
                <c:pt idx="1329">
                  <c:v>1.8729886958506419</c:v>
                </c:pt>
                <c:pt idx="1330">
                  <c:v>1.8743787737013327</c:v>
                </c:pt>
                <c:pt idx="1331">
                  <c:v>1.8758088393288581</c:v>
                </c:pt>
                <c:pt idx="1332">
                  <c:v>1.8774493914833918</c:v>
                </c:pt>
                <c:pt idx="1333">
                  <c:v>1.8790347165940138</c:v>
                </c:pt>
                <c:pt idx="1334">
                  <c:v>1.8801048175183275</c:v>
                </c:pt>
                <c:pt idx="1335">
                  <c:v>1.8816789090420323</c:v>
                </c:pt>
                <c:pt idx="1336">
                  <c:v>1.8833428681284781</c:v>
                </c:pt>
                <c:pt idx="1337">
                  <c:v>1.8843218921682048</c:v>
                </c:pt>
                <c:pt idx="1338">
                  <c:v>1.8858248587284292</c:v>
                </c:pt>
                <c:pt idx="1339">
                  <c:v>1.8873883725525475</c:v>
                </c:pt>
                <c:pt idx="1340">
                  <c:v>1.8886582248095629</c:v>
                </c:pt>
                <c:pt idx="1341">
                  <c:v>1.8901113065935304</c:v>
                </c:pt>
                <c:pt idx="1342">
                  <c:v>1.8916210864229648</c:v>
                </c:pt>
                <c:pt idx="1343">
                  <c:v>1.8925280759902461</c:v>
                </c:pt>
                <c:pt idx="1344">
                  <c:v>1.8941881716609243</c:v>
                </c:pt>
                <c:pt idx="1345">
                  <c:v>1.895251043723108</c:v>
                </c:pt>
                <c:pt idx="1346">
                  <c:v>1.8966685891367783</c:v>
                </c:pt>
                <c:pt idx="1347">
                  <c:v>1.8979870410330499</c:v>
                </c:pt>
                <c:pt idx="1348">
                  <c:v>1.8990031967134775</c:v>
                </c:pt>
                <c:pt idx="1349">
                  <c:v>1.9007217021492995</c:v>
                </c:pt>
                <c:pt idx="1350">
                  <c:v>1.9017655344806701</c:v>
                </c:pt>
                <c:pt idx="1351">
                  <c:v>1.9031054010158621</c:v>
                </c:pt>
                <c:pt idx="1352">
                  <c:v>1.9045083214804701</c:v>
                </c:pt>
                <c:pt idx="1353">
                  <c:v>1.9057906765165873</c:v>
                </c:pt>
                <c:pt idx="1354">
                  <c:v>1.9067722201819501</c:v>
                </c:pt>
                <c:pt idx="1355">
                  <c:v>1.9082690326990817</c:v>
                </c:pt>
                <c:pt idx="1356">
                  <c:v>1.90905297370441</c:v>
                </c:pt>
                <c:pt idx="1357">
                  <c:v>1.9105309009973561</c:v>
                </c:pt>
                <c:pt idx="1358">
                  <c:v>1.9117319100394368</c:v>
                </c:pt>
                <c:pt idx="1359">
                  <c:v>1.9126870477033324</c:v>
                </c:pt>
                <c:pt idx="1360">
                  <c:v>1.914003820771899</c:v>
                </c:pt>
                <c:pt idx="1361">
                  <c:v>1.9148136764372401</c:v>
                </c:pt>
                <c:pt idx="1362">
                  <c:v>1.9161514045497232</c:v>
                </c:pt>
                <c:pt idx="1363">
                  <c:v>1.9173813886169473</c:v>
                </c:pt>
                <c:pt idx="1364">
                  <c:v>1.9188876695527741</c:v>
                </c:pt>
                <c:pt idx="1365">
                  <c:v>1.9198176214262541</c:v>
                </c:pt>
                <c:pt idx="1366">
                  <c:v>1.9208594447106024</c:v>
                </c:pt>
                <c:pt idx="1367">
                  <c:v>1.9216232702821467</c:v>
                </c:pt>
                <c:pt idx="1368">
                  <c:v>1.9230124971692397</c:v>
                </c:pt>
                <c:pt idx="1369">
                  <c:v>1.9239213818011536</c:v>
                </c:pt>
                <c:pt idx="1370">
                  <c:v>1.9252125197570027</c:v>
                </c:pt>
                <c:pt idx="1371">
                  <c:v>1.9259983842645916</c:v>
                </c:pt>
                <c:pt idx="1372">
                  <c:v>1.9273703429493116</c:v>
                </c:pt>
                <c:pt idx="1373">
                  <c:v>1.928065341082958</c:v>
                </c:pt>
                <c:pt idx="1374">
                  <c:v>1.9293798620825697</c:v>
                </c:pt>
                <c:pt idx="1375">
                  <c:v>1.9304913300092597</c:v>
                </c:pt>
                <c:pt idx="1376">
                  <c:v>1.931371114316998</c:v>
                </c:pt>
                <c:pt idx="1377">
                  <c:v>1.9323186601013997</c:v>
                </c:pt>
                <c:pt idx="1378">
                  <c:v>1.9333053553484916</c:v>
                </c:pt>
                <c:pt idx="1379">
                  <c:v>1.9342939061834761</c:v>
                </c:pt>
                <c:pt idx="1380">
                  <c:v>1.9350492051194317</c:v>
                </c:pt>
                <c:pt idx="1381">
                  <c:v>1.9362517693060763</c:v>
                </c:pt>
                <c:pt idx="1382">
                  <c:v>1.9369478570284</c:v>
                </c:pt>
                <c:pt idx="1383">
                  <c:v>1.9381290214554101</c:v>
                </c:pt>
                <c:pt idx="1384">
                  <c:v>1.9388772163887502</c:v>
                </c:pt>
                <c:pt idx="1385">
                  <c:v>1.9398832460113347</c:v>
                </c:pt>
                <c:pt idx="1386">
                  <c:v>1.9408762853860073</c:v>
                </c:pt>
                <c:pt idx="1387">
                  <c:v>1.9416137882041016</c:v>
                </c:pt>
                <c:pt idx="1388">
                  <c:v>1.942274881034038</c:v>
                </c:pt>
                <c:pt idx="1389">
                  <c:v>1.9434002238198749</c:v>
                </c:pt>
                <c:pt idx="1390">
                  <c:v>1.9445075571298447</c:v>
                </c:pt>
                <c:pt idx="1391">
                  <c:v>1.9449661056548722</c:v>
                </c:pt>
                <c:pt idx="1392">
                  <c:v>1.9457987144570472</c:v>
                </c:pt>
                <c:pt idx="1393">
                  <c:v>1.9469693914681097</c:v>
                </c:pt>
                <c:pt idx="1394">
                  <c:v>1.9477952499878797</c:v>
                </c:pt>
                <c:pt idx="1395">
                  <c:v>1.9482876691826805</c:v>
                </c:pt>
                <c:pt idx="1396">
                  <c:v>1.94923060758371</c:v>
                </c:pt>
                <c:pt idx="1397">
                  <c:v>1.9496109990854524</c:v>
                </c:pt>
                <c:pt idx="1398">
                  <c:v>1.9507916859439736</c:v>
                </c:pt>
                <c:pt idx="1399">
                  <c:v>1.951490935025268</c:v>
                </c:pt>
                <c:pt idx="1400">
                  <c:v>1.9520738405535285</c:v>
                </c:pt>
                <c:pt idx="1401">
                  <c:v>1.9532567656094171</c:v>
                </c:pt>
                <c:pt idx="1402">
                  <c:v>1.9539014021283172</c:v>
                </c:pt>
                <c:pt idx="1403">
                  <c:v>1.9545653148985178</c:v>
                </c:pt>
                <c:pt idx="1404">
                  <c:v>1.9553431960594017</c:v>
                </c:pt>
                <c:pt idx="1405">
                  <c:v>1.9558807928496336</c:v>
                </c:pt>
                <c:pt idx="1406">
                  <c:v>1.9567870593552532</c:v>
                </c:pt>
                <c:pt idx="1407">
                  <c:v>1.9572253585077848</c:v>
                </c:pt>
                <c:pt idx="1408">
                  <c:v>1.95790950433234</c:v>
                </c:pt>
                <c:pt idx="1409">
                  <c:v>1.9589613679456419</c:v>
                </c:pt>
                <c:pt idx="1410">
                  <c:v>1.9595523283040641</c:v>
                </c:pt>
                <c:pt idx="1411">
                  <c:v>1.9601437854516222</c:v>
                </c:pt>
                <c:pt idx="1412">
                  <c:v>1.9608014672679497</c:v>
                </c:pt>
                <c:pt idx="1413">
                  <c:v>1.9613348637162626</c:v>
                </c:pt>
                <c:pt idx="1414">
                  <c:v>1.9622114260912475</c:v>
                </c:pt>
                <c:pt idx="1415">
                  <c:v>1.9630767685169901</c:v>
                </c:pt>
                <c:pt idx="1416">
                  <c:v>1.9633674191948547</c:v>
                </c:pt>
                <c:pt idx="1417">
                  <c:v>1.9640171619013205</c:v>
                </c:pt>
                <c:pt idx="1418">
                  <c:v>1.9647946042357824</c:v>
                </c:pt>
                <c:pt idx="1419">
                  <c:v>1.9652401886184345</c:v>
                </c:pt>
                <c:pt idx="1420">
                  <c:v>1.9658474052879873</c:v>
                </c:pt>
                <c:pt idx="1421">
                  <c:v>1.9665305280494481</c:v>
                </c:pt>
                <c:pt idx="1422">
                  <c:v>1.9673346217718661</c:v>
                </c:pt>
                <c:pt idx="1423">
                  <c:v>1.9678636038860524</c:v>
                </c:pt>
                <c:pt idx="1424">
                  <c:v>1.9682614978822797</c:v>
                </c:pt>
                <c:pt idx="1425">
                  <c:v>1.9687308518079547</c:v>
                </c:pt>
                <c:pt idx="1426">
                  <c:v>1.9694305447652902</c:v>
                </c:pt>
                <c:pt idx="1427">
                  <c:v>1.9699440696589181</c:v>
                </c:pt>
                <c:pt idx="1428">
                  <c:v>1.9704004959435548</c:v>
                </c:pt>
                <c:pt idx="1429">
                  <c:v>1.9708141216215604</c:v>
                </c:pt>
                <c:pt idx="1430">
                  <c:v>1.9713010799905297</c:v>
                </c:pt>
                <c:pt idx="1431">
                  <c:v>1.9719947426408793</c:v>
                </c:pt>
                <c:pt idx="1432">
                  <c:v>1.9725507452033801</c:v>
                </c:pt>
                <c:pt idx="1433">
                  <c:v>1.9730678713466681</c:v>
                </c:pt>
                <c:pt idx="1434">
                  <c:v>1.9737413035247549</c:v>
                </c:pt>
                <c:pt idx="1435">
                  <c:v>1.9738676777245541</c:v>
                </c:pt>
                <c:pt idx="1436">
                  <c:v>1.9742980044633027</c:v>
                </c:pt>
                <c:pt idx="1437">
                  <c:v>1.9751351960360348</c:v>
                </c:pt>
                <c:pt idx="1438">
                  <c:v>1.9754685912630141</c:v>
                </c:pt>
                <c:pt idx="1439">
                  <c:v>1.9757741672371416</c:v>
                </c:pt>
                <c:pt idx="1440">
                  <c:v>1.9762852035713607</c:v>
                </c:pt>
                <c:pt idx="1441">
                  <c:v>1.9769008413960059</c:v>
                </c:pt>
                <c:pt idx="1442">
                  <c:v>1.977316177106178</c:v>
                </c:pt>
                <c:pt idx="1443">
                  <c:v>1.9776410951090773</c:v>
                </c:pt>
                <c:pt idx="1444">
                  <c:v>1.9778409068213154</c:v>
                </c:pt>
                <c:pt idx="1445">
                  <c:v>1.9786214454161875</c:v>
                </c:pt>
                <c:pt idx="1446">
                  <c:v>1.9790766995709916</c:v>
                </c:pt>
                <c:pt idx="1447">
                  <c:v>1.9794712174642421</c:v>
                </c:pt>
                <c:pt idx="1448">
                  <c:v>1.979587531772939</c:v>
                </c:pt>
                <c:pt idx="1449">
                  <c:v>1.9802851009197422</c:v>
                </c:pt>
                <c:pt idx="1450">
                  <c:v>1.98059420632021</c:v>
                </c:pt>
                <c:pt idx="1451">
                  <c:v>1.9808655076299722</c:v>
                </c:pt>
                <c:pt idx="1452">
                  <c:v>1.9812103484918697</c:v>
                </c:pt>
                <c:pt idx="1453">
                  <c:v>1.98190739378312</c:v>
                </c:pt>
                <c:pt idx="1454">
                  <c:v>1.9820080781124521</c:v>
                </c:pt>
                <c:pt idx="1455">
                  <c:v>1.9824557783172132</c:v>
                </c:pt>
                <c:pt idx="1456">
                  <c:v>1.9828596822104643</c:v>
                </c:pt>
                <c:pt idx="1457">
                  <c:v>1.9830870553281241</c:v>
                </c:pt>
                <c:pt idx="1458">
                  <c:v>1.9832933869259872</c:v>
                </c:pt>
                <c:pt idx="1459">
                  <c:v>1.9836237952268716</c:v>
                </c:pt>
                <c:pt idx="1460">
                  <c:v>1.9841259574176549</c:v>
                </c:pt>
                <c:pt idx="1461">
                  <c:v>1.9843269121463623</c:v>
                </c:pt>
                <c:pt idx="1462">
                  <c:v>1.9847839450192581</c:v>
                </c:pt>
                <c:pt idx="1463">
                  <c:v>1.9850740380979197</c:v>
                </c:pt>
                <c:pt idx="1464">
                  <c:v>1.985330882146348</c:v>
                </c:pt>
                <c:pt idx="1465">
                  <c:v>1.9857428653780549</c:v>
                </c:pt>
                <c:pt idx="1466">
                  <c:v>1.9859100477032081</c:v>
                </c:pt>
                <c:pt idx="1467">
                  <c:v>1.9864017674757801</c:v>
                </c:pt>
                <c:pt idx="1468">
                  <c:v>1.9865874327407176</c:v>
                </c:pt>
                <c:pt idx="1469">
                  <c:v>1.9869225152311221</c:v>
                </c:pt>
                <c:pt idx="1470">
                  <c:v>1.9871646276155526</c:v>
                </c:pt>
                <c:pt idx="1471">
                  <c:v>1.9873354004952448</c:v>
                </c:pt>
                <c:pt idx="1472">
                  <c:v>1.9876691801514674</c:v>
                </c:pt>
                <c:pt idx="1473">
                  <c:v>1.9880035090429027</c:v>
                </c:pt>
                <c:pt idx="1474">
                  <c:v>1.9882821465530676</c:v>
                </c:pt>
                <c:pt idx="1475">
                  <c:v>1.9884416192378047</c:v>
                </c:pt>
                <c:pt idx="1476">
                  <c:v>1.9887330073228824</c:v>
                </c:pt>
                <c:pt idx="1477">
                  <c:v>1.9890117292015763</c:v>
                </c:pt>
                <c:pt idx="1478">
                  <c:v>1.9892105211823985</c:v>
                </c:pt>
                <c:pt idx="1479">
                  <c:v>1.9895710582368948</c:v>
                </c:pt>
                <c:pt idx="1480">
                  <c:v>1.9897181909975141</c:v>
                </c:pt>
                <c:pt idx="1481">
                  <c:v>1.9898634455055573</c:v>
                </c:pt>
                <c:pt idx="1482">
                  <c:v>1.990117203709258</c:v>
                </c:pt>
                <c:pt idx="1483">
                  <c:v>1.9904476289619</c:v>
                </c:pt>
                <c:pt idx="1484">
                  <c:v>1.990616745520096</c:v>
                </c:pt>
                <c:pt idx="1485">
                  <c:v>1.9908624735421323</c:v>
                </c:pt>
                <c:pt idx="1486">
                  <c:v>1.9910343193364197</c:v>
                </c:pt>
                <c:pt idx="1487">
                  <c:v>1.99124139436005</c:v>
                </c:pt>
                <c:pt idx="1488">
                  <c:v>1.9915425429674622</c:v>
                </c:pt>
                <c:pt idx="1489">
                  <c:v>1.9916399871592148</c:v>
                </c:pt>
                <c:pt idx="1490">
                  <c:v>1.9919281688308661</c:v>
                </c:pt>
                <c:pt idx="1491">
                  <c:v>1.992008339521949</c:v>
                </c:pt>
                <c:pt idx="1492">
                  <c:v>1.9922835756650437</c:v>
                </c:pt>
                <c:pt idx="1493">
                  <c:v>1.99244667408499</c:v>
                </c:pt>
                <c:pt idx="1494">
                  <c:v>1.9926343242481581</c:v>
                </c:pt>
                <c:pt idx="1495">
                  <c:v>1.9927735162618256</c:v>
                </c:pt>
                <c:pt idx="1496">
                  <c:v>1.9928996883736516</c:v>
                </c:pt>
                <c:pt idx="1497">
                  <c:v>1.9931825762212776</c:v>
                </c:pt>
                <c:pt idx="1498">
                  <c:v>1.9933594353319173</c:v>
                </c:pt>
                <c:pt idx="1499">
                  <c:v>1.9935154741221561</c:v>
                </c:pt>
                <c:pt idx="1500">
                  <c:v>1.9934690066477361</c:v>
                </c:pt>
                <c:pt idx="1501">
                  <c:v>1.9937334526034436</c:v>
                </c:pt>
                <c:pt idx="1502">
                  <c:v>1.9939115985730922</c:v>
                </c:pt>
                <c:pt idx="1503">
                  <c:v>1.9940314152795273</c:v>
                </c:pt>
                <c:pt idx="1504">
                  <c:v>1.9941289818347332</c:v>
                </c:pt>
                <c:pt idx="1505">
                  <c:v>1.9942732564899697</c:v>
                </c:pt>
                <c:pt idx="1506">
                  <c:v>1.9945660583860061</c:v>
                </c:pt>
                <c:pt idx="1507">
                  <c:v>1.9946613370533424</c:v>
                </c:pt>
                <c:pt idx="1508">
                  <c:v>1.9948189939125378</c:v>
                </c:pt>
                <c:pt idx="1509">
                  <c:v>1.9949068655245381</c:v>
                </c:pt>
                <c:pt idx="1510">
                  <c:v>1.9950469755910973</c:v>
                </c:pt>
                <c:pt idx="1511">
                  <c:v>1.9951405212051652</c:v>
                </c:pt>
                <c:pt idx="1512">
                  <c:v>1.9952053316013805</c:v>
                </c:pt>
                <c:pt idx="1513">
                  <c:v>1.9954566534065461</c:v>
                </c:pt>
                <c:pt idx="1514">
                  <c:v>1.9954622558901636</c:v>
                </c:pt>
                <c:pt idx="1515">
                  <c:v>1.9957404462149773</c:v>
                </c:pt>
                <c:pt idx="1516">
                  <c:v>1.99566406343755</c:v>
                </c:pt>
                <c:pt idx="1517">
                  <c:v>1.9959330425088548</c:v>
                </c:pt>
                <c:pt idx="1518">
                  <c:v>1.9959725727749023</c:v>
                </c:pt>
                <c:pt idx="1519">
                  <c:v>1.9960910974773756</c:v>
                </c:pt>
                <c:pt idx="1520">
                  <c:v>1.9961803857542781</c:v>
                </c:pt>
                <c:pt idx="1521">
                  <c:v>1.996316154640603</c:v>
                </c:pt>
                <c:pt idx="1522">
                  <c:v>1.9963910563190097</c:v>
                </c:pt>
                <c:pt idx="1523">
                  <c:v>1.9965382623705561</c:v>
                </c:pt>
                <c:pt idx="1524">
                  <c:v>1.9966094802753622</c:v>
                </c:pt>
                <c:pt idx="1525">
                  <c:v>1.9965761144133773</c:v>
                </c:pt>
                <c:pt idx="1526">
                  <c:v>1.9967512595650849</c:v>
                </c:pt>
                <c:pt idx="1527">
                  <c:v>1.9968736844123023</c:v>
                </c:pt>
                <c:pt idx="1528">
                  <c:v>1.9969620412889122</c:v>
                </c:pt>
                <c:pt idx="1529">
                  <c:v>1.9970070041816808</c:v>
                </c:pt>
                <c:pt idx="1530">
                  <c:v>1.9970692522310536</c:v>
                </c:pt>
                <c:pt idx="1531">
                  <c:v>1.9971665712320361</c:v>
                </c:pt>
                <c:pt idx="1532">
                  <c:v>1.9972780936349999</c:v>
                </c:pt>
                <c:pt idx="1533">
                  <c:v>1.9973714477966349</c:v>
                </c:pt>
                <c:pt idx="1534">
                  <c:v>1.9974156122308524</c:v>
                </c:pt>
                <c:pt idx="1535">
                  <c:v>1.9974956496097647</c:v>
                </c:pt>
                <c:pt idx="1536">
                  <c:v>1.9975690115147047</c:v>
                </c:pt>
                <c:pt idx="1537">
                  <c:v>1.9976788336872846</c:v>
                </c:pt>
                <c:pt idx="1538">
                  <c:v>1.9977435777804848</c:v>
                </c:pt>
                <c:pt idx="1539">
                  <c:v>1.9977719983598317</c:v>
                </c:pt>
                <c:pt idx="1540">
                  <c:v>1.9978325734045961</c:v>
                </c:pt>
                <c:pt idx="1541">
                  <c:v>1.9979294800590173</c:v>
                </c:pt>
                <c:pt idx="1542">
                  <c:v>1.9979463666336561</c:v>
                </c:pt>
                <c:pt idx="1543">
                  <c:v>1.9980727498566697</c:v>
                </c:pt>
                <c:pt idx="1544">
                  <c:v>1.9980402103752248</c:v>
                </c:pt>
                <c:pt idx="1545">
                  <c:v>1.9980896910068946</c:v>
                </c:pt>
                <c:pt idx="1546">
                  <c:v>1.9982574007410612</c:v>
                </c:pt>
                <c:pt idx="1547">
                  <c:v>1.9982015152403221</c:v>
                </c:pt>
                <c:pt idx="1548">
                  <c:v>1.9982888618419437</c:v>
                </c:pt>
                <c:pt idx="1549">
                  <c:v>1.998287474059153</c:v>
                </c:pt>
                <c:pt idx="1550">
                  <c:v>1.9983843270825401</c:v>
                </c:pt>
                <c:pt idx="1551">
                  <c:v>1.9984619407812627</c:v>
                </c:pt>
                <c:pt idx="1552">
                  <c:v>1.9985093049542024</c:v>
                </c:pt>
                <c:pt idx="1553">
                  <c:v>1.9985510080810207</c:v>
                </c:pt>
                <c:pt idx="1554">
                  <c:v>1.9986434985730301</c:v>
                </c:pt>
                <c:pt idx="1555">
                  <c:v>1.9986000240239432</c:v>
                </c:pt>
                <c:pt idx="1556">
                  <c:v>1.9986985077103747</c:v>
                </c:pt>
                <c:pt idx="1557">
                  <c:v>1.9986953668422027</c:v>
                </c:pt>
                <c:pt idx="1558">
                  <c:v>1.9987368053126022</c:v>
                </c:pt>
                <c:pt idx="1559">
                  <c:v>1.9987923421979448</c:v>
                </c:pt>
                <c:pt idx="1560">
                  <c:v>1.9988116102573172</c:v>
                </c:pt>
                <c:pt idx="1561">
                  <c:v>1.9988479551818563</c:v>
                </c:pt>
                <c:pt idx="1562">
                  <c:v>1.9989046973437272</c:v>
                </c:pt>
                <c:pt idx="1563">
                  <c:v>1.9989443075449136</c:v>
                </c:pt>
                <c:pt idx="1564">
                  <c:v>1.9989483767656495</c:v>
                </c:pt>
                <c:pt idx="1565">
                  <c:v>1.9989877464126127</c:v>
                </c:pt>
                <c:pt idx="1566">
                  <c:v>1.9990444085669001</c:v>
                </c:pt>
                <c:pt idx="1567">
                  <c:v>1.9990540964817527</c:v>
                </c:pt>
                <c:pt idx="1568">
                  <c:v>1.9990947500800549</c:v>
                </c:pt>
                <c:pt idx="1569">
                  <c:v>1.9991370472017427</c:v>
                </c:pt>
                <c:pt idx="1570">
                  <c:v>1.9991111943509501</c:v>
                </c:pt>
                <c:pt idx="1571">
                  <c:v>1.9991941206932176</c:v>
                </c:pt>
                <c:pt idx="1572">
                  <c:v>1.9992103463024824</c:v>
                </c:pt>
                <c:pt idx="1573">
                  <c:v>1.9992462924081824</c:v>
                </c:pt>
                <c:pt idx="1574">
                  <c:v>1.9992738346422978</c:v>
                </c:pt>
                <c:pt idx="1575">
                  <c:v>1.9992915962864697</c:v>
                </c:pt>
                <c:pt idx="1576">
                  <c:v>1.9993282515192672</c:v>
                </c:pt>
                <c:pt idx="1577">
                  <c:v>1.9992981324135197</c:v>
                </c:pt>
                <c:pt idx="1578">
                  <c:v>1.9993674331838527</c:v>
                </c:pt>
                <c:pt idx="1579">
                  <c:v>1.9993593699344061</c:v>
                </c:pt>
                <c:pt idx="1580">
                  <c:v>1.9994183501567597</c:v>
                </c:pt>
                <c:pt idx="1581">
                  <c:v>1.9993683422280897</c:v>
                </c:pt>
                <c:pt idx="1582">
                  <c:v>1.99946088640956</c:v>
                </c:pt>
                <c:pt idx="1583">
                  <c:v>1.9994587245949573</c:v>
                </c:pt>
                <c:pt idx="1584">
                  <c:v>1.9994793370595596</c:v>
                </c:pt>
                <c:pt idx="1585">
                  <c:v>1.9994835194592941</c:v>
                </c:pt>
                <c:pt idx="1586">
                  <c:v>1.9994852145800341</c:v>
                </c:pt>
                <c:pt idx="1587">
                  <c:v>1.9995071103372197</c:v>
                </c:pt>
                <c:pt idx="1588">
                  <c:v>1.9995517657756261</c:v>
                </c:pt>
                <c:pt idx="1589">
                  <c:v>1.9995450255693481</c:v>
                </c:pt>
                <c:pt idx="1590">
                  <c:v>1.9995501512719627</c:v>
                </c:pt>
                <c:pt idx="1591">
                  <c:v>1.9995936313168661</c:v>
                </c:pt>
                <c:pt idx="1592">
                  <c:v>1.9996098390177761</c:v>
                </c:pt>
                <c:pt idx="1593">
                  <c:v>1.9996274768193523</c:v>
                </c:pt>
                <c:pt idx="1594">
                  <c:v>1.9996740325480049</c:v>
                </c:pt>
                <c:pt idx="1595">
                  <c:v>1.9996078891627902</c:v>
                </c:pt>
                <c:pt idx="1596">
                  <c:v>1.9996867230064721</c:v>
                </c:pt>
                <c:pt idx="1597">
                  <c:v>1.9996798395567172</c:v>
                </c:pt>
                <c:pt idx="1598">
                  <c:v>1.9997046091773836</c:v>
                </c:pt>
                <c:pt idx="1599">
                  <c:v>1.9997400921200397</c:v>
                </c:pt>
                <c:pt idx="1600">
                  <c:v>1.9997328557755181</c:v>
                </c:pt>
                <c:pt idx="1601">
                  <c:v>1.9997558491756946</c:v>
                </c:pt>
                <c:pt idx="1602">
                  <c:v>1.9997797757453946</c:v>
                </c:pt>
                <c:pt idx="1603">
                  <c:v>1.9998001598044648</c:v>
                </c:pt>
                <c:pt idx="1604">
                  <c:v>1.9997917405699719</c:v>
                </c:pt>
                <c:pt idx="1605">
                  <c:v>1.9997787124085924</c:v>
                </c:pt>
                <c:pt idx="1606">
                  <c:v>1.9997803013391071</c:v>
                </c:pt>
                <c:pt idx="1607">
                  <c:v>1.9998140260350601</c:v>
                </c:pt>
                <c:pt idx="1608">
                  <c:v>1.9998031055775449</c:v>
                </c:pt>
                <c:pt idx="1609">
                  <c:v>1.9998252222080746</c:v>
                </c:pt>
                <c:pt idx="1610">
                  <c:v>1.99980422883159</c:v>
                </c:pt>
                <c:pt idx="1611">
                  <c:v>1.99983826676951</c:v>
                </c:pt>
                <c:pt idx="1612">
                  <c:v>1.9998379137629001</c:v>
                </c:pt>
                <c:pt idx="1613">
                  <c:v>1.9998468184756548</c:v>
                </c:pt>
                <c:pt idx="1614">
                  <c:v>1.9998509919977727</c:v>
                </c:pt>
                <c:pt idx="1615">
                  <c:v>1.99986692734865</c:v>
                </c:pt>
                <c:pt idx="1616">
                  <c:v>1.999870830730468</c:v>
                </c:pt>
                <c:pt idx="1617">
                  <c:v>1.9998762405315949</c:v>
                </c:pt>
                <c:pt idx="1618">
                  <c:v>1.9998688880801039</c:v>
                </c:pt>
                <c:pt idx="1619">
                  <c:v>1.9998741596473673</c:v>
                </c:pt>
                <c:pt idx="1620">
                  <c:v>1.9998770919517863</c:v>
                </c:pt>
                <c:pt idx="1621">
                  <c:v>1.9998838654126461</c:v>
                </c:pt>
                <c:pt idx="1622">
                  <c:v>1.9998890241542049</c:v>
                </c:pt>
                <c:pt idx="1623">
                  <c:v>1.9998911055099389</c:v>
                </c:pt>
                <c:pt idx="1624">
                  <c:v>1.9998979492770921</c:v>
                </c:pt>
                <c:pt idx="1625">
                  <c:v>1.999913604221438</c:v>
                </c:pt>
                <c:pt idx="1626">
                  <c:v>1.9999068883323772</c:v>
                </c:pt>
                <c:pt idx="1627">
                  <c:v>1.9999239413283201</c:v>
                </c:pt>
                <c:pt idx="1628">
                  <c:v>1.9999142796623497</c:v>
                </c:pt>
                <c:pt idx="1629">
                  <c:v>1.9999212222781773</c:v>
                </c:pt>
                <c:pt idx="1630">
                  <c:v>1.9999243613663322</c:v>
                </c:pt>
                <c:pt idx="1631">
                  <c:v>1.99993726212051</c:v>
                </c:pt>
                <c:pt idx="1632">
                  <c:v>1.9999193302440716</c:v>
                </c:pt>
                <c:pt idx="1633">
                  <c:v>1.9999362164565322</c:v>
                </c:pt>
                <c:pt idx="1634">
                  <c:v>1.9999373024999674</c:v>
                </c:pt>
                <c:pt idx="1635">
                  <c:v>1.9999493888952122</c:v>
                </c:pt>
                <c:pt idx="1636">
                  <c:v>1.999938592447708</c:v>
                </c:pt>
                <c:pt idx="1637">
                  <c:v>1.9999473060028661</c:v>
                </c:pt>
                <c:pt idx="1638">
                  <c:v>1.9999513852008273</c:v>
                </c:pt>
                <c:pt idx="1639">
                  <c:v>1.9999475247304541</c:v>
                </c:pt>
                <c:pt idx="1640">
                  <c:v>1.9999528635824249</c:v>
                </c:pt>
                <c:pt idx="1641">
                  <c:v>1.9999547640514201</c:v>
                </c:pt>
                <c:pt idx="1642">
                  <c:v>1.9999622317371897</c:v>
                </c:pt>
                <c:pt idx="1643">
                  <c:v>1.9999581940445401</c:v>
                </c:pt>
                <c:pt idx="1644">
                  <c:v>1.9999700576822075</c:v>
                </c:pt>
                <c:pt idx="1645">
                  <c:v>1.9999657579106236</c:v>
                </c:pt>
                <c:pt idx="1646">
                  <c:v>1.9999690815386348</c:v>
                </c:pt>
                <c:pt idx="1647">
                  <c:v>1.9999713879192236</c:v>
                </c:pt>
                <c:pt idx="1648">
                  <c:v>1.9999701464444173</c:v>
                </c:pt>
                <c:pt idx="1649">
                  <c:v>1.9999689002894196</c:v>
                </c:pt>
                <c:pt idx="1650">
                  <c:v>1.9999781719062146</c:v>
                </c:pt>
                <c:pt idx="1651">
                  <c:v>1.9999769322667151</c:v>
                </c:pt>
                <c:pt idx="1652">
                  <c:v>1.9999784288557407</c:v>
                </c:pt>
                <c:pt idx="1653">
                  <c:v>1.9999740099138401</c:v>
                </c:pt>
                <c:pt idx="1654">
                  <c:v>1.9999816861802722</c:v>
                </c:pt>
                <c:pt idx="1655">
                  <c:v>1.9999825863861527</c:v>
                </c:pt>
                <c:pt idx="1656">
                  <c:v>1.9999755554979919</c:v>
                </c:pt>
                <c:pt idx="1657">
                  <c:v>1.9999781922117141</c:v>
                </c:pt>
                <c:pt idx="1658">
                  <c:v>1.9999781846971481</c:v>
                </c:pt>
                <c:pt idx="1659">
                  <c:v>1.9999821385932219</c:v>
                </c:pt>
                <c:pt idx="1660">
                  <c:v>1.9999866345037027</c:v>
                </c:pt>
                <c:pt idx="1661">
                  <c:v>1.9999874987436823</c:v>
                </c:pt>
                <c:pt idx="1662">
                  <c:v>1.9999768800866875</c:v>
                </c:pt>
                <c:pt idx="1663">
                  <c:v>1.9999809570124216</c:v>
                </c:pt>
                <c:pt idx="1664">
                  <c:v>1.99998576745516</c:v>
                </c:pt>
                <c:pt idx="1665">
                  <c:v>1.9999887185526919</c:v>
                </c:pt>
                <c:pt idx="1666">
                  <c:v>1.9999867811458121</c:v>
                </c:pt>
                <c:pt idx="1667">
                  <c:v>1.9999905705282661</c:v>
                </c:pt>
                <c:pt idx="1668">
                  <c:v>1.9999879976971322</c:v>
                </c:pt>
                <c:pt idx="1669">
                  <c:v>1.9999908481035749</c:v>
                </c:pt>
                <c:pt idx="1670">
                  <c:v>1.9999916591538816</c:v>
                </c:pt>
                <c:pt idx="1671">
                  <c:v>1.9999871229607771</c:v>
                </c:pt>
                <c:pt idx="1672">
                  <c:v>1.9999923803449167</c:v>
                </c:pt>
                <c:pt idx="1673">
                  <c:v>1.9999922765866101</c:v>
                </c:pt>
                <c:pt idx="1674">
                  <c:v>1.9999919051775548</c:v>
                </c:pt>
                <c:pt idx="1675">
                  <c:v>1.9999936583227496</c:v>
                </c:pt>
                <c:pt idx="1676">
                  <c:v>1.9999932666924074</c:v>
                </c:pt>
                <c:pt idx="1677">
                  <c:v>1.9999935239238897</c:v>
                </c:pt>
                <c:pt idx="1678">
                  <c:v>1.9999925581236524</c:v>
                </c:pt>
                <c:pt idx="1679">
                  <c:v>1.9999861118691822</c:v>
                </c:pt>
                <c:pt idx="1680">
                  <c:v>1.9999954814608447</c:v>
                </c:pt>
                <c:pt idx="1681">
                  <c:v>1.9999956359237221</c:v>
                </c:pt>
                <c:pt idx="1682">
                  <c:v>1.9999955680093773</c:v>
                </c:pt>
                <c:pt idx="1683">
                  <c:v>1.9999960489475372</c:v>
                </c:pt>
                <c:pt idx="1684">
                  <c:v>1.99999610319771</c:v>
                </c:pt>
                <c:pt idx="1685">
                  <c:v>1.9999942069507097</c:v>
                </c:pt>
                <c:pt idx="1686">
                  <c:v>1.9999966746301174</c:v>
                </c:pt>
                <c:pt idx="1687">
                  <c:v>1.9999966326436374</c:v>
                </c:pt>
                <c:pt idx="1688">
                  <c:v>1.9999956131343817</c:v>
                </c:pt>
                <c:pt idx="1689">
                  <c:v>1.9999963804820873</c:v>
                </c:pt>
                <c:pt idx="1690">
                  <c:v>1.9999960833042096</c:v>
                </c:pt>
                <c:pt idx="1691">
                  <c:v>1.9999972077069841</c:v>
                </c:pt>
                <c:pt idx="1692">
                  <c:v>1.9999975377863961</c:v>
                </c:pt>
                <c:pt idx="1693">
                  <c:v>1.9999976193790796</c:v>
                </c:pt>
                <c:pt idx="1694">
                  <c:v>1.9999972308131424</c:v>
                </c:pt>
                <c:pt idx="1695">
                  <c:v>1.9999978711589461</c:v>
                </c:pt>
                <c:pt idx="1696">
                  <c:v>1.9999966632297896</c:v>
                </c:pt>
                <c:pt idx="1697">
                  <c:v>1.9999979433325945</c:v>
                </c:pt>
                <c:pt idx="1698">
                  <c:v>1.9999975895184681</c:v>
                </c:pt>
                <c:pt idx="1699">
                  <c:v>1.9999965925832617</c:v>
                </c:pt>
                <c:pt idx="1700">
                  <c:v>1.9999980530680916</c:v>
                </c:pt>
                <c:pt idx="1701">
                  <c:v>1.9999968812597597</c:v>
                </c:pt>
                <c:pt idx="1702">
                  <c:v>1.9999984594412061</c:v>
                </c:pt>
                <c:pt idx="1703">
                  <c:v>1.9999975176418621</c:v>
                </c:pt>
                <c:pt idx="1704">
                  <c:v>1.9999985551380197</c:v>
                </c:pt>
                <c:pt idx="1705">
                  <c:v>1.9999973909531317</c:v>
                </c:pt>
                <c:pt idx="1706">
                  <c:v>1.999996981608108</c:v>
                </c:pt>
                <c:pt idx="1707">
                  <c:v>1.99999868137156</c:v>
                </c:pt>
                <c:pt idx="1708">
                  <c:v>1.9999962575100512</c:v>
                </c:pt>
                <c:pt idx="1709">
                  <c:v>1.9999988607883181</c:v>
                </c:pt>
                <c:pt idx="1710">
                  <c:v>1.9999988884694209</c:v>
                </c:pt>
                <c:pt idx="1711">
                  <c:v>1.9999989460649716</c:v>
                </c:pt>
                <c:pt idx="1712">
                  <c:v>1.99999885158525</c:v>
                </c:pt>
                <c:pt idx="1713">
                  <c:v>1.9999988130393667</c:v>
                </c:pt>
                <c:pt idx="1714">
                  <c:v>1.9999984814353773</c:v>
                </c:pt>
                <c:pt idx="1715">
                  <c:v>1.9999990945304074</c:v>
                </c:pt>
                <c:pt idx="1716">
                  <c:v>1.9999991363307481</c:v>
                </c:pt>
                <c:pt idx="1717">
                  <c:v>1.99999917409195</c:v>
                </c:pt>
                <c:pt idx="1718">
                  <c:v>1.9999992063189043</c:v>
                </c:pt>
                <c:pt idx="1719">
                  <c:v>1.9999992322659195</c:v>
                </c:pt>
                <c:pt idx="1720">
                  <c:v>1.9999992781867948</c:v>
                </c:pt>
                <c:pt idx="1721">
                  <c:v>1.999999291084849</c:v>
                </c:pt>
                <c:pt idx="1722">
                  <c:v>1.99999920221302</c:v>
                </c:pt>
                <c:pt idx="1723">
                  <c:v>1.9999993443238748</c:v>
                </c:pt>
                <c:pt idx="1724">
                  <c:v>1.9999992394196524</c:v>
                </c:pt>
                <c:pt idx="1725">
                  <c:v>1.9999992092523349</c:v>
                </c:pt>
                <c:pt idx="1726">
                  <c:v>1.9999993050736429</c:v>
                </c:pt>
                <c:pt idx="1727">
                  <c:v>1.9999993426350799</c:v>
                </c:pt>
                <c:pt idx="1728">
                  <c:v>1.9999993556879612</c:v>
                </c:pt>
                <c:pt idx="1729">
                  <c:v>1.99999940498344</c:v>
                </c:pt>
                <c:pt idx="1730">
                  <c:v>1.99999943952251</c:v>
                </c:pt>
                <c:pt idx="1731">
                  <c:v>1.99999945980604</c:v>
                </c:pt>
                <c:pt idx="1732">
                  <c:v>1.9999994983347871</c:v>
                </c:pt>
                <c:pt idx="1733">
                  <c:v>1.9999995268594173</c:v>
                </c:pt>
                <c:pt idx="1734">
                  <c:v>1.9999995546304916</c:v>
                </c:pt>
                <c:pt idx="1735">
                  <c:v>1.999999577898508</c:v>
                </c:pt>
                <c:pt idx="1736">
                  <c:v>1.9999996009138916</c:v>
                </c:pt>
                <c:pt idx="1737">
                  <c:v>1.9999996149270196</c:v>
                </c:pt>
                <c:pt idx="1738">
                  <c:v>1.9999996474382065</c:v>
                </c:pt>
                <c:pt idx="1739">
                  <c:v>1.9999996534477316</c:v>
                </c:pt>
                <c:pt idx="1740">
                  <c:v>1.9999996839558336</c:v>
                </c:pt>
                <c:pt idx="1741">
                  <c:v>1.9999997112127197</c:v>
                </c:pt>
                <c:pt idx="1742">
                  <c:v>1.9999997292185645</c:v>
                </c:pt>
                <c:pt idx="1743">
                  <c:v>1.9999997342235201</c:v>
                </c:pt>
                <c:pt idx="1744">
                  <c:v>1.9999997642277161</c:v>
                </c:pt>
                <c:pt idx="1745">
                  <c:v>1.9999997744812681</c:v>
                </c:pt>
                <c:pt idx="1746">
                  <c:v>1.9999997954842668</c:v>
                </c:pt>
                <c:pt idx="1747">
                  <c:v>1.9999998084868047</c:v>
                </c:pt>
                <c:pt idx="1748">
                  <c:v>1.9999998222389419</c:v>
                </c:pt>
                <c:pt idx="1749">
                  <c:v>1.9999998352407449</c:v>
                </c:pt>
                <c:pt idx="1750">
                  <c:v>1.99999996024226</c:v>
                </c:pt>
                <c:pt idx="1751">
                  <c:v>1.9999999479913797</c:v>
                </c:pt>
                <c:pt idx="1752">
                  <c:v>1.9999999526594694</c:v>
                </c:pt>
                <c:pt idx="1753">
                  <c:v>1.9999999563273396</c:v>
                </c:pt>
                <c:pt idx="1754">
                  <c:v>1.9999999556616757</c:v>
                </c:pt>
                <c:pt idx="1755">
                  <c:v>1.99999995999585</c:v>
                </c:pt>
                <c:pt idx="1756">
                  <c:v>1.9999999629965501</c:v>
                </c:pt>
                <c:pt idx="1757">
                  <c:v>1.9999999643304731</c:v>
                </c:pt>
                <c:pt idx="1758">
                  <c:v>1.9999999669976263</c:v>
                </c:pt>
                <c:pt idx="1759">
                  <c:v>1.9999999686647041</c:v>
                </c:pt>
                <c:pt idx="1760">
                  <c:v>1.9999999703317122</c:v>
                </c:pt>
                <c:pt idx="1761">
                  <c:v>1.9999999716653241</c:v>
                </c:pt>
                <c:pt idx="1762">
                  <c:v>1.9999999733322267</c:v>
                </c:pt>
                <c:pt idx="1763">
                  <c:v>1.9999999459990856</c:v>
                </c:pt>
                <c:pt idx="1764">
                  <c:v>1.9999999759992464</c:v>
                </c:pt>
                <c:pt idx="1765">
                  <c:v>1.9999999773327131</c:v>
                </c:pt>
                <c:pt idx="1766">
                  <c:v>1.9999999783328266</c:v>
                </c:pt>
                <c:pt idx="1767">
                  <c:v>1.999999978999583</c:v>
                </c:pt>
                <c:pt idx="1768">
                  <c:v>1.9999999806663229</c:v>
                </c:pt>
                <c:pt idx="1769">
                  <c:v>1.9999999819997201</c:v>
                </c:pt>
                <c:pt idx="1770">
                  <c:v>1.9999999829997697</c:v>
                </c:pt>
                <c:pt idx="1771">
                  <c:v>1.999999983999813</c:v>
                </c:pt>
                <c:pt idx="1772">
                  <c:v>1.9999999853331796</c:v>
                </c:pt>
                <c:pt idx="1773">
                  <c:v>1.9999999863332065</c:v>
                </c:pt>
                <c:pt idx="1774">
                  <c:v>1.9999999873332297</c:v>
                </c:pt>
                <c:pt idx="1775">
                  <c:v>1.99999998833325</c:v>
                </c:pt>
                <c:pt idx="1776">
                  <c:v>1.9999999889999325</c:v>
                </c:pt>
                <c:pt idx="1777">
                  <c:v>1.9999999899999432</c:v>
                </c:pt>
                <c:pt idx="1778">
                  <c:v>1.9999999909999506</c:v>
                </c:pt>
                <c:pt idx="1779">
                  <c:v>1.99999999166663</c:v>
                </c:pt>
                <c:pt idx="1780">
                  <c:v>1.9999999926666359</c:v>
                </c:pt>
                <c:pt idx="1781">
                  <c:v>1.9999999933333097</c:v>
                </c:pt>
                <c:pt idx="1782">
                  <c:v>1.9999999939999773</c:v>
                </c:pt>
                <c:pt idx="1783">
                  <c:v>1.99999999466665</c:v>
                </c:pt>
                <c:pt idx="1784">
                  <c:v>1.9999999953333196</c:v>
                </c:pt>
                <c:pt idx="1785">
                  <c:v>1.9999999956666556</c:v>
                </c:pt>
                <c:pt idx="1786">
                  <c:v>1.999999996333323</c:v>
                </c:pt>
                <c:pt idx="1787">
                  <c:v>1.9999999966666597</c:v>
                </c:pt>
                <c:pt idx="1788">
                  <c:v>1.9999999973333256</c:v>
                </c:pt>
                <c:pt idx="1789">
                  <c:v>1.9999999976666596</c:v>
                </c:pt>
                <c:pt idx="1790">
                  <c:v>1.9999999979999927</c:v>
                </c:pt>
                <c:pt idx="1791">
                  <c:v>1.9999999983333296</c:v>
                </c:pt>
                <c:pt idx="1792">
                  <c:v>1.9999999983333296</c:v>
                </c:pt>
                <c:pt idx="1793">
                  <c:v>1.999999998666663</c:v>
                </c:pt>
                <c:pt idx="1794">
                  <c:v>1.9999999989999935</c:v>
                </c:pt>
                <c:pt idx="1795">
                  <c:v>1.9999999989999935</c:v>
                </c:pt>
                <c:pt idx="1796">
                  <c:v>1.9999999993333297</c:v>
                </c:pt>
                <c:pt idx="1797">
                  <c:v>1.9999999993333297</c:v>
                </c:pt>
                <c:pt idx="1798">
                  <c:v>1.9999999993333297</c:v>
                </c:pt>
                <c:pt idx="1799">
                  <c:v>1.9999999996666631</c:v>
                </c:pt>
                <c:pt idx="1800">
                  <c:v>1.9999999996666631</c:v>
                </c:pt>
                <c:pt idx="1801">
                  <c:v>1.9999999996666631</c:v>
                </c:pt>
                <c:pt idx="1802">
                  <c:v>1.9999999996666664</c:v>
                </c:pt>
                <c:pt idx="1803">
                  <c:v>1.9999999996666664</c:v>
                </c:pt>
                <c:pt idx="1804">
                  <c:v>1.9999999996666664</c:v>
                </c:pt>
                <c:pt idx="1805">
                  <c:v>2</c:v>
                </c:pt>
                <c:pt idx="1806">
                  <c:v>2</c:v>
                </c:pt>
                <c:pt idx="1807">
                  <c:v>2</c:v>
                </c:pt>
                <c:pt idx="1808">
                  <c:v>2</c:v>
                </c:pt>
                <c:pt idx="1809">
                  <c:v>2</c:v>
                </c:pt>
                <c:pt idx="1810">
                  <c:v>2</c:v>
                </c:pt>
                <c:pt idx="1811">
                  <c:v>2</c:v>
                </c:pt>
                <c:pt idx="1812">
                  <c:v>2</c:v>
                </c:pt>
                <c:pt idx="1813">
                  <c:v>2</c:v>
                </c:pt>
                <c:pt idx="1814">
                  <c:v>2</c:v>
                </c:pt>
                <c:pt idx="1815">
                  <c:v>2</c:v>
                </c:pt>
                <c:pt idx="1816">
                  <c:v>2</c:v>
                </c:pt>
                <c:pt idx="1817">
                  <c:v>2</c:v>
                </c:pt>
                <c:pt idx="1818">
                  <c:v>2</c:v>
                </c:pt>
                <c:pt idx="1819">
                  <c:v>2</c:v>
                </c:pt>
                <c:pt idx="1820">
                  <c:v>2</c:v>
                </c:pt>
                <c:pt idx="1821">
                  <c:v>2</c:v>
                </c:pt>
                <c:pt idx="1822">
                  <c:v>2</c:v>
                </c:pt>
                <c:pt idx="1823">
                  <c:v>2</c:v>
                </c:pt>
                <c:pt idx="1824">
                  <c:v>2</c:v>
                </c:pt>
                <c:pt idx="1825">
                  <c:v>2</c:v>
                </c:pt>
                <c:pt idx="1826">
                  <c:v>2</c:v>
                </c:pt>
                <c:pt idx="1827">
                  <c:v>2</c:v>
                </c:pt>
                <c:pt idx="1828">
                  <c:v>2</c:v>
                </c:pt>
                <c:pt idx="1829">
                  <c:v>2</c:v>
                </c:pt>
                <c:pt idx="1830">
                  <c:v>2</c:v>
                </c:pt>
                <c:pt idx="1831">
                  <c:v>2</c:v>
                </c:pt>
                <c:pt idx="1832">
                  <c:v>2</c:v>
                </c:pt>
                <c:pt idx="1833">
                  <c:v>2</c:v>
                </c:pt>
                <c:pt idx="1834">
                  <c:v>2</c:v>
                </c:pt>
                <c:pt idx="1835">
                  <c:v>2</c:v>
                </c:pt>
                <c:pt idx="1836">
                  <c:v>2</c:v>
                </c:pt>
                <c:pt idx="1837">
                  <c:v>2</c:v>
                </c:pt>
                <c:pt idx="1838">
                  <c:v>2</c:v>
                </c:pt>
                <c:pt idx="1839">
                  <c:v>2</c:v>
                </c:pt>
                <c:pt idx="1840">
                  <c:v>2</c:v>
                </c:pt>
                <c:pt idx="1841">
                  <c:v>2</c:v>
                </c:pt>
                <c:pt idx="1842">
                  <c:v>2</c:v>
                </c:pt>
                <c:pt idx="1843">
                  <c:v>2</c:v>
                </c:pt>
                <c:pt idx="1844">
                  <c:v>2</c:v>
                </c:pt>
                <c:pt idx="1845">
                  <c:v>2</c:v>
                </c:pt>
                <c:pt idx="1846">
                  <c:v>2</c:v>
                </c:pt>
                <c:pt idx="1847">
                  <c:v>2</c:v>
                </c:pt>
                <c:pt idx="1848">
                  <c:v>2</c:v>
                </c:pt>
                <c:pt idx="1849">
                  <c:v>2</c:v>
                </c:pt>
                <c:pt idx="1850">
                  <c:v>2</c:v>
                </c:pt>
                <c:pt idx="1851">
                  <c:v>2</c:v>
                </c:pt>
                <c:pt idx="1852">
                  <c:v>2</c:v>
                </c:pt>
                <c:pt idx="1853">
                  <c:v>2</c:v>
                </c:pt>
                <c:pt idx="1854">
                  <c:v>2</c:v>
                </c:pt>
                <c:pt idx="1855">
                  <c:v>2</c:v>
                </c:pt>
                <c:pt idx="1856">
                  <c:v>2</c:v>
                </c:pt>
                <c:pt idx="1857">
                  <c:v>2</c:v>
                </c:pt>
                <c:pt idx="1858">
                  <c:v>2</c:v>
                </c:pt>
                <c:pt idx="1859">
                  <c:v>2</c:v>
                </c:pt>
                <c:pt idx="1860">
                  <c:v>2</c:v>
                </c:pt>
                <c:pt idx="1861">
                  <c:v>2</c:v>
                </c:pt>
                <c:pt idx="1862">
                  <c:v>2</c:v>
                </c:pt>
                <c:pt idx="1863">
                  <c:v>2</c:v>
                </c:pt>
                <c:pt idx="1864">
                  <c:v>2</c:v>
                </c:pt>
                <c:pt idx="1865">
                  <c:v>2</c:v>
                </c:pt>
                <c:pt idx="1866">
                  <c:v>2</c:v>
                </c:pt>
                <c:pt idx="1867">
                  <c:v>2</c:v>
                </c:pt>
                <c:pt idx="1868">
                  <c:v>2</c:v>
                </c:pt>
                <c:pt idx="1869">
                  <c:v>2</c:v>
                </c:pt>
                <c:pt idx="1870">
                  <c:v>2</c:v>
                </c:pt>
                <c:pt idx="1871">
                  <c:v>2</c:v>
                </c:pt>
                <c:pt idx="1872">
                  <c:v>2</c:v>
                </c:pt>
                <c:pt idx="1873">
                  <c:v>2</c:v>
                </c:pt>
                <c:pt idx="1874">
                  <c:v>2</c:v>
                </c:pt>
                <c:pt idx="1875">
                  <c:v>2</c:v>
                </c:pt>
                <c:pt idx="1876">
                  <c:v>2</c:v>
                </c:pt>
                <c:pt idx="1877">
                  <c:v>2</c:v>
                </c:pt>
                <c:pt idx="1878">
                  <c:v>2</c:v>
                </c:pt>
                <c:pt idx="1879">
                  <c:v>2</c:v>
                </c:pt>
                <c:pt idx="1880">
                  <c:v>2</c:v>
                </c:pt>
                <c:pt idx="1881">
                  <c:v>2</c:v>
                </c:pt>
                <c:pt idx="1882">
                  <c:v>2</c:v>
                </c:pt>
                <c:pt idx="1883">
                  <c:v>2</c:v>
                </c:pt>
                <c:pt idx="1884">
                  <c:v>2</c:v>
                </c:pt>
                <c:pt idx="1885">
                  <c:v>2</c:v>
                </c:pt>
                <c:pt idx="1886">
                  <c:v>2</c:v>
                </c:pt>
                <c:pt idx="1887">
                  <c:v>2</c:v>
                </c:pt>
                <c:pt idx="1888">
                  <c:v>2</c:v>
                </c:pt>
                <c:pt idx="1889">
                  <c:v>2</c:v>
                </c:pt>
                <c:pt idx="1890">
                  <c:v>2</c:v>
                </c:pt>
                <c:pt idx="1891">
                  <c:v>2</c:v>
                </c:pt>
                <c:pt idx="1892">
                  <c:v>2</c:v>
                </c:pt>
                <c:pt idx="1893">
                  <c:v>2</c:v>
                </c:pt>
                <c:pt idx="1894">
                  <c:v>2</c:v>
                </c:pt>
                <c:pt idx="1895">
                  <c:v>2</c:v>
                </c:pt>
                <c:pt idx="1896">
                  <c:v>2</c:v>
                </c:pt>
                <c:pt idx="1897">
                  <c:v>2</c:v>
                </c:pt>
                <c:pt idx="1898">
                  <c:v>2</c:v>
                </c:pt>
                <c:pt idx="1899">
                  <c:v>2</c:v>
                </c:pt>
                <c:pt idx="1900">
                  <c:v>2</c:v>
                </c:pt>
                <c:pt idx="1901">
                  <c:v>2</c:v>
                </c:pt>
                <c:pt idx="1902">
                  <c:v>2</c:v>
                </c:pt>
                <c:pt idx="1903">
                  <c:v>2</c:v>
                </c:pt>
                <c:pt idx="1904">
                  <c:v>2</c:v>
                </c:pt>
                <c:pt idx="1905">
                  <c:v>2</c:v>
                </c:pt>
                <c:pt idx="1906">
                  <c:v>2</c:v>
                </c:pt>
                <c:pt idx="1907">
                  <c:v>2</c:v>
                </c:pt>
                <c:pt idx="1908">
                  <c:v>2</c:v>
                </c:pt>
                <c:pt idx="1909">
                  <c:v>2</c:v>
                </c:pt>
                <c:pt idx="1910">
                  <c:v>2</c:v>
                </c:pt>
                <c:pt idx="1911">
                  <c:v>2</c:v>
                </c:pt>
                <c:pt idx="1912">
                  <c:v>2</c:v>
                </c:pt>
                <c:pt idx="1913">
                  <c:v>2</c:v>
                </c:pt>
                <c:pt idx="1914">
                  <c:v>2</c:v>
                </c:pt>
                <c:pt idx="1915">
                  <c:v>2</c:v>
                </c:pt>
                <c:pt idx="1916">
                  <c:v>2</c:v>
                </c:pt>
                <c:pt idx="1917">
                  <c:v>2</c:v>
                </c:pt>
                <c:pt idx="1918">
                  <c:v>2</c:v>
                </c:pt>
                <c:pt idx="1919">
                  <c:v>2</c:v>
                </c:pt>
                <c:pt idx="1920">
                  <c:v>2</c:v>
                </c:pt>
                <c:pt idx="1921">
                  <c:v>2</c:v>
                </c:pt>
                <c:pt idx="1922">
                  <c:v>2</c:v>
                </c:pt>
                <c:pt idx="1923">
                  <c:v>2</c:v>
                </c:pt>
                <c:pt idx="1924">
                  <c:v>2</c:v>
                </c:pt>
                <c:pt idx="1925">
                  <c:v>2</c:v>
                </c:pt>
                <c:pt idx="1926">
                  <c:v>2</c:v>
                </c:pt>
                <c:pt idx="1927">
                  <c:v>2</c:v>
                </c:pt>
                <c:pt idx="1928">
                  <c:v>2</c:v>
                </c:pt>
                <c:pt idx="1929">
                  <c:v>2</c:v>
                </c:pt>
                <c:pt idx="1930">
                  <c:v>2</c:v>
                </c:pt>
                <c:pt idx="1931">
                  <c:v>2</c:v>
                </c:pt>
                <c:pt idx="1932">
                  <c:v>2</c:v>
                </c:pt>
                <c:pt idx="1933">
                  <c:v>2</c:v>
                </c:pt>
                <c:pt idx="1934">
                  <c:v>2</c:v>
                </c:pt>
                <c:pt idx="1935">
                  <c:v>2</c:v>
                </c:pt>
                <c:pt idx="1936">
                  <c:v>2</c:v>
                </c:pt>
                <c:pt idx="1937">
                  <c:v>2</c:v>
                </c:pt>
                <c:pt idx="1938">
                  <c:v>2</c:v>
                </c:pt>
                <c:pt idx="1939">
                  <c:v>2</c:v>
                </c:pt>
                <c:pt idx="1940">
                  <c:v>2</c:v>
                </c:pt>
                <c:pt idx="1941">
                  <c:v>2</c:v>
                </c:pt>
                <c:pt idx="1942">
                  <c:v>2</c:v>
                </c:pt>
                <c:pt idx="1943">
                  <c:v>2</c:v>
                </c:pt>
                <c:pt idx="1944">
                  <c:v>2</c:v>
                </c:pt>
                <c:pt idx="1945">
                  <c:v>2</c:v>
                </c:pt>
                <c:pt idx="1946">
                  <c:v>2</c:v>
                </c:pt>
                <c:pt idx="1947">
                  <c:v>2</c:v>
                </c:pt>
                <c:pt idx="1948">
                  <c:v>2</c:v>
                </c:pt>
                <c:pt idx="1949">
                  <c:v>2</c:v>
                </c:pt>
                <c:pt idx="1950">
                  <c:v>2</c:v>
                </c:pt>
                <c:pt idx="1951">
                  <c:v>2</c:v>
                </c:pt>
                <c:pt idx="1952">
                  <c:v>2</c:v>
                </c:pt>
                <c:pt idx="1953">
                  <c:v>2</c:v>
                </c:pt>
                <c:pt idx="1954">
                  <c:v>2</c:v>
                </c:pt>
                <c:pt idx="1955">
                  <c:v>2</c:v>
                </c:pt>
                <c:pt idx="1956">
                  <c:v>2</c:v>
                </c:pt>
                <c:pt idx="1957">
                  <c:v>2</c:v>
                </c:pt>
                <c:pt idx="1958">
                  <c:v>2</c:v>
                </c:pt>
                <c:pt idx="1959">
                  <c:v>2</c:v>
                </c:pt>
                <c:pt idx="1960">
                  <c:v>2</c:v>
                </c:pt>
                <c:pt idx="1961">
                  <c:v>2</c:v>
                </c:pt>
                <c:pt idx="1962">
                  <c:v>2</c:v>
                </c:pt>
                <c:pt idx="1963">
                  <c:v>2</c:v>
                </c:pt>
                <c:pt idx="1964">
                  <c:v>2</c:v>
                </c:pt>
                <c:pt idx="1965">
                  <c:v>2</c:v>
                </c:pt>
                <c:pt idx="1966">
                  <c:v>2</c:v>
                </c:pt>
                <c:pt idx="1967">
                  <c:v>2</c:v>
                </c:pt>
                <c:pt idx="1968">
                  <c:v>2</c:v>
                </c:pt>
                <c:pt idx="1969">
                  <c:v>2</c:v>
                </c:pt>
                <c:pt idx="1970">
                  <c:v>2</c:v>
                </c:pt>
                <c:pt idx="1971">
                  <c:v>2</c:v>
                </c:pt>
                <c:pt idx="1972">
                  <c:v>2</c:v>
                </c:pt>
                <c:pt idx="1973">
                  <c:v>2</c:v>
                </c:pt>
                <c:pt idx="1974">
                  <c:v>2</c:v>
                </c:pt>
                <c:pt idx="1975">
                  <c:v>2</c:v>
                </c:pt>
                <c:pt idx="1976">
                  <c:v>2</c:v>
                </c:pt>
                <c:pt idx="1977">
                  <c:v>2</c:v>
                </c:pt>
                <c:pt idx="1978">
                  <c:v>2</c:v>
                </c:pt>
                <c:pt idx="1979">
                  <c:v>2</c:v>
                </c:pt>
                <c:pt idx="1980">
                  <c:v>2</c:v>
                </c:pt>
                <c:pt idx="1981">
                  <c:v>2</c:v>
                </c:pt>
                <c:pt idx="1982">
                  <c:v>2</c:v>
                </c:pt>
                <c:pt idx="1983">
                  <c:v>2</c:v>
                </c:pt>
                <c:pt idx="1984">
                  <c:v>2</c:v>
                </c:pt>
                <c:pt idx="1985">
                  <c:v>2</c:v>
                </c:pt>
                <c:pt idx="1986">
                  <c:v>2</c:v>
                </c:pt>
                <c:pt idx="1987">
                  <c:v>2</c:v>
                </c:pt>
                <c:pt idx="1988">
                  <c:v>2</c:v>
                </c:pt>
                <c:pt idx="1989">
                  <c:v>2</c:v>
                </c:pt>
                <c:pt idx="1990">
                  <c:v>2</c:v>
                </c:pt>
                <c:pt idx="1991">
                  <c:v>2</c:v>
                </c:pt>
                <c:pt idx="1992">
                  <c:v>2</c:v>
                </c:pt>
                <c:pt idx="1993">
                  <c:v>2</c:v>
                </c:pt>
                <c:pt idx="1994">
                  <c:v>2</c:v>
                </c:pt>
                <c:pt idx="1995">
                  <c:v>2</c:v>
                </c:pt>
                <c:pt idx="1996">
                  <c:v>2</c:v>
                </c:pt>
                <c:pt idx="1997">
                  <c:v>2</c:v>
                </c:pt>
                <c:pt idx="1998">
                  <c:v>2</c:v>
                </c:pt>
                <c:pt idx="1999">
                  <c:v>2</c:v>
                </c:pt>
                <c:pt idx="2000">
                  <c:v>2</c:v>
                </c:pt>
                <c:pt idx="2001">
                  <c:v>2</c:v>
                </c:pt>
                <c:pt idx="2002">
                  <c:v>2</c:v>
                </c:pt>
                <c:pt idx="2003">
                  <c:v>2</c:v>
                </c:pt>
                <c:pt idx="2004">
                  <c:v>2</c:v>
                </c:pt>
                <c:pt idx="2005">
                  <c:v>2</c:v>
                </c:pt>
                <c:pt idx="2006">
                  <c:v>2</c:v>
                </c:pt>
                <c:pt idx="2007">
                  <c:v>2</c:v>
                </c:pt>
                <c:pt idx="2008">
                  <c:v>2</c:v>
                </c:pt>
                <c:pt idx="2009">
                  <c:v>2</c:v>
                </c:pt>
                <c:pt idx="2010">
                  <c:v>2</c:v>
                </c:pt>
                <c:pt idx="2011">
                  <c:v>2</c:v>
                </c:pt>
                <c:pt idx="2012">
                  <c:v>2</c:v>
                </c:pt>
                <c:pt idx="2013">
                  <c:v>2</c:v>
                </c:pt>
                <c:pt idx="2014">
                  <c:v>2</c:v>
                </c:pt>
                <c:pt idx="2015">
                  <c:v>2</c:v>
                </c:pt>
                <c:pt idx="2016">
                  <c:v>2</c:v>
                </c:pt>
                <c:pt idx="2017">
                  <c:v>2</c:v>
                </c:pt>
                <c:pt idx="2018">
                  <c:v>2</c:v>
                </c:pt>
                <c:pt idx="2019">
                  <c:v>2</c:v>
                </c:pt>
                <c:pt idx="2020">
                  <c:v>2</c:v>
                </c:pt>
                <c:pt idx="2021">
                  <c:v>2</c:v>
                </c:pt>
                <c:pt idx="2022">
                  <c:v>2</c:v>
                </c:pt>
                <c:pt idx="2023">
                  <c:v>2</c:v>
                </c:pt>
                <c:pt idx="2024">
                  <c:v>2</c:v>
                </c:pt>
                <c:pt idx="2025">
                  <c:v>2</c:v>
                </c:pt>
                <c:pt idx="2026">
                  <c:v>2</c:v>
                </c:pt>
                <c:pt idx="2027">
                  <c:v>2</c:v>
                </c:pt>
                <c:pt idx="2028">
                  <c:v>2</c:v>
                </c:pt>
                <c:pt idx="2029">
                  <c:v>2</c:v>
                </c:pt>
                <c:pt idx="2030">
                  <c:v>2</c:v>
                </c:pt>
                <c:pt idx="2031">
                  <c:v>2</c:v>
                </c:pt>
                <c:pt idx="2032">
                  <c:v>2</c:v>
                </c:pt>
                <c:pt idx="2033">
                  <c:v>2</c:v>
                </c:pt>
                <c:pt idx="2034">
                  <c:v>2</c:v>
                </c:pt>
                <c:pt idx="2035">
                  <c:v>2</c:v>
                </c:pt>
                <c:pt idx="2036">
                  <c:v>2</c:v>
                </c:pt>
                <c:pt idx="2037">
                  <c:v>2</c:v>
                </c:pt>
                <c:pt idx="2038">
                  <c:v>2</c:v>
                </c:pt>
                <c:pt idx="2039">
                  <c:v>2</c:v>
                </c:pt>
                <c:pt idx="2040">
                  <c:v>2</c:v>
                </c:pt>
                <c:pt idx="2041">
                  <c:v>2</c:v>
                </c:pt>
                <c:pt idx="2042">
                  <c:v>2</c:v>
                </c:pt>
                <c:pt idx="2043">
                  <c:v>2</c:v>
                </c:pt>
                <c:pt idx="2044">
                  <c:v>2</c:v>
                </c:pt>
                <c:pt idx="2045">
                  <c:v>2</c:v>
                </c:pt>
                <c:pt idx="2046">
                  <c:v>2</c:v>
                </c:pt>
                <c:pt idx="2047">
                  <c:v>2</c:v>
                </c:pt>
                <c:pt idx="2048">
                  <c:v>2</c:v>
                </c:pt>
                <c:pt idx="2049">
                  <c:v>2</c:v>
                </c:pt>
                <c:pt idx="2050">
                  <c:v>2</c:v>
                </c:pt>
                <c:pt idx="2051">
                  <c:v>2</c:v>
                </c:pt>
                <c:pt idx="2052">
                  <c:v>2</c:v>
                </c:pt>
                <c:pt idx="2053">
                  <c:v>2</c:v>
                </c:pt>
                <c:pt idx="2054">
                  <c:v>2</c:v>
                </c:pt>
                <c:pt idx="2055">
                  <c:v>2</c:v>
                </c:pt>
                <c:pt idx="2056">
                  <c:v>2</c:v>
                </c:pt>
                <c:pt idx="2057">
                  <c:v>2</c:v>
                </c:pt>
                <c:pt idx="2058">
                  <c:v>2</c:v>
                </c:pt>
                <c:pt idx="2059">
                  <c:v>2</c:v>
                </c:pt>
                <c:pt idx="2060">
                  <c:v>2</c:v>
                </c:pt>
                <c:pt idx="2061">
                  <c:v>2</c:v>
                </c:pt>
                <c:pt idx="2062">
                  <c:v>2</c:v>
                </c:pt>
                <c:pt idx="2063">
                  <c:v>2</c:v>
                </c:pt>
                <c:pt idx="2064">
                  <c:v>2</c:v>
                </c:pt>
                <c:pt idx="2065">
                  <c:v>2</c:v>
                </c:pt>
                <c:pt idx="2066">
                  <c:v>2</c:v>
                </c:pt>
                <c:pt idx="2067">
                  <c:v>2</c:v>
                </c:pt>
                <c:pt idx="2068">
                  <c:v>2</c:v>
                </c:pt>
                <c:pt idx="2069">
                  <c:v>2</c:v>
                </c:pt>
                <c:pt idx="2070">
                  <c:v>2</c:v>
                </c:pt>
                <c:pt idx="2071">
                  <c:v>2</c:v>
                </c:pt>
                <c:pt idx="2072">
                  <c:v>2</c:v>
                </c:pt>
                <c:pt idx="2073">
                  <c:v>2</c:v>
                </c:pt>
                <c:pt idx="2074">
                  <c:v>2</c:v>
                </c:pt>
                <c:pt idx="2075">
                  <c:v>2</c:v>
                </c:pt>
                <c:pt idx="2076">
                  <c:v>2</c:v>
                </c:pt>
                <c:pt idx="2077">
                  <c:v>2</c:v>
                </c:pt>
                <c:pt idx="2078">
                  <c:v>2</c:v>
                </c:pt>
                <c:pt idx="2079">
                  <c:v>2</c:v>
                </c:pt>
                <c:pt idx="2080">
                  <c:v>2</c:v>
                </c:pt>
                <c:pt idx="2081">
                  <c:v>2</c:v>
                </c:pt>
                <c:pt idx="2082">
                  <c:v>2</c:v>
                </c:pt>
                <c:pt idx="2083">
                  <c:v>2</c:v>
                </c:pt>
                <c:pt idx="2084">
                  <c:v>2</c:v>
                </c:pt>
                <c:pt idx="2085">
                  <c:v>2</c:v>
                </c:pt>
                <c:pt idx="2086">
                  <c:v>2</c:v>
                </c:pt>
                <c:pt idx="2087">
                  <c:v>2</c:v>
                </c:pt>
                <c:pt idx="2088">
                  <c:v>2</c:v>
                </c:pt>
                <c:pt idx="2089">
                  <c:v>2</c:v>
                </c:pt>
                <c:pt idx="2090">
                  <c:v>2</c:v>
                </c:pt>
                <c:pt idx="2091">
                  <c:v>2</c:v>
                </c:pt>
                <c:pt idx="2092">
                  <c:v>2</c:v>
                </c:pt>
                <c:pt idx="2093">
                  <c:v>2</c:v>
                </c:pt>
                <c:pt idx="2094">
                  <c:v>2</c:v>
                </c:pt>
                <c:pt idx="2095">
                  <c:v>2</c:v>
                </c:pt>
                <c:pt idx="2096">
                  <c:v>2</c:v>
                </c:pt>
                <c:pt idx="2097">
                  <c:v>2</c:v>
                </c:pt>
                <c:pt idx="2098">
                  <c:v>2</c:v>
                </c:pt>
                <c:pt idx="2099">
                  <c:v>2</c:v>
                </c:pt>
                <c:pt idx="2100">
                  <c:v>2</c:v>
                </c:pt>
                <c:pt idx="2101">
                  <c:v>2</c:v>
                </c:pt>
                <c:pt idx="2102">
                  <c:v>2</c:v>
                </c:pt>
                <c:pt idx="2103">
                  <c:v>2</c:v>
                </c:pt>
                <c:pt idx="2104">
                  <c:v>2</c:v>
                </c:pt>
                <c:pt idx="2105">
                  <c:v>2</c:v>
                </c:pt>
                <c:pt idx="2106">
                  <c:v>2</c:v>
                </c:pt>
                <c:pt idx="2107">
                  <c:v>2</c:v>
                </c:pt>
                <c:pt idx="2108">
                  <c:v>2</c:v>
                </c:pt>
                <c:pt idx="2109">
                  <c:v>2</c:v>
                </c:pt>
                <c:pt idx="2110">
                  <c:v>2</c:v>
                </c:pt>
                <c:pt idx="2111">
                  <c:v>2</c:v>
                </c:pt>
                <c:pt idx="2112">
                  <c:v>2</c:v>
                </c:pt>
                <c:pt idx="2113">
                  <c:v>2</c:v>
                </c:pt>
                <c:pt idx="2114">
                  <c:v>2</c:v>
                </c:pt>
                <c:pt idx="2115">
                  <c:v>2</c:v>
                </c:pt>
                <c:pt idx="2116">
                  <c:v>2</c:v>
                </c:pt>
                <c:pt idx="2117">
                  <c:v>2</c:v>
                </c:pt>
                <c:pt idx="2118">
                  <c:v>2</c:v>
                </c:pt>
                <c:pt idx="2119">
                  <c:v>2</c:v>
                </c:pt>
                <c:pt idx="2120">
                  <c:v>2</c:v>
                </c:pt>
                <c:pt idx="2121">
                  <c:v>2</c:v>
                </c:pt>
                <c:pt idx="2122">
                  <c:v>2</c:v>
                </c:pt>
                <c:pt idx="2123">
                  <c:v>2</c:v>
                </c:pt>
                <c:pt idx="2124">
                  <c:v>2</c:v>
                </c:pt>
                <c:pt idx="2125">
                  <c:v>2</c:v>
                </c:pt>
                <c:pt idx="2126">
                  <c:v>2</c:v>
                </c:pt>
                <c:pt idx="2127">
                  <c:v>2</c:v>
                </c:pt>
                <c:pt idx="2128">
                  <c:v>2</c:v>
                </c:pt>
                <c:pt idx="2129">
                  <c:v>2</c:v>
                </c:pt>
                <c:pt idx="2130">
                  <c:v>2</c:v>
                </c:pt>
                <c:pt idx="2131">
                  <c:v>2</c:v>
                </c:pt>
                <c:pt idx="2132">
                  <c:v>2</c:v>
                </c:pt>
                <c:pt idx="2133">
                  <c:v>2</c:v>
                </c:pt>
                <c:pt idx="2134">
                  <c:v>2</c:v>
                </c:pt>
                <c:pt idx="2135">
                  <c:v>2</c:v>
                </c:pt>
                <c:pt idx="2136">
                  <c:v>2</c:v>
                </c:pt>
                <c:pt idx="2137">
                  <c:v>2</c:v>
                </c:pt>
                <c:pt idx="2138">
                  <c:v>2</c:v>
                </c:pt>
                <c:pt idx="2139">
                  <c:v>2</c:v>
                </c:pt>
                <c:pt idx="2140">
                  <c:v>2</c:v>
                </c:pt>
                <c:pt idx="2141">
                  <c:v>2</c:v>
                </c:pt>
                <c:pt idx="2142">
                  <c:v>2</c:v>
                </c:pt>
                <c:pt idx="2143">
                  <c:v>2</c:v>
                </c:pt>
                <c:pt idx="2144">
                  <c:v>2</c:v>
                </c:pt>
                <c:pt idx="2145">
                  <c:v>2</c:v>
                </c:pt>
                <c:pt idx="2146">
                  <c:v>2</c:v>
                </c:pt>
                <c:pt idx="2147">
                  <c:v>2</c:v>
                </c:pt>
                <c:pt idx="2148">
                  <c:v>2</c:v>
                </c:pt>
                <c:pt idx="2149">
                  <c:v>2</c:v>
                </c:pt>
                <c:pt idx="2150">
                  <c:v>2</c:v>
                </c:pt>
                <c:pt idx="2151">
                  <c:v>2</c:v>
                </c:pt>
                <c:pt idx="2152">
                  <c:v>2</c:v>
                </c:pt>
                <c:pt idx="2153">
                  <c:v>2</c:v>
                </c:pt>
                <c:pt idx="2154">
                  <c:v>2</c:v>
                </c:pt>
                <c:pt idx="2155">
                  <c:v>2</c:v>
                </c:pt>
                <c:pt idx="2156">
                  <c:v>2</c:v>
                </c:pt>
                <c:pt idx="2157">
                  <c:v>2</c:v>
                </c:pt>
                <c:pt idx="2158">
                  <c:v>2</c:v>
                </c:pt>
                <c:pt idx="2159">
                  <c:v>2</c:v>
                </c:pt>
                <c:pt idx="2160">
                  <c:v>2</c:v>
                </c:pt>
                <c:pt idx="2161">
                  <c:v>2</c:v>
                </c:pt>
                <c:pt idx="2162">
                  <c:v>2</c:v>
                </c:pt>
                <c:pt idx="2163">
                  <c:v>2</c:v>
                </c:pt>
                <c:pt idx="2164">
                  <c:v>2</c:v>
                </c:pt>
                <c:pt idx="2165">
                  <c:v>2</c:v>
                </c:pt>
                <c:pt idx="2166">
                  <c:v>2</c:v>
                </c:pt>
                <c:pt idx="2167">
                  <c:v>2</c:v>
                </c:pt>
                <c:pt idx="2168">
                  <c:v>2</c:v>
                </c:pt>
                <c:pt idx="2169">
                  <c:v>2</c:v>
                </c:pt>
                <c:pt idx="2170">
                  <c:v>2</c:v>
                </c:pt>
                <c:pt idx="2171">
                  <c:v>2</c:v>
                </c:pt>
                <c:pt idx="2172">
                  <c:v>2</c:v>
                </c:pt>
                <c:pt idx="2173">
                  <c:v>2</c:v>
                </c:pt>
                <c:pt idx="2174">
                  <c:v>2</c:v>
                </c:pt>
                <c:pt idx="2175">
                  <c:v>2</c:v>
                </c:pt>
                <c:pt idx="2176">
                  <c:v>2</c:v>
                </c:pt>
                <c:pt idx="2177">
                  <c:v>2</c:v>
                </c:pt>
                <c:pt idx="2178">
                  <c:v>2</c:v>
                </c:pt>
                <c:pt idx="2179">
                  <c:v>2</c:v>
                </c:pt>
                <c:pt idx="2180">
                  <c:v>2</c:v>
                </c:pt>
                <c:pt idx="2181">
                  <c:v>2</c:v>
                </c:pt>
                <c:pt idx="2182">
                  <c:v>2</c:v>
                </c:pt>
                <c:pt idx="2183">
                  <c:v>2</c:v>
                </c:pt>
                <c:pt idx="2184">
                  <c:v>2</c:v>
                </c:pt>
                <c:pt idx="2185">
                  <c:v>2</c:v>
                </c:pt>
                <c:pt idx="2186">
                  <c:v>2</c:v>
                </c:pt>
                <c:pt idx="2187">
                  <c:v>2</c:v>
                </c:pt>
                <c:pt idx="2188">
                  <c:v>2</c:v>
                </c:pt>
                <c:pt idx="2189">
                  <c:v>2</c:v>
                </c:pt>
                <c:pt idx="2190">
                  <c:v>2</c:v>
                </c:pt>
                <c:pt idx="2191">
                  <c:v>2</c:v>
                </c:pt>
                <c:pt idx="2192">
                  <c:v>2</c:v>
                </c:pt>
                <c:pt idx="2193">
                  <c:v>2</c:v>
                </c:pt>
                <c:pt idx="2194">
                  <c:v>2</c:v>
                </c:pt>
                <c:pt idx="2195">
                  <c:v>2</c:v>
                </c:pt>
                <c:pt idx="2196">
                  <c:v>2</c:v>
                </c:pt>
                <c:pt idx="2197">
                  <c:v>2</c:v>
                </c:pt>
                <c:pt idx="2198">
                  <c:v>2</c:v>
                </c:pt>
                <c:pt idx="2199">
                  <c:v>2</c:v>
                </c:pt>
                <c:pt idx="2200">
                  <c:v>2</c:v>
                </c:pt>
                <c:pt idx="2201">
                  <c:v>2</c:v>
                </c:pt>
                <c:pt idx="2202">
                  <c:v>2</c:v>
                </c:pt>
                <c:pt idx="2203">
                  <c:v>2</c:v>
                </c:pt>
                <c:pt idx="2204">
                  <c:v>2</c:v>
                </c:pt>
                <c:pt idx="2205">
                  <c:v>2</c:v>
                </c:pt>
                <c:pt idx="2206">
                  <c:v>2</c:v>
                </c:pt>
                <c:pt idx="2207">
                  <c:v>2</c:v>
                </c:pt>
                <c:pt idx="2208">
                  <c:v>2</c:v>
                </c:pt>
                <c:pt idx="2209">
                  <c:v>2</c:v>
                </c:pt>
                <c:pt idx="2210">
                  <c:v>2</c:v>
                </c:pt>
                <c:pt idx="2211">
                  <c:v>2</c:v>
                </c:pt>
                <c:pt idx="2212">
                  <c:v>2</c:v>
                </c:pt>
                <c:pt idx="2213">
                  <c:v>2</c:v>
                </c:pt>
                <c:pt idx="2214">
                  <c:v>2</c:v>
                </c:pt>
                <c:pt idx="2215">
                  <c:v>2</c:v>
                </c:pt>
                <c:pt idx="2216">
                  <c:v>2</c:v>
                </c:pt>
                <c:pt idx="2217">
                  <c:v>2</c:v>
                </c:pt>
                <c:pt idx="2218">
                  <c:v>2</c:v>
                </c:pt>
                <c:pt idx="2219">
                  <c:v>2</c:v>
                </c:pt>
                <c:pt idx="2220">
                  <c:v>2</c:v>
                </c:pt>
                <c:pt idx="2221">
                  <c:v>2</c:v>
                </c:pt>
                <c:pt idx="2222">
                  <c:v>2</c:v>
                </c:pt>
                <c:pt idx="2223">
                  <c:v>2</c:v>
                </c:pt>
                <c:pt idx="2224">
                  <c:v>2</c:v>
                </c:pt>
                <c:pt idx="2225">
                  <c:v>2</c:v>
                </c:pt>
                <c:pt idx="2226">
                  <c:v>2</c:v>
                </c:pt>
                <c:pt idx="2227">
                  <c:v>2</c:v>
                </c:pt>
                <c:pt idx="2228">
                  <c:v>2</c:v>
                </c:pt>
                <c:pt idx="2229">
                  <c:v>2</c:v>
                </c:pt>
                <c:pt idx="2230">
                  <c:v>2</c:v>
                </c:pt>
                <c:pt idx="2231">
                  <c:v>2</c:v>
                </c:pt>
                <c:pt idx="2232">
                  <c:v>2</c:v>
                </c:pt>
                <c:pt idx="2233">
                  <c:v>2</c:v>
                </c:pt>
                <c:pt idx="2234">
                  <c:v>2</c:v>
                </c:pt>
                <c:pt idx="2235">
                  <c:v>2</c:v>
                </c:pt>
                <c:pt idx="2236">
                  <c:v>2</c:v>
                </c:pt>
                <c:pt idx="2237">
                  <c:v>2</c:v>
                </c:pt>
                <c:pt idx="2238">
                  <c:v>2</c:v>
                </c:pt>
                <c:pt idx="2239">
                  <c:v>2</c:v>
                </c:pt>
                <c:pt idx="2240">
                  <c:v>2</c:v>
                </c:pt>
                <c:pt idx="2241">
                  <c:v>2</c:v>
                </c:pt>
                <c:pt idx="2242">
                  <c:v>2</c:v>
                </c:pt>
                <c:pt idx="2243">
                  <c:v>2</c:v>
                </c:pt>
                <c:pt idx="2244">
                  <c:v>2</c:v>
                </c:pt>
                <c:pt idx="2245">
                  <c:v>2</c:v>
                </c:pt>
                <c:pt idx="2246">
                  <c:v>2</c:v>
                </c:pt>
                <c:pt idx="2247">
                  <c:v>2</c:v>
                </c:pt>
                <c:pt idx="2248">
                  <c:v>2</c:v>
                </c:pt>
                <c:pt idx="2249">
                  <c:v>2</c:v>
                </c:pt>
                <c:pt idx="2250">
                  <c:v>2</c:v>
                </c:pt>
                <c:pt idx="2251">
                  <c:v>2</c:v>
                </c:pt>
                <c:pt idx="2252">
                  <c:v>2</c:v>
                </c:pt>
                <c:pt idx="2253">
                  <c:v>2</c:v>
                </c:pt>
                <c:pt idx="2254">
                  <c:v>2</c:v>
                </c:pt>
                <c:pt idx="2255">
                  <c:v>2</c:v>
                </c:pt>
                <c:pt idx="2256">
                  <c:v>2</c:v>
                </c:pt>
                <c:pt idx="2257">
                  <c:v>2</c:v>
                </c:pt>
                <c:pt idx="2258">
                  <c:v>2</c:v>
                </c:pt>
                <c:pt idx="2259">
                  <c:v>2</c:v>
                </c:pt>
                <c:pt idx="2260">
                  <c:v>2</c:v>
                </c:pt>
                <c:pt idx="2261">
                  <c:v>2</c:v>
                </c:pt>
                <c:pt idx="2262">
                  <c:v>2</c:v>
                </c:pt>
                <c:pt idx="2263">
                  <c:v>2</c:v>
                </c:pt>
                <c:pt idx="2264">
                  <c:v>2</c:v>
                </c:pt>
                <c:pt idx="2265">
                  <c:v>2</c:v>
                </c:pt>
                <c:pt idx="2266">
                  <c:v>2</c:v>
                </c:pt>
                <c:pt idx="2267">
                  <c:v>2</c:v>
                </c:pt>
                <c:pt idx="2268">
                  <c:v>2</c:v>
                </c:pt>
                <c:pt idx="2269">
                  <c:v>2</c:v>
                </c:pt>
                <c:pt idx="2270">
                  <c:v>2</c:v>
                </c:pt>
                <c:pt idx="2271">
                  <c:v>2</c:v>
                </c:pt>
                <c:pt idx="2272">
                  <c:v>2</c:v>
                </c:pt>
                <c:pt idx="2273">
                  <c:v>2</c:v>
                </c:pt>
                <c:pt idx="2274">
                  <c:v>2</c:v>
                </c:pt>
                <c:pt idx="2275">
                  <c:v>2</c:v>
                </c:pt>
                <c:pt idx="2276">
                  <c:v>2</c:v>
                </c:pt>
                <c:pt idx="2277">
                  <c:v>2</c:v>
                </c:pt>
                <c:pt idx="2278">
                  <c:v>2</c:v>
                </c:pt>
                <c:pt idx="2279">
                  <c:v>2</c:v>
                </c:pt>
                <c:pt idx="2280">
                  <c:v>2</c:v>
                </c:pt>
                <c:pt idx="2281">
                  <c:v>2</c:v>
                </c:pt>
                <c:pt idx="2282">
                  <c:v>2</c:v>
                </c:pt>
                <c:pt idx="2283">
                  <c:v>2</c:v>
                </c:pt>
                <c:pt idx="2284">
                  <c:v>2</c:v>
                </c:pt>
                <c:pt idx="2285">
                  <c:v>2</c:v>
                </c:pt>
                <c:pt idx="2286">
                  <c:v>2</c:v>
                </c:pt>
                <c:pt idx="2287">
                  <c:v>2</c:v>
                </c:pt>
                <c:pt idx="2288">
                  <c:v>2</c:v>
                </c:pt>
                <c:pt idx="2289">
                  <c:v>2</c:v>
                </c:pt>
                <c:pt idx="2290">
                  <c:v>2</c:v>
                </c:pt>
                <c:pt idx="2291">
                  <c:v>2</c:v>
                </c:pt>
                <c:pt idx="2292">
                  <c:v>2</c:v>
                </c:pt>
                <c:pt idx="2293">
                  <c:v>2</c:v>
                </c:pt>
                <c:pt idx="2294">
                  <c:v>2</c:v>
                </c:pt>
                <c:pt idx="2295">
                  <c:v>2</c:v>
                </c:pt>
                <c:pt idx="2296">
                  <c:v>2</c:v>
                </c:pt>
                <c:pt idx="2297">
                  <c:v>2</c:v>
                </c:pt>
                <c:pt idx="2298">
                  <c:v>2</c:v>
                </c:pt>
                <c:pt idx="2299">
                  <c:v>2</c:v>
                </c:pt>
                <c:pt idx="2300">
                  <c:v>2</c:v>
                </c:pt>
                <c:pt idx="2301">
                  <c:v>2</c:v>
                </c:pt>
                <c:pt idx="2302">
                  <c:v>2</c:v>
                </c:pt>
                <c:pt idx="2303">
                  <c:v>2</c:v>
                </c:pt>
                <c:pt idx="2304">
                  <c:v>2</c:v>
                </c:pt>
                <c:pt idx="2305">
                  <c:v>2</c:v>
                </c:pt>
                <c:pt idx="2306">
                  <c:v>2</c:v>
                </c:pt>
                <c:pt idx="2307">
                  <c:v>2</c:v>
                </c:pt>
                <c:pt idx="2308">
                  <c:v>2</c:v>
                </c:pt>
                <c:pt idx="2309">
                  <c:v>2</c:v>
                </c:pt>
                <c:pt idx="2310">
                  <c:v>2</c:v>
                </c:pt>
                <c:pt idx="2311">
                  <c:v>2</c:v>
                </c:pt>
                <c:pt idx="2312">
                  <c:v>2</c:v>
                </c:pt>
                <c:pt idx="2313">
                  <c:v>2</c:v>
                </c:pt>
                <c:pt idx="2314">
                  <c:v>2</c:v>
                </c:pt>
                <c:pt idx="2315">
                  <c:v>2</c:v>
                </c:pt>
                <c:pt idx="2316">
                  <c:v>2</c:v>
                </c:pt>
                <c:pt idx="2317">
                  <c:v>2</c:v>
                </c:pt>
                <c:pt idx="2318">
                  <c:v>2</c:v>
                </c:pt>
                <c:pt idx="2319">
                  <c:v>2</c:v>
                </c:pt>
                <c:pt idx="2320">
                  <c:v>2</c:v>
                </c:pt>
                <c:pt idx="2321">
                  <c:v>2</c:v>
                </c:pt>
                <c:pt idx="2322">
                  <c:v>2</c:v>
                </c:pt>
                <c:pt idx="2323">
                  <c:v>2</c:v>
                </c:pt>
                <c:pt idx="2324">
                  <c:v>2</c:v>
                </c:pt>
                <c:pt idx="2325">
                  <c:v>2</c:v>
                </c:pt>
                <c:pt idx="2326">
                  <c:v>2</c:v>
                </c:pt>
                <c:pt idx="2327">
                  <c:v>2</c:v>
                </c:pt>
                <c:pt idx="2328">
                  <c:v>2</c:v>
                </c:pt>
                <c:pt idx="2329">
                  <c:v>2</c:v>
                </c:pt>
                <c:pt idx="2330">
                  <c:v>2</c:v>
                </c:pt>
                <c:pt idx="2331">
                  <c:v>2</c:v>
                </c:pt>
                <c:pt idx="2332">
                  <c:v>2</c:v>
                </c:pt>
                <c:pt idx="2333">
                  <c:v>2</c:v>
                </c:pt>
                <c:pt idx="2334">
                  <c:v>2</c:v>
                </c:pt>
                <c:pt idx="2335">
                  <c:v>2</c:v>
                </c:pt>
                <c:pt idx="2336">
                  <c:v>2</c:v>
                </c:pt>
                <c:pt idx="2337">
                  <c:v>2</c:v>
                </c:pt>
                <c:pt idx="2338">
                  <c:v>2</c:v>
                </c:pt>
                <c:pt idx="2339">
                  <c:v>2</c:v>
                </c:pt>
                <c:pt idx="2340">
                  <c:v>2</c:v>
                </c:pt>
                <c:pt idx="2341">
                  <c:v>2</c:v>
                </c:pt>
                <c:pt idx="2342">
                  <c:v>2</c:v>
                </c:pt>
                <c:pt idx="2343">
                  <c:v>2</c:v>
                </c:pt>
                <c:pt idx="2344">
                  <c:v>2</c:v>
                </c:pt>
                <c:pt idx="2345">
                  <c:v>2</c:v>
                </c:pt>
                <c:pt idx="2346">
                  <c:v>2</c:v>
                </c:pt>
                <c:pt idx="2347">
                  <c:v>2</c:v>
                </c:pt>
                <c:pt idx="2348">
                  <c:v>2</c:v>
                </c:pt>
                <c:pt idx="2349">
                  <c:v>2</c:v>
                </c:pt>
                <c:pt idx="2350">
                  <c:v>2</c:v>
                </c:pt>
                <c:pt idx="2351">
                  <c:v>2</c:v>
                </c:pt>
                <c:pt idx="2352">
                  <c:v>2</c:v>
                </c:pt>
                <c:pt idx="2353">
                  <c:v>2</c:v>
                </c:pt>
                <c:pt idx="2354">
                  <c:v>2</c:v>
                </c:pt>
                <c:pt idx="2355">
                  <c:v>2</c:v>
                </c:pt>
                <c:pt idx="2356">
                  <c:v>2</c:v>
                </c:pt>
                <c:pt idx="2357">
                  <c:v>2</c:v>
                </c:pt>
                <c:pt idx="2358">
                  <c:v>2</c:v>
                </c:pt>
                <c:pt idx="2359">
                  <c:v>2</c:v>
                </c:pt>
                <c:pt idx="2360">
                  <c:v>2</c:v>
                </c:pt>
                <c:pt idx="2361">
                  <c:v>2</c:v>
                </c:pt>
                <c:pt idx="2362">
                  <c:v>2</c:v>
                </c:pt>
                <c:pt idx="2363">
                  <c:v>2</c:v>
                </c:pt>
                <c:pt idx="2364">
                  <c:v>2</c:v>
                </c:pt>
                <c:pt idx="2365">
                  <c:v>2</c:v>
                </c:pt>
                <c:pt idx="2366">
                  <c:v>2</c:v>
                </c:pt>
                <c:pt idx="2367">
                  <c:v>2</c:v>
                </c:pt>
                <c:pt idx="2368">
                  <c:v>2</c:v>
                </c:pt>
                <c:pt idx="2369">
                  <c:v>2</c:v>
                </c:pt>
                <c:pt idx="2370">
                  <c:v>2</c:v>
                </c:pt>
                <c:pt idx="2371">
                  <c:v>2</c:v>
                </c:pt>
                <c:pt idx="2372">
                  <c:v>2</c:v>
                </c:pt>
                <c:pt idx="2373">
                  <c:v>2</c:v>
                </c:pt>
                <c:pt idx="2374">
                  <c:v>2</c:v>
                </c:pt>
                <c:pt idx="2375">
                  <c:v>2</c:v>
                </c:pt>
                <c:pt idx="2376">
                  <c:v>2</c:v>
                </c:pt>
                <c:pt idx="2377">
                  <c:v>2</c:v>
                </c:pt>
                <c:pt idx="2378">
                  <c:v>2</c:v>
                </c:pt>
                <c:pt idx="2379">
                  <c:v>2</c:v>
                </c:pt>
                <c:pt idx="2380">
                  <c:v>2</c:v>
                </c:pt>
                <c:pt idx="2381">
                  <c:v>2</c:v>
                </c:pt>
                <c:pt idx="2382">
                  <c:v>2</c:v>
                </c:pt>
                <c:pt idx="2383">
                  <c:v>2</c:v>
                </c:pt>
                <c:pt idx="2384">
                  <c:v>2</c:v>
                </c:pt>
                <c:pt idx="2385">
                  <c:v>2</c:v>
                </c:pt>
                <c:pt idx="2386">
                  <c:v>2</c:v>
                </c:pt>
                <c:pt idx="2387">
                  <c:v>2</c:v>
                </c:pt>
                <c:pt idx="2388">
                  <c:v>2</c:v>
                </c:pt>
                <c:pt idx="2389">
                  <c:v>2</c:v>
                </c:pt>
                <c:pt idx="2390">
                  <c:v>2</c:v>
                </c:pt>
                <c:pt idx="2391">
                  <c:v>2</c:v>
                </c:pt>
                <c:pt idx="2392">
                  <c:v>2</c:v>
                </c:pt>
                <c:pt idx="2393">
                  <c:v>2</c:v>
                </c:pt>
                <c:pt idx="2394">
                  <c:v>2</c:v>
                </c:pt>
                <c:pt idx="2395">
                  <c:v>2</c:v>
                </c:pt>
                <c:pt idx="2396">
                  <c:v>2</c:v>
                </c:pt>
                <c:pt idx="2397">
                  <c:v>2</c:v>
                </c:pt>
                <c:pt idx="2398">
                  <c:v>2</c:v>
                </c:pt>
                <c:pt idx="2399">
                  <c:v>2</c:v>
                </c:pt>
                <c:pt idx="2400">
                  <c:v>2</c:v>
                </c:pt>
                <c:pt idx="2401">
                  <c:v>2</c:v>
                </c:pt>
                <c:pt idx="2402">
                  <c:v>2</c:v>
                </c:pt>
                <c:pt idx="2403">
                  <c:v>2</c:v>
                </c:pt>
                <c:pt idx="2404">
                  <c:v>2</c:v>
                </c:pt>
                <c:pt idx="2405">
                  <c:v>2</c:v>
                </c:pt>
                <c:pt idx="2406">
                  <c:v>2</c:v>
                </c:pt>
                <c:pt idx="2407">
                  <c:v>2</c:v>
                </c:pt>
                <c:pt idx="2408">
                  <c:v>2</c:v>
                </c:pt>
                <c:pt idx="2409">
                  <c:v>2</c:v>
                </c:pt>
                <c:pt idx="2410">
                  <c:v>2</c:v>
                </c:pt>
                <c:pt idx="2411">
                  <c:v>2</c:v>
                </c:pt>
                <c:pt idx="2412">
                  <c:v>2</c:v>
                </c:pt>
                <c:pt idx="2413">
                  <c:v>2</c:v>
                </c:pt>
                <c:pt idx="2414">
                  <c:v>2</c:v>
                </c:pt>
                <c:pt idx="2415">
                  <c:v>2</c:v>
                </c:pt>
                <c:pt idx="2416">
                  <c:v>2</c:v>
                </c:pt>
                <c:pt idx="2417">
                  <c:v>2</c:v>
                </c:pt>
                <c:pt idx="2418">
                  <c:v>2</c:v>
                </c:pt>
                <c:pt idx="2419">
                  <c:v>2</c:v>
                </c:pt>
                <c:pt idx="2420">
                  <c:v>2</c:v>
                </c:pt>
                <c:pt idx="2421">
                  <c:v>2</c:v>
                </c:pt>
                <c:pt idx="2422">
                  <c:v>2</c:v>
                </c:pt>
                <c:pt idx="2423">
                  <c:v>2</c:v>
                </c:pt>
                <c:pt idx="2424">
                  <c:v>2</c:v>
                </c:pt>
                <c:pt idx="2425">
                  <c:v>2</c:v>
                </c:pt>
                <c:pt idx="2426">
                  <c:v>2</c:v>
                </c:pt>
                <c:pt idx="2427">
                  <c:v>2</c:v>
                </c:pt>
                <c:pt idx="2428">
                  <c:v>2</c:v>
                </c:pt>
                <c:pt idx="2429">
                  <c:v>2</c:v>
                </c:pt>
                <c:pt idx="2430">
                  <c:v>2</c:v>
                </c:pt>
                <c:pt idx="2431">
                  <c:v>2</c:v>
                </c:pt>
                <c:pt idx="2432">
                  <c:v>2</c:v>
                </c:pt>
                <c:pt idx="2433">
                  <c:v>2</c:v>
                </c:pt>
                <c:pt idx="2434">
                  <c:v>2</c:v>
                </c:pt>
                <c:pt idx="2435">
                  <c:v>2</c:v>
                </c:pt>
                <c:pt idx="2436">
                  <c:v>2</c:v>
                </c:pt>
                <c:pt idx="2437">
                  <c:v>2</c:v>
                </c:pt>
                <c:pt idx="2438">
                  <c:v>2</c:v>
                </c:pt>
                <c:pt idx="2439">
                  <c:v>2</c:v>
                </c:pt>
                <c:pt idx="2440">
                  <c:v>2</c:v>
                </c:pt>
                <c:pt idx="2441">
                  <c:v>2</c:v>
                </c:pt>
                <c:pt idx="2442">
                  <c:v>2</c:v>
                </c:pt>
                <c:pt idx="2443">
                  <c:v>2</c:v>
                </c:pt>
                <c:pt idx="2444">
                  <c:v>2</c:v>
                </c:pt>
                <c:pt idx="2445">
                  <c:v>2</c:v>
                </c:pt>
                <c:pt idx="2446">
                  <c:v>2</c:v>
                </c:pt>
                <c:pt idx="2447">
                  <c:v>2</c:v>
                </c:pt>
                <c:pt idx="2448">
                  <c:v>2</c:v>
                </c:pt>
                <c:pt idx="2449">
                  <c:v>2</c:v>
                </c:pt>
                <c:pt idx="2450">
                  <c:v>2</c:v>
                </c:pt>
                <c:pt idx="2451">
                  <c:v>2</c:v>
                </c:pt>
                <c:pt idx="2452">
                  <c:v>2</c:v>
                </c:pt>
                <c:pt idx="2453">
                  <c:v>2</c:v>
                </c:pt>
                <c:pt idx="2454">
                  <c:v>2</c:v>
                </c:pt>
                <c:pt idx="2455">
                  <c:v>2</c:v>
                </c:pt>
                <c:pt idx="2456">
                  <c:v>2</c:v>
                </c:pt>
                <c:pt idx="2457">
                  <c:v>2</c:v>
                </c:pt>
                <c:pt idx="2458">
                  <c:v>2</c:v>
                </c:pt>
                <c:pt idx="2459">
                  <c:v>2</c:v>
                </c:pt>
                <c:pt idx="2460">
                  <c:v>2</c:v>
                </c:pt>
                <c:pt idx="2461">
                  <c:v>2</c:v>
                </c:pt>
                <c:pt idx="2462">
                  <c:v>2</c:v>
                </c:pt>
                <c:pt idx="2463">
                  <c:v>2</c:v>
                </c:pt>
                <c:pt idx="2464">
                  <c:v>2</c:v>
                </c:pt>
                <c:pt idx="2465">
                  <c:v>2</c:v>
                </c:pt>
                <c:pt idx="2466">
                  <c:v>2</c:v>
                </c:pt>
                <c:pt idx="2467">
                  <c:v>2</c:v>
                </c:pt>
                <c:pt idx="2468">
                  <c:v>2</c:v>
                </c:pt>
                <c:pt idx="2469">
                  <c:v>2</c:v>
                </c:pt>
                <c:pt idx="2470">
                  <c:v>2</c:v>
                </c:pt>
                <c:pt idx="2471">
                  <c:v>2</c:v>
                </c:pt>
                <c:pt idx="2472">
                  <c:v>2</c:v>
                </c:pt>
                <c:pt idx="2473">
                  <c:v>2</c:v>
                </c:pt>
                <c:pt idx="2474">
                  <c:v>2</c:v>
                </c:pt>
                <c:pt idx="2475">
                  <c:v>2</c:v>
                </c:pt>
                <c:pt idx="2476">
                  <c:v>2</c:v>
                </c:pt>
                <c:pt idx="2477">
                  <c:v>2</c:v>
                </c:pt>
                <c:pt idx="2478">
                  <c:v>2</c:v>
                </c:pt>
                <c:pt idx="2479">
                  <c:v>2</c:v>
                </c:pt>
                <c:pt idx="2480">
                  <c:v>2</c:v>
                </c:pt>
                <c:pt idx="2481">
                  <c:v>2</c:v>
                </c:pt>
                <c:pt idx="2482">
                  <c:v>2</c:v>
                </c:pt>
                <c:pt idx="2483">
                  <c:v>2</c:v>
                </c:pt>
                <c:pt idx="2484">
                  <c:v>2</c:v>
                </c:pt>
                <c:pt idx="2485">
                  <c:v>2</c:v>
                </c:pt>
                <c:pt idx="2486">
                  <c:v>2</c:v>
                </c:pt>
                <c:pt idx="2487">
                  <c:v>2</c:v>
                </c:pt>
                <c:pt idx="2488">
                  <c:v>2</c:v>
                </c:pt>
                <c:pt idx="2489">
                  <c:v>2</c:v>
                </c:pt>
                <c:pt idx="2490">
                  <c:v>2</c:v>
                </c:pt>
                <c:pt idx="2491">
                  <c:v>2</c:v>
                </c:pt>
                <c:pt idx="2492">
                  <c:v>2</c:v>
                </c:pt>
                <c:pt idx="2493">
                  <c:v>2</c:v>
                </c:pt>
                <c:pt idx="2494">
                  <c:v>2</c:v>
                </c:pt>
                <c:pt idx="2495">
                  <c:v>2</c:v>
                </c:pt>
                <c:pt idx="2496">
                  <c:v>2</c:v>
                </c:pt>
                <c:pt idx="2497">
                  <c:v>2</c:v>
                </c:pt>
                <c:pt idx="2498">
                  <c:v>2</c:v>
                </c:pt>
                <c:pt idx="2499">
                  <c:v>2</c:v>
                </c:pt>
                <c:pt idx="2500">
                  <c:v>2</c:v>
                </c:pt>
                <c:pt idx="2501">
                  <c:v>2</c:v>
                </c:pt>
                <c:pt idx="2502">
                  <c:v>2</c:v>
                </c:pt>
                <c:pt idx="2503">
                  <c:v>2</c:v>
                </c:pt>
                <c:pt idx="2504">
                  <c:v>2</c:v>
                </c:pt>
                <c:pt idx="2505">
                  <c:v>2</c:v>
                </c:pt>
                <c:pt idx="2506">
                  <c:v>2</c:v>
                </c:pt>
                <c:pt idx="2507">
                  <c:v>2</c:v>
                </c:pt>
                <c:pt idx="2508">
                  <c:v>2</c:v>
                </c:pt>
                <c:pt idx="2509">
                  <c:v>2</c:v>
                </c:pt>
                <c:pt idx="2510">
                  <c:v>2</c:v>
                </c:pt>
                <c:pt idx="2511">
                  <c:v>2</c:v>
                </c:pt>
                <c:pt idx="2512">
                  <c:v>2</c:v>
                </c:pt>
                <c:pt idx="2513">
                  <c:v>2</c:v>
                </c:pt>
                <c:pt idx="2514">
                  <c:v>2</c:v>
                </c:pt>
                <c:pt idx="2515">
                  <c:v>2</c:v>
                </c:pt>
                <c:pt idx="2516">
                  <c:v>2</c:v>
                </c:pt>
                <c:pt idx="2517">
                  <c:v>2</c:v>
                </c:pt>
                <c:pt idx="2518">
                  <c:v>2</c:v>
                </c:pt>
                <c:pt idx="2519">
                  <c:v>2</c:v>
                </c:pt>
                <c:pt idx="2520">
                  <c:v>2</c:v>
                </c:pt>
                <c:pt idx="2521">
                  <c:v>2</c:v>
                </c:pt>
                <c:pt idx="2522">
                  <c:v>2</c:v>
                </c:pt>
                <c:pt idx="2523">
                  <c:v>2</c:v>
                </c:pt>
                <c:pt idx="2524">
                  <c:v>2</c:v>
                </c:pt>
                <c:pt idx="2525">
                  <c:v>2</c:v>
                </c:pt>
                <c:pt idx="2526">
                  <c:v>2</c:v>
                </c:pt>
                <c:pt idx="2527">
                  <c:v>2</c:v>
                </c:pt>
                <c:pt idx="2528">
                  <c:v>2</c:v>
                </c:pt>
                <c:pt idx="2529">
                  <c:v>2</c:v>
                </c:pt>
                <c:pt idx="2530">
                  <c:v>2</c:v>
                </c:pt>
                <c:pt idx="2531">
                  <c:v>2</c:v>
                </c:pt>
                <c:pt idx="2532">
                  <c:v>2</c:v>
                </c:pt>
                <c:pt idx="2533">
                  <c:v>2</c:v>
                </c:pt>
                <c:pt idx="2534">
                  <c:v>2</c:v>
                </c:pt>
                <c:pt idx="2535">
                  <c:v>2</c:v>
                </c:pt>
                <c:pt idx="2536">
                  <c:v>2</c:v>
                </c:pt>
                <c:pt idx="2537">
                  <c:v>2</c:v>
                </c:pt>
                <c:pt idx="2538">
                  <c:v>2</c:v>
                </c:pt>
                <c:pt idx="2539">
                  <c:v>2</c:v>
                </c:pt>
                <c:pt idx="2540">
                  <c:v>2</c:v>
                </c:pt>
                <c:pt idx="2541">
                  <c:v>2</c:v>
                </c:pt>
                <c:pt idx="2542">
                  <c:v>2</c:v>
                </c:pt>
                <c:pt idx="2543">
                  <c:v>2</c:v>
                </c:pt>
                <c:pt idx="2544">
                  <c:v>2</c:v>
                </c:pt>
                <c:pt idx="2545">
                  <c:v>2</c:v>
                </c:pt>
                <c:pt idx="2546">
                  <c:v>2</c:v>
                </c:pt>
                <c:pt idx="2547">
                  <c:v>2</c:v>
                </c:pt>
                <c:pt idx="2548">
                  <c:v>2</c:v>
                </c:pt>
                <c:pt idx="2549">
                  <c:v>2</c:v>
                </c:pt>
                <c:pt idx="2550">
                  <c:v>2</c:v>
                </c:pt>
                <c:pt idx="2551">
                  <c:v>2</c:v>
                </c:pt>
                <c:pt idx="2552">
                  <c:v>2</c:v>
                </c:pt>
                <c:pt idx="2553">
                  <c:v>2</c:v>
                </c:pt>
                <c:pt idx="2554">
                  <c:v>2</c:v>
                </c:pt>
                <c:pt idx="2555">
                  <c:v>2</c:v>
                </c:pt>
                <c:pt idx="2556">
                  <c:v>2</c:v>
                </c:pt>
                <c:pt idx="2557">
                  <c:v>2</c:v>
                </c:pt>
                <c:pt idx="2558">
                  <c:v>2</c:v>
                </c:pt>
                <c:pt idx="2559">
                  <c:v>2</c:v>
                </c:pt>
                <c:pt idx="2560">
                  <c:v>2</c:v>
                </c:pt>
                <c:pt idx="2561">
                  <c:v>2</c:v>
                </c:pt>
                <c:pt idx="2562">
                  <c:v>2</c:v>
                </c:pt>
                <c:pt idx="2563">
                  <c:v>2</c:v>
                </c:pt>
                <c:pt idx="2564">
                  <c:v>2</c:v>
                </c:pt>
                <c:pt idx="2565">
                  <c:v>2</c:v>
                </c:pt>
                <c:pt idx="2566">
                  <c:v>2</c:v>
                </c:pt>
                <c:pt idx="2567">
                  <c:v>2</c:v>
                </c:pt>
                <c:pt idx="2568">
                  <c:v>2</c:v>
                </c:pt>
                <c:pt idx="2569">
                  <c:v>2</c:v>
                </c:pt>
                <c:pt idx="2570">
                  <c:v>2</c:v>
                </c:pt>
                <c:pt idx="2571">
                  <c:v>2</c:v>
                </c:pt>
                <c:pt idx="2572">
                  <c:v>2</c:v>
                </c:pt>
                <c:pt idx="2573">
                  <c:v>2</c:v>
                </c:pt>
                <c:pt idx="2574">
                  <c:v>2</c:v>
                </c:pt>
                <c:pt idx="2575">
                  <c:v>2</c:v>
                </c:pt>
                <c:pt idx="2576">
                  <c:v>2</c:v>
                </c:pt>
                <c:pt idx="2577">
                  <c:v>2</c:v>
                </c:pt>
                <c:pt idx="2578">
                  <c:v>2</c:v>
                </c:pt>
                <c:pt idx="2579">
                  <c:v>2</c:v>
                </c:pt>
                <c:pt idx="2580">
                  <c:v>2</c:v>
                </c:pt>
                <c:pt idx="2581">
                  <c:v>2</c:v>
                </c:pt>
                <c:pt idx="2582">
                  <c:v>2</c:v>
                </c:pt>
                <c:pt idx="2583">
                  <c:v>2</c:v>
                </c:pt>
                <c:pt idx="2584">
                  <c:v>2</c:v>
                </c:pt>
                <c:pt idx="2585">
                  <c:v>2</c:v>
                </c:pt>
                <c:pt idx="2586">
                  <c:v>2</c:v>
                </c:pt>
                <c:pt idx="2587">
                  <c:v>2</c:v>
                </c:pt>
                <c:pt idx="2588">
                  <c:v>2</c:v>
                </c:pt>
                <c:pt idx="2589">
                  <c:v>2</c:v>
                </c:pt>
                <c:pt idx="2590">
                  <c:v>2</c:v>
                </c:pt>
                <c:pt idx="2591">
                  <c:v>2</c:v>
                </c:pt>
                <c:pt idx="2592">
                  <c:v>2</c:v>
                </c:pt>
                <c:pt idx="2593">
                  <c:v>2</c:v>
                </c:pt>
                <c:pt idx="2594">
                  <c:v>2</c:v>
                </c:pt>
                <c:pt idx="2595">
                  <c:v>2</c:v>
                </c:pt>
                <c:pt idx="2596">
                  <c:v>2</c:v>
                </c:pt>
                <c:pt idx="2597">
                  <c:v>2</c:v>
                </c:pt>
                <c:pt idx="2598">
                  <c:v>2</c:v>
                </c:pt>
                <c:pt idx="2599">
                  <c:v>2</c:v>
                </c:pt>
                <c:pt idx="2600">
                  <c:v>2</c:v>
                </c:pt>
              </c:numCache>
            </c:numRef>
          </c:yVal>
          <c:smooth val="1"/>
        </c:ser>
        <c:ser>
          <c:idx val="2"/>
          <c:order val="2"/>
          <c:tx>
            <c:v>16QAM</c:v>
          </c:tx>
          <c:spPr>
            <a:ln w="63500"/>
          </c:spPr>
          <c:marker>
            <c:symbol val="none"/>
          </c:marker>
          <c:xVal>
            <c:numRef>
              <c:f>'RBIR-CM'!$AC$19:$AC$2619</c:f>
              <c:numCache>
                <c:formatCode>0.00_ </c:formatCode>
                <c:ptCount val="2601"/>
                <c:pt idx="0">
                  <c:v>-20</c:v>
                </c:pt>
                <c:pt idx="1">
                  <c:v>-19.979999999999986</c:v>
                </c:pt>
                <c:pt idx="2">
                  <c:v>-19.959999999999987</c:v>
                </c:pt>
                <c:pt idx="3">
                  <c:v>-19.939999999999987</c:v>
                </c:pt>
                <c:pt idx="4">
                  <c:v>-19.920000000000002</c:v>
                </c:pt>
                <c:pt idx="5">
                  <c:v>-19.899999999999999</c:v>
                </c:pt>
                <c:pt idx="6">
                  <c:v>-19.88</c:v>
                </c:pt>
                <c:pt idx="7">
                  <c:v>-19.86</c:v>
                </c:pt>
                <c:pt idx="8">
                  <c:v>-19.84</c:v>
                </c:pt>
                <c:pt idx="9">
                  <c:v>-19.82</c:v>
                </c:pt>
                <c:pt idx="10">
                  <c:v>-19.8</c:v>
                </c:pt>
                <c:pt idx="11">
                  <c:v>-19.779999999999987</c:v>
                </c:pt>
                <c:pt idx="12">
                  <c:v>-19.760000000000002</c:v>
                </c:pt>
                <c:pt idx="13">
                  <c:v>-19.739999999999988</c:v>
                </c:pt>
                <c:pt idx="14">
                  <c:v>-19.72</c:v>
                </c:pt>
                <c:pt idx="15">
                  <c:v>-19.7</c:v>
                </c:pt>
                <c:pt idx="16">
                  <c:v>-19.68</c:v>
                </c:pt>
                <c:pt idx="17">
                  <c:v>-19.66</c:v>
                </c:pt>
                <c:pt idx="18">
                  <c:v>-19.64</c:v>
                </c:pt>
                <c:pt idx="19">
                  <c:v>-19.62</c:v>
                </c:pt>
                <c:pt idx="20">
                  <c:v>-19.600000000000001</c:v>
                </c:pt>
                <c:pt idx="21">
                  <c:v>-19.579999999999988</c:v>
                </c:pt>
                <c:pt idx="22">
                  <c:v>-19.559999999999999</c:v>
                </c:pt>
                <c:pt idx="23">
                  <c:v>-19.54</c:v>
                </c:pt>
                <c:pt idx="24">
                  <c:v>-19.52</c:v>
                </c:pt>
                <c:pt idx="25">
                  <c:v>-19.5</c:v>
                </c:pt>
                <c:pt idx="26">
                  <c:v>-19.479999999999986</c:v>
                </c:pt>
                <c:pt idx="27">
                  <c:v>-19.459999999999987</c:v>
                </c:pt>
                <c:pt idx="28">
                  <c:v>-19.439999999999987</c:v>
                </c:pt>
                <c:pt idx="29">
                  <c:v>-19.420000000000002</c:v>
                </c:pt>
                <c:pt idx="30">
                  <c:v>-19.399999999999999</c:v>
                </c:pt>
                <c:pt idx="31">
                  <c:v>-19.38</c:v>
                </c:pt>
                <c:pt idx="32">
                  <c:v>-19.36</c:v>
                </c:pt>
                <c:pt idx="33">
                  <c:v>-19.34</c:v>
                </c:pt>
                <c:pt idx="34">
                  <c:v>-19.32</c:v>
                </c:pt>
                <c:pt idx="35">
                  <c:v>-19.3</c:v>
                </c:pt>
                <c:pt idx="36">
                  <c:v>-19.279999999999987</c:v>
                </c:pt>
                <c:pt idx="37">
                  <c:v>-19.260000000000002</c:v>
                </c:pt>
                <c:pt idx="38">
                  <c:v>-19.239999999999988</c:v>
                </c:pt>
                <c:pt idx="39">
                  <c:v>-19.22</c:v>
                </c:pt>
                <c:pt idx="40">
                  <c:v>-19.2</c:v>
                </c:pt>
                <c:pt idx="41">
                  <c:v>-19.18</c:v>
                </c:pt>
                <c:pt idx="42">
                  <c:v>-19.16</c:v>
                </c:pt>
                <c:pt idx="43">
                  <c:v>-19.14</c:v>
                </c:pt>
                <c:pt idx="44">
                  <c:v>-19.12</c:v>
                </c:pt>
                <c:pt idx="45">
                  <c:v>-19.100000000000001</c:v>
                </c:pt>
                <c:pt idx="46">
                  <c:v>-19.079999999999988</c:v>
                </c:pt>
                <c:pt idx="47">
                  <c:v>-19.059999999999999</c:v>
                </c:pt>
                <c:pt idx="48">
                  <c:v>-19.04</c:v>
                </c:pt>
                <c:pt idx="49">
                  <c:v>-19.02</c:v>
                </c:pt>
                <c:pt idx="50">
                  <c:v>-19</c:v>
                </c:pt>
                <c:pt idx="51">
                  <c:v>-18.979999999999986</c:v>
                </c:pt>
                <c:pt idx="52">
                  <c:v>-18.959999999999987</c:v>
                </c:pt>
                <c:pt idx="53">
                  <c:v>-18.939999999999987</c:v>
                </c:pt>
                <c:pt idx="54">
                  <c:v>-18.920000000000002</c:v>
                </c:pt>
                <c:pt idx="55">
                  <c:v>-18.899999999999999</c:v>
                </c:pt>
                <c:pt idx="56">
                  <c:v>-18.88</c:v>
                </c:pt>
                <c:pt idx="57">
                  <c:v>-18.86</c:v>
                </c:pt>
                <c:pt idx="58">
                  <c:v>-18.84</c:v>
                </c:pt>
                <c:pt idx="59">
                  <c:v>-18.82</c:v>
                </c:pt>
                <c:pt idx="60">
                  <c:v>-18.8</c:v>
                </c:pt>
                <c:pt idx="61">
                  <c:v>-18.779999999999987</c:v>
                </c:pt>
                <c:pt idx="62">
                  <c:v>-18.760000000000002</c:v>
                </c:pt>
                <c:pt idx="63">
                  <c:v>-18.739999999999988</c:v>
                </c:pt>
                <c:pt idx="64">
                  <c:v>-18.72</c:v>
                </c:pt>
                <c:pt idx="65">
                  <c:v>-18.7</c:v>
                </c:pt>
                <c:pt idx="66">
                  <c:v>-18.68</c:v>
                </c:pt>
                <c:pt idx="67">
                  <c:v>-18.66</c:v>
                </c:pt>
                <c:pt idx="68">
                  <c:v>-18.64</c:v>
                </c:pt>
                <c:pt idx="69">
                  <c:v>-18.62</c:v>
                </c:pt>
                <c:pt idx="70">
                  <c:v>-18.600000000000001</c:v>
                </c:pt>
                <c:pt idx="71">
                  <c:v>-18.579999999999988</c:v>
                </c:pt>
                <c:pt idx="72">
                  <c:v>-18.559999999999999</c:v>
                </c:pt>
                <c:pt idx="73">
                  <c:v>-18.54</c:v>
                </c:pt>
                <c:pt idx="74">
                  <c:v>-18.52</c:v>
                </c:pt>
                <c:pt idx="75">
                  <c:v>-18.5</c:v>
                </c:pt>
                <c:pt idx="76">
                  <c:v>-18.479999999999986</c:v>
                </c:pt>
                <c:pt idx="77">
                  <c:v>-18.459999999999987</c:v>
                </c:pt>
                <c:pt idx="78">
                  <c:v>-18.439999999999987</c:v>
                </c:pt>
                <c:pt idx="79">
                  <c:v>-18.420000000000002</c:v>
                </c:pt>
                <c:pt idx="80">
                  <c:v>-18.399999999999999</c:v>
                </c:pt>
                <c:pt idx="81">
                  <c:v>-18.38</c:v>
                </c:pt>
                <c:pt idx="82">
                  <c:v>-18.36</c:v>
                </c:pt>
                <c:pt idx="83">
                  <c:v>-18.34</c:v>
                </c:pt>
                <c:pt idx="84">
                  <c:v>-18.32</c:v>
                </c:pt>
                <c:pt idx="85">
                  <c:v>-18.3</c:v>
                </c:pt>
                <c:pt idx="86">
                  <c:v>-18.279999999999987</c:v>
                </c:pt>
                <c:pt idx="87">
                  <c:v>-18.260000000000002</c:v>
                </c:pt>
                <c:pt idx="88">
                  <c:v>-18.239999999999988</c:v>
                </c:pt>
                <c:pt idx="89">
                  <c:v>-18.22</c:v>
                </c:pt>
                <c:pt idx="90">
                  <c:v>-18.2</c:v>
                </c:pt>
                <c:pt idx="91">
                  <c:v>-18.18</c:v>
                </c:pt>
                <c:pt idx="92">
                  <c:v>-18.16</c:v>
                </c:pt>
                <c:pt idx="93">
                  <c:v>-18.14</c:v>
                </c:pt>
                <c:pt idx="94">
                  <c:v>-18.12</c:v>
                </c:pt>
                <c:pt idx="95">
                  <c:v>-18.100000000000001</c:v>
                </c:pt>
                <c:pt idx="96">
                  <c:v>-18.079999999999988</c:v>
                </c:pt>
                <c:pt idx="97">
                  <c:v>-18.059999999999999</c:v>
                </c:pt>
                <c:pt idx="98">
                  <c:v>-18.04</c:v>
                </c:pt>
                <c:pt idx="99">
                  <c:v>-18.02</c:v>
                </c:pt>
                <c:pt idx="100">
                  <c:v>-18</c:v>
                </c:pt>
                <c:pt idx="101">
                  <c:v>-17.979999999999986</c:v>
                </c:pt>
                <c:pt idx="102">
                  <c:v>-17.959999999999987</c:v>
                </c:pt>
                <c:pt idx="103">
                  <c:v>-17.939999999999987</c:v>
                </c:pt>
                <c:pt idx="104">
                  <c:v>-17.920000000000002</c:v>
                </c:pt>
                <c:pt idx="105">
                  <c:v>-17.899999999999999</c:v>
                </c:pt>
                <c:pt idx="106">
                  <c:v>-17.88</c:v>
                </c:pt>
                <c:pt idx="107">
                  <c:v>-17.86</c:v>
                </c:pt>
                <c:pt idx="108">
                  <c:v>-17.84</c:v>
                </c:pt>
                <c:pt idx="109">
                  <c:v>-17.82</c:v>
                </c:pt>
                <c:pt idx="110">
                  <c:v>-17.8</c:v>
                </c:pt>
                <c:pt idx="111">
                  <c:v>-17.779999999999987</c:v>
                </c:pt>
                <c:pt idx="112">
                  <c:v>-17.759999999999987</c:v>
                </c:pt>
                <c:pt idx="113">
                  <c:v>-17.739999999999988</c:v>
                </c:pt>
                <c:pt idx="114">
                  <c:v>-17.72</c:v>
                </c:pt>
                <c:pt idx="115">
                  <c:v>-17.7</c:v>
                </c:pt>
                <c:pt idx="116">
                  <c:v>-17.68</c:v>
                </c:pt>
                <c:pt idx="117">
                  <c:v>-17.66</c:v>
                </c:pt>
                <c:pt idx="118">
                  <c:v>-17.64</c:v>
                </c:pt>
                <c:pt idx="119">
                  <c:v>-17.62</c:v>
                </c:pt>
                <c:pt idx="120">
                  <c:v>-17.600000000000001</c:v>
                </c:pt>
                <c:pt idx="121">
                  <c:v>-17.579999999999988</c:v>
                </c:pt>
                <c:pt idx="122">
                  <c:v>-17.559999999999999</c:v>
                </c:pt>
                <c:pt idx="123">
                  <c:v>-17.54</c:v>
                </c:pt>
                <c:pt idx="124">
                  <c:v>-17.52</c:v>
                </c:pt>
                <c:pt idx="125">
                  <c:v>-17.5</c:v>
                </c:pt>
                <c:pt idx="126">
                  <c:v>-17.479999999999986</c:v>
                </c:pt>
                <c:pt idx="127">
                  <c:v>-17.459999999999987</c:v>
                </c:pt>
                <c:pt idx="128">
                  <c:v>-17.439999999999987</c:v>
                </c:pt>
                <c:pt idx="129">
                  <c:v>-17.420000000000002</c:v>
                </c:pt>
                <c:pt idx="130">
                  <c:v>-17.399999999999999</c:v>
                </c:pt>
                <c:pt idx="131">
                  <c:v>-17.38</c:v>
                </c:pt>
                <c:pt idx="132">
                  <c:v>-17.36</c:v>
                </c:pt>
                <c:pt idx="133">
                  <c:v>-17.34</c:v>
                </c:pt>
                <c:pt idx="134">
                  <c:v>-17.32</c:v>
                </c:pt>
                <c:pt idx="135">
                  <c:v>-17.3</c:v>
                </c:pt>
                <c:pt idx="136">
                  <c:v>-17.279999999999987</c:v>
                </c:pt>
                <c:pt idx="137">
                  <c:v>-17.259999999999987</c:v>
                </c:pt>
                <c:pt idx="138">
                  <c:v>-17.239999999999988</c:v>
                </c:pt>
                <c:pt idx="139">
                  <c:v>-17.22</c:v>
                </c:pt>
                <c:pt idx="140">
                  <c:v>-17.2</c:v>
                </c:pt>
                <c:pt idx="141">
                  <c:v>-17.18</c:v>
                </c:pt>
                <c:pt idx="142">
                  <c:v>-17.16</c:v>
                </c:pt>
                <c:pt idx="143">
                  <c:v>-17.14</c:v>
                </c:pt>
                <c:pt idx="144">
                  <c:v>-17.12</c:v>
                </c:pt>
                <c:pt idx="145">
                  <c:v>-17.100000000000001</c:v>
                </c:pt>
                <c:pt idx="146">
                  <c:v>-17.079999999999988</c:v>
                </c:pt>
                <c:pt idx="147">
                  <c:v>-17.059999999999999</c:v>
                </c:pt>
                <c:pt idx="148">
                  <c:v>-17.04</c:v>
                </c:pt>
                <c:pt idx="149">
                  <c:v>-17.02</c:v>
                </c:pt>
                <c:pt idx="150">
                  <c:v>-17</c:v>
                </c:pt>
                <c:pt idx="151">
                  <c:v>-16.979999999999986</c:v>
                </c:pt>
                <c:pt idx="152">
                  <c:v>-16.959999999999987</c:v>
                </c:pt>
                <c:pt idx="153">
                  <c:v>-16.939999999999987</c:v>
                </c:pt>
                <c:pt idx="154">
                  <c:v>-16.920000000000002</c:v>
                </c:pt>
                <c:pt idx="155">
                  <c:v>-16.899999999999999</c:v>
                </c:pt>
                <c:pt idx="156">
                  <c:v>-16.88</c:v>
                </c:pt>
                <c:pt idx="157">
                  <c:v>-16.86</c:v>
                </c:pt>
                <c:pt idx="158">
                  <c:v>-16.84</c:v>
                </c:pt>
                <c:pt idx="159">
                  <c:v>-16.82</c:v>
                </c:pt>
                <c:pt idx="160">
                  <c:v>-16.8</c:v>
                </c:pt>
                <c:pt idx="161">
                  <c:v>-16.779999999999987</c:v>
                </c:pt>
                <c:pt idx="162">
                  <c:v>-16.759999999999987</c:v>
                </c:pt>
                <c:pt idx="163">
                  <c:v>-16.739999999999988</c:v>
                </c:pt>
                <c:pt idx="164">
                  <c:v>-16.72</c:v>
                </c:pt>
                <c:pt idx="165">
                  <c:v>-16.7</c:v>
                </c:pt>
                <c:pt idx="166">
                  <c:v>-16.68</c:v>
                </c:pt>
                <c:pt idx="167">
                  <c:v>-16.66</c:v>
                </c:pt>
                <c:pt idx="168">
                  <c:v>-16.64</c:v>
                </c:pt>
                <c:pt idx="169">
                  <c:v>-16.62</c:v>
                </c:pt>
                <c:pt idx="170">
                  <c:v>-16.600000000000001</c:v>
                </c:pt>
                <c:pt idx="171">
                  <c:v>-16.579999999999988</c:v>
                </c:pt>
                <c:pt idx="172">
                  <c:v>-16.559999999999999</c:v>
                </c:pt>
                <c:pt idx="173">
                  <c:v>-16.54</c:v>
                </c:pt>
                <c:pt idx="174">
                  <c:v>-16.52</c:v>
                </c:pt>
                <c:pt idx="175">
                  <c:v>-16.5</c:v>
                </c:pt>
                <c:pt idx="176">
                  <c:v>-16.479999999999986</c:v>
                </c:pt>
                <c:pt idx="177">
                  <c:v>-16.459999999999987</c:v>
                </c:pt>
                <c:pt idx="178">
                  <c:v>-16.439999999999987</c:v>
                </c:pt>
                <c:pt idx="179">
                  <c:v>-16.420000000000002</c:v>
                </c:pt>
                <c:pt idx="180">
                  <c:v>-16.399999999999999</c:v>
                </c:pt>
                <c:pt idx="181">
                  <c:v>-16.38</c:v>
                </c:pt>
                <c:pt idx="182">
                  <c:v>-16.36</c:v>
                </c:pt>
                <c:pt idx="183">
                  <c:v>-16.34</c:v>
                </c:pt>
                <c:pt idx="184">
                  <c:v>-16.32</c:v>
                </c:pt>
                <c:pt idx="185">
                  <c:v>-16.3</c:v>
                </c:pt>
                <c:pt idx="186">
                  <c:v>-16.279999999999987</c:v>
                </c:pt>
                <c:pt idx="187">
                  <c:v>-16.259999999999987</c:v>
                </c:pt>
                <c:pt idx="188">
                  <c:v>-16.239999999999988</c:v>
                </c:pt>
                <c:pt idx="189">
                  <c:v>-16.22</c:v>
                </c:pt>
                <c:pt idx="190">
                  <c:v>-16.2</c:v>
                </c:pt>
                <c:pt idx="191">
                  <c:v>-16.18</c:v>
                </c:pt>
                <c:pt idx="192">
                  <c:v>-16.16</c:v>
                </c:pt>
                <c:pt idx="193">
                  <c:v>-16.14</c:v>
                </c:pt>
                <c:pt idx="194">
                  <c:v>-16.12</c:v>
                </c:pt>
                <c:pt idx="195">
                  <c:v>-16.100000000000001</c:v>
                </c:pt>
                <c:pt idx="196">
                  <c:v>-16.079999999999988</c:v>
                </c:pt>
                <c:pt idx="197">
                  <c:v>-16.059999999999999</c:v>
                </c:pt>
                <c:pt idx="198">
                  <c:v>-16.04</c:v>
                </c:pt>
                <c:pt idx="199">
                  <c:v>-16.02</c:v>
                </c:pt>
                <c:pt idx="200">
                  <c:v>-16</c:v>
                </c:pt>
                <c:pt idx="201">
                  <c:v>-15.98</c:v>
                </c:pt>
                <c:pt idx="202">
                  <c:v>-15.96</c:v>
                </c:pt>
                <c:pt idx="203">
                  <c:v>-15.94</c:v>
                </c:pt>
                <c:pt idx="204">
                  <c:v>-15.92</c:v>
                </c:pt>
                <c:pt idx="205">
                  <c:v>-15.9</c:v>
                </c:pt>
                <c:pt idx="206">
                  <c:v>-15.880000000000004</c:v>
                </c:pt>
                <c:pt idx="207">
                  <c:v>-15.860000000000019</c:v>
                </c:pt>
                <c:pt idx="208">
                  <c:v>-15.84</c:v>
                </c:pt>
                <c:pt idx="209">
                  <c:v>-15.82</c:v>
                </c:pt>
                <c:pt idx="210">
                  <c:v>-15.8</c:v>
                </c:pt>
                <c:pt idx="211">
                  <c:v>-15.780000000000001</c:v>
                </c:pt>
                <c:pt idx="212">
                  <c:v>-15.76</c:v>
                </c:pt>
                <c:pt idx="213">
                  <c:v>-15.739999999999998</c:v>
                </c:pt>
                <c:pt idx="214">
                  <c:v>-15.72</c:v>
                </c:pt>
                <c:pt idx="215">
                  <c:v>-15.7</c:v>
                </c:pt>
                <c:pt idx="216">
                  <c:v>-15.68</c:v>
                </c:pt>
                <c:pt idx="217">
                  <c:v>-15.66</c:v>
                </c:pt>
                <c:pt idx="218">
                  <c:v>-15.639999999999999</c:v>
                </c:pt>
                <c:pt idx="219">
                  <c:v>-15.620000000000001</c:v>
                </c:pt>
                <c:pt idx="220">
                  <c:v>-15.6</c:v>
                </c:pt>
                <c:pt idx="221">
                  <c:v>-15.58</c:v>
                </c:pt>
                <c:pt idx="222">
                  <c:v>-15.560000000000002</c:v>
                </c:pt>
                <c:pt idx="223">
                  <c:v>-15.54</c:v>
                </c:pt>
                <c:pt idx="224">
                  <c:v>-15.52</c:v>
                </c:pt>
                <c:pt idx="225">
                  <c:v>-15.5</c:v>
                </c:pt>
                <c:pt idx="226">
                  <c:v>-15.48</c:v>
                </c:pt>
                <c:pt idx="227">
                  <c:v>-15.46</c:v>
                </c:pt>
                <c:pt idx="228">
                  <c:v>-15.44</c:v>
                </c:pt>
                <c:pt idx="229">
                  <c:v>-15.42</c:v>
                </c:pt>
                <c:pt idx="230">
                  <c:v>-15.400000000000002</c:v>
                </c:pt>
                <c:pt idx="231">
                  <c:v>-15.380000000000004</c:v>
                </c:pt>
                <c:pt idx="232">
                  <c:v>-15.360000000000019</c:v>
                </c:pt>
                <c:pt idx="233">
                  <c:v>-15.34</c:v>
                </c:pt>
                <c:pt idx="234">
                  <c:v>-15.32</c:v>
                </c:pt>
                <c:pt idx="235">
                  <c:v>-15.3</c:v>
                </c:pt>
                <c:pt idx="236">
                  <c:v>-15.280000000000001</c:v>
                </c:pt>
                <c:pt idx="237">
                  <c:v>-15.26</c:v>
                </c:pt>
                <c:pt idx="238">
                  <c:v>-15.239999999999998</c:v>
                </c:pt>
                <c:pt idx="239">
                  <c:v>-15.22</c:v>
                </c:pt>
                <c:pt idx="240">
                  <c:v>-15.2</c:v>
                </c:pt>
                <c:pt idx="241">
                  <c:v>-15.18</c:v>
                </c:pt>
                <c:pt idx="242">
                  <c:v>-15.16</c:v>
                </c:pt>
                <c:pt idx="243">
                  <c:v>-15.139999999999999</c:v>
                </c:pt>
                <c:pt idx="244">
                  <c:v>-15.120000000000001</c:v>
                </c:pt>
                <c:pt idx="245">
                  <c:v>-15.1</c:v>
                </c:pt>
                <c:pt idx="246">
                  <c:v>-15.08</c:v>
                </c:pt>
                <c:pt idx="247">
                  <c:v>-15.060000000000002</c:v>
                </c:pt>
                <c:pt idx="248">
                  <c:v>-15.04</c:v>
                </c:pt>
                <c:pt idx="249">
                  <c:v>-15.02</c:v>
                </c:pt>
                <c:pt idx="250">
                  <c:v>-15</c:v>
                </c:pt>
                <c:pt idx="251">
                  <c:v>-14.98</c:v>
                </c:pt>
                <c:pt idx="252">
                  <c:v>-14.96</c:v>
                </c:pt>
                <c:pt idx="253">
                  <c:v>-14.94</c:v>
                </c:pt>
                <c:pt idx="254">
                  <c:v>-14.92</c:v>
                </c:pt>
                <c:pt idx="255">
                  <c:v>-14.900000000000002</c:v>
                </c:pt>
                <c:pt idx="256">
                  <c:v>-14.880000000000004</c:v>
                </c:pt>
                <c:pt idx="257">
                  <c:v>-14.860000000000019</c:v>
                </c:pt>
                <c:pt idx="258">
                  <c:v>-14.84</c:v>
                </c:pt>
                <c:pt idx="259">
                  <c:v>-14.82</c:v>
                </c:pt>
                <c:pt idx="260">
                  <c:v>-14.8</c:v>
                </c:pt>
                <c:pt idx="261">
                  <c:v>-14.780000000000001</c:v>
                </c:pt>
                <c:pt idx="262">
                  <c:v>-14.76</c:v>
                </c:pt>
                <c:pt idx="263">
                  <c:v>-14.739999999999998</c:v>
                </c:pt>
                <c:pt idx="264">
                  <c:v>-14.72</c:v>
                </c:pt>
                <c:pt idx="265">
                  <c:v>-14.7</c:v>
                </c:pt>
                <c:pt idx="266">
                  <c:v>-14.68</c:v>
                </c:pt>
                <c:pt idx="267">
                  <c:v>-14.66</c:v>
                </c:pt>
                <c:pt idx="268">
                  <c:v>-14.639999999999999</c:v>
                </c:pt>
                <c:pt idx="269">
                  <c:v>-14.620000000000001</c:v>
                </c:pt>
                <c:pt idx="270">
                  <c:v>-14.6</c:v>
                </c:pt>
                <c:pt idx="271">
                  <c:v>-14.58</c:v>
                </c:pt>
                <c:pt idx="272">
                  <c:v>-14.560000000000002</c:v>
                </c:pt>
                <c:pt idx="273">
                  <c:v>-14.54</c:v>
                </c:pt>
                <c:pt idx="274">
                  <c:v>-14.52</c:v>
                </c:pt>
                <c:pt idx="275">
                  <c:v>-14.5</c:v>
                </c:pt>
                <c:pt idx="276">
                  <c:v>-14.48</c:v>
                </c:pt>
                <c:pt idx="277">
                  <c:v>-14.46</c:v>
                </c:pt>
                <c:pt idx="278">
                  <c:v>-14.44</c:v>
                </c:pt>
                <c:pt idx="279">
                  <c:v>-14.42</c:v>
                </c:pt>
                <c:pt idx="280">
                  <c:v>-14.400000000000002</c:v>
                </c:pt>
                <c:pt idx="281">
                  <c:v>-14.380000000000004</c:v>
                </c:pt>
                <c:pt idx="282">
                  <c:v>-14.360000000000019</c:v>
                </c:pt>
                <c:pt idx="283">
                  <c:v>-14.34</c:v>
                </c:pt>
                <c:pt idx="284">
                  <c:v>-14.32</c:v>
                </c:pt>
                <c:pt idx="285">
                  <c:v>-14.3</c:v>
                </c:pt>
                <c:pt idx="286">
                  <c:v>-14.280000000000001</c:v>
                </c:pt>
                <c:pt idx="287">
                  <c:v>-14.26</c:v>
                </c:pt>
                <c:pt idx="288">
                  <c:v>-14.239999999999998</c:v>
                </c:pt>
                <c:pt idx="289">
                  <c:v>-14.22</c:v>
                </c:pt>
                <c:pt idx="290">
                  <c:v>-14.2</c:v>
                </c:pt>
                <c:pt idx="291">
                  <c:v>-14.18</c:v>
                </c:pt>
                <c:pt idx="292">
                  <c:v>-14.16</c:v>
                </c:pt>
                <c:pt idx="293">
                  <c:v>-14.139999999999999</c:v>
                </c:pt>
                <c:pt idx="294">
                  <c:v>-14.120000000000001</c:v>
                </c:pt>
                <c:pt idx="295">
                  <c:v>-14.1</c:v>
                </c:pt>
                <c:pt idx="296">
                  <c:v>-14.08</c:v>
                </c:pt>
                <c:pt idx="297">
                  <c:v>-14.060000000000002</c:v>
                </c:pt>
                <c:pt idx="298">
                  <c:v>-14.04</c:v>
                </c:pt>
                <c:pt idx="299">
                  <c:v>-14.02</c:v>
                </c:pt>
                <c:pt idx="300">
                  <c:v>-14</c:v>
                </c:pt>
                <c:pt idx="301">
                  <c:v>-13.98</c:v>
                </c:pt>
                <c:pt idx="302">
                  <c:v>-13.96</c:v>
                </c:pt>
                <c:pt idx="303">
                  <c:v>-13.94</c:v>
                </c:pt>
                <c:pt idx="304">
                  <c:v>-13.92</c:v>
                </c:pt>
                <c:pt idx="305">
                  <c:v>-13.900000000000002</c:v>
                </c:pt>
                <c:pt idx="306">
                  <c:v>-13.880000000000004</c:v>
                </c:pt>
                <c:pt idx="307">
                  <c:v>-13.860000000000019</c:v>
                </c:pt>
                <c:pt idx="308">
                  <c:v>-13.84</c:v>
                </c:pt>
                <c:pt idx="309">
                  <c:v>-13.82</c:v>
                </c:pt>
                <c:pt idx="310">
                  <c:v>-13.8</c:v>
                </c:pt>
                <c:pt idx="311">
                  <c:v>-13.780000000000001</c:v>
                </c:pt>
                <c:pt idx="312">
                  <c:v>-13.76</c:v>
                </c:pt>
                <c:pt idx="313">
                  <c:v>-13.739999999999998</c:v>
                </c:pt>
                <c:pt idx="314">
                  <c:v>-13.72</c:v>
                </c:pt>
                <c:pt idx="315">
                  <c:v>-13.7</c:v>
                </c:pt>
                <c:pt idx="316">
                  <c:v>-13.68</c:v>
                </c:pt>
                <c:pt idx="317">
                  <c:v>-13.66</c:v>
                </c:pt>
                <c:pt idx="318">
                  <c:v>-13.639999999999999</c:v>
                </c:pt>
                <c:pt idx="319">
                  <c:v>-13.620000000000001</c:v>
                </c:pt>
                <c:pt idx="320">
                  <c:v>-13.6</c:v>
                </c:pt>
                <c:pt idx="321">
                  <c:v>-13.58</c:v>
                </c:pt>
                <c:pt idx="322">
                  <c:v>-13.560000000000002</c:v>
                </c:pt>
                <c:pt idx="323">
                  <c:v>-13.54</c:v>
                </c:pt>
                <c:pt idx="324">
                  <c:v>-13.52</c:v>
                </c:pt>
                <c:pt idx="325">
                  <c:v>-13.5</c:v>
                </c:pt>
                <c:pt idx="326">
                  <c:v>-13.48</c:v>
                </c:pt>
                <c:pt idx="327">
                  <c:v>-13.46</c:v>
                </c:pt>
                <c:pt idx="328">
                  <c:v>-13.44</c:v>
                </c:pt>
                <c:pt idx="329">
                  <c:v>-13.42</c:v>
                </c:pt>
                <c:pt idx="330">
                  <c:v>-13.400000000000002</c:v>
                </c:pt>
                <c:pt idx="331">
                  <c:v>-13.380000000000004</c:v>
                </c:pt>
                <c:pt idx="332">
                  <c:v>-13.360000000000019</c:v>
                </c:pt>
                <c:pt idx="333">
                  <c:v>-13.34</c:v>
                </c:pt>
                <c:pt idx="334">
                  <c:v>-13.32</c:v>
                </c:pt>
                <c:pt idx="335">
                  <c:v>-13.3</c:v>
                </c:pt>
                <c:pt idx="336">
                  <c:v>-13.280000000000001</c:v>
                </c:pt>
                <c:pt idx="337">
                  <c:v>-13.26</c:v>
                </c:pt>
                <c:pt idx="338">
                  <c:v>-13.239999999999998</c:v>
                </c:pt>
                <c:pt idx="339">
                  <c:v>-13.22</c:v>
                </c:pt>
                <c:pt idx="340">
                  <c:v>-13.2</c:v>
                </c:pt>
                <c:pt idx="341">
                  <c:v>-13.18</c:v>
                </c:pt>
                <c:pt idx="342">
                  <c:v>-13.16</c:v>
                </c:pt>
                <c:pt idx="343">
                  <c:v>-13.139999999999999</c:v>
                </c:pt>
                <c:pt idx="344">
                  <c:v>-13.120000000000001</c:v>
                </c:pt>
                <c:pt idx="345">
                  <c:v>-13.1</c:v>
                </c:pt>
                <c:pt idx="346">
                  <c:v>-13.08</c:v>
                </c:pt>
                <c:pt idx="347">
                  <c:v>-13.060000000000002</c:v>
                </c:pt>
                <c:pt idx="348">
                  <c:v>-13.04</c:v>
                </c:pt>
                <c:pt idx="349">
                  <c:v>-13.02</c:v>
                </c:pt>
                <c:pt idx="350">
                  <c:v>-13</c:v>
                </c:pt>
                <c:pt idx="351">
                  <c:v>-12.98</c:v>
                </c:pt>
                <c:pt idx="352">
                  <c:v>-12.96</c:v>
                </c:pt>
                <c:pt idx="353">
                  <c:v>-12.94</c:v>
                </c:pt>
                <c:pt idx="354">
                  <c:v>-12.92</c:v>
                </c:pt>
                <c:pt idx="355">
                  <c:v>-12.900000000000002</c:v>
                </c:pt>
                <c:pt idx="356">
                  <c:v>-12.880000000000004</c:v>
                </c:pt>
                <c:pt idx="357">
                  <c:v>-12.860000000000019</c:v>
                </c:pt>
                <c:pt idx="358">
                  <c:v>-12.84</c:v>
                </c:pt>
                <c:pt idx="359">
                  <c:v>-12.82</c:v>
                </c:pt>
                <c:pt idx="360">
                  <c:v>-12.8</c:v>
                </c:pt>
                <c:pt idx="361">
                  <c:v>-12.780000000000001</c:v>
                </c:pt>
                <c:pt idx="362">
                  <c:v>-12.76</c:v>
                </c:pt>
                <c:pt idx="363">
                  <c:v>-12.739999999999998</c:v>
                </c:pt>
                <c:pt idx="364">
                  <c:v>-12.72</c:v>
                </c:pt>
                <c:pt idx="365">
                  <c:v>-12.7</c:v>
                </c:pt>
                <c:pt idx="366">
                  <c:v>-12.68</c:v>
                </c:pt>
                <c:pt idx="367">
                  <c:v>-12.66</c:v>
                </c:pt>
                <c:pt idx="368">
                  <c:v>-12.639999999999999</c:v>
                </c:pt>
                <c:pt idx="369">
                  <c:v>-12.620000000000001</c:v>
                </c:pt>
                <c:pt idx="370">
                  <c:v>-12.6</c:v>
                </c:pt>
                <c:pt idx="371">
                  <c:v>-12.58</c:v>
                </c:pt>
                <c:pt idx="372">
                  <c:v>-12.560000000000002</c:v>
                </c:pt>
                <c:pt idx="373">
                  <c:v>-12.54</c:v>
                </c:pt>
                <c:pt idx="374">
                  <c:v>-12.52</c:v>
                </c:pt>
                <c:pt idx="375">
                  <c:v>-12.5</c:v>
                </c:pt>
                <c:pt idx="376">
                  <c:v>-12.48</c:v>
                </c:pt>
                <c:pt idx="377">
                  <c:v>-12.46</c:v>
                </c:pt>
                <c:pt idx="378">
                  <c:v>-12.44</c:v>
                </c:pt>
                <c:pt idx="379">
                  <c:v>-12.42</c:v>
                </c:pt>
                <c:pt idx="380">
                  <c:v>-12.400000000000002</c:v>
                </c:pt>
                <c:pt idx="381">
                  <c:v>-12.380000000000004</c:v>
                </c:pt>
                <c:pt idx="382">
                  <c:v>-12.360000000000019</c:v>
                </c:pt>
                <c:pt idx="383">
                  <c:v>-12.34</c:v>
                </c:pt>
                <c:pt idx="384">
                  <c:v>-12.32</c:v>
                </c:pt>
                <c:pt idx="385">
                  <c:v>-12.3</c:v>
                </c:pt>
                <c:pt idx="386">
                  <c:v>-12.280000000000001</c:v>
                </c:pt>
                <c:pt idx="387">
                  <c:v>-12.26</c:v>
                </c:pt>
                <c:pt idx="388">
                  <c:v>-12.239999999999998</c:v>
                </c:pt>
                <c:pt idx="389">
                  <c:v>-12.22</c:v>
                </c:pt>
                <c:pt idx="390">
                  <c:v>-12.2</c:v>
                </c:pt>
                <c:pt idx="391">
                  <c:v>-12.18</c:v>
                </c:pt>
                <c:pt idx="392">
                  <c:v>-12.16</c:v>
                </c:pt>
                <c:pt idx="393">
                  <c:v>-12.139999999999999</c:v>
                </c:pt>
                <c:pt idx="394">
                  <c:v>-12.120000000000001</c:v>
                </c:pt>
                <c:pt idx="395">
                  <c:v>-12.1</c:v>
                </c:pt>
                <c:pt idx="396">
                  <c:v>-12.08</c:v>
                </c:pt>
                <c:pt idx="397">
                  <c:v>-12.060000000000002</c:v>
                </c:pt>
                <c:pt idx="398">
                  <c:v>-12.04</c:v>
                </c:pt>
                <c:pt idx="399">
                  <c:v>-12.02</c:v>
                </c:pt>
                <c:pt idx="400">
                  <c:v>-12</c:v>
                </c:pt>
                <c:pt idx="401">
                  <c:v>-11.98</c:v>
                </c:pt>
                <c:pt idx="402">
                  <c:v>-11.960000000000004</c:v>
                </c:pt>
                <c:pt idx="403">
                  <c:v>-11.94</c:v>
                </c:pt>
                <c:pt idx="404">
                  <c:v>-11.92</c:v>
                </c:pt>
                <c:pt idx="405">
                  <c:v>-11.9</c:v>
                </c:pt>
                <c:pt idx="406">
                  <c:v>-11.880000000000004</c:v>
                </c:pt>
                <c:pt idx="407">
                  <c:v>-11.860000000000019</c:v>
                </c:pt>
                <c:pt idx="408">
                  <c:v>-11.84</c:v>
                </c:pt>
                <c:pt idx="409">
                  <c:v>-11.82</c:v>
                </c:pt>
                <c:pt idx="410">
                  <c:v>-11.8</c:v>
                </c:pt>
                <c:pt idx="411">
                  <c:v>-11.78</c:v>
                </c:pt>
                <c:pt idx="412">
                  <c:v>-11.76</c:v>
                </c:pt>
                <c:pt idx="413">
                  <c:v>-11.739999999999998</c:v>
                </c:pt>
                <c:pt idx="414">
                  <c:v>-11.719999999999999</c:v>
                </c:pt>
                <c:pt idx="415">
                  <c:v>-11.7</c:v>
                </c:pt>
                <c:pt idx="416">
                  <c:v>-11.68</c:v>
                </c:pt>
                <c:pt idx="417">
                  <c:v>-11.66</c:v>
                </c:pt>
                <c:pt idx="418">
                  <c:v>-11.639999999999999</c:v>
                </c:pt>
                <c:pt idx="419">
                  <c:v>-11.62</c:v>
                </c:pt>
                <c:pt idx="420">
                  <c:v>-11.6</c:v>
                </c:pt>
                <c:pt idx="421">
                  <c:v>-11.58</c:v>
                </c:pt>
                <c:pt idx="422">
                  <c:v>-11.56</c:v>
                </c:pt>
                <c:pt idx="423">
                  <c:v>-11.54</c:v>
                </c:pt>
                <c:pt idx="424">
                  <c:v>-11.52</c:v>
                </c:pt>
                <c:pt idx="425">
                  <c:v>-11.5</c:v>
                </c:pt>
                <c:pt idx="426">
                  <c:v>-11.48</c:v>
                </c:pt>
                <c:pt idx="427">
                  <c:v>-11.460000000000004</c:v>
                </c:pt>
                <c:pt idx="428">
                  <c:v>-11.44</c:v>
                </c:pt>
                <c:pt idx="429">
                  <c:v>-11.42</c:v>
                </c:pt>
                <c:pt idx="430">
                  <c:v>-11.4</c:v>
                </c:pt>
                <c:pt idx="431">
                  <c:v>-11.380000000000004</c:v>
                </c:pt>
                <c:pt idx="432">
                  <c:v>-11.360000000000019</c:v>
                </c:pt>
                <c:pt idx="433">
                  <c:v>-11.34</c:v>
                </c:pt>
                <c:pt idx="434">
                  <c:v>-11.32</c:v>
                </c:pt>
                <c:pt idx="435">
                  <c:v>-11.3</c:v>
                </c:pt>
                <c:pt idx="436">
                  <c:v>-11.28</c:v>
                </c:pt>
                <c:pt idx="437">
                  <c:v>-11.26</c:v>
                </c:pt>
                <c:pt idx="438">
                  <c:v>-11.239999999999998</c:v>
                </c:pt>
                <c:pt idx="439">
                  <c:v>-11.219999999999999</c:v>
                </c:pt>
                <c:pt idx="440">
                  <c:v>-11.2</c:v>
                </c:pt>
                <c:pt idx="441">
                  <c:v>-11.18</c:v>
                </c:pt>
                <c:pt idx="442">
                  <c:v>-11.16</c:v>
                </c:pt>
                <c:pt idx="443">
                  <c:v>-11.139999999999999</c:v>
                </c:pt>
                <c:pt idx="444">
                  <c:v>-11.12</c:v>
                </c:pt>
                <c:pt idx="445">
                  <c:v>-11.1</c:v>
                </c:pt>
                <c:pt idx="446">
                  <c:v>-11.08</c:v>
                </c:pt>
                <c:pt idx="447">
                  <c:v>-11.06</c:v>
                </c:pt>
                <c:pt idx="448">
                  <c:v>-11.04</c:v>
                </c:pt>
                <c:pt idx="449">
                  <c:v>-11.02</c:v>
                </c:pt>
                <c:pt idx="450">
                  <c:v>-11</c:v>
                </c:pt>
                <c:pt idx="451">
                  <c:v>-10.98</c:v>
                </c:pt>
                <c:pt idx="452">
                  <c:v>-10.960000000000004</c:v>
                </c:pt>
                <c:pt idx="453">
                  <c:v>-10.94</c:v>
                </c:pt>
                <c:pt idx="454">
                  <c:v>-10.92</c:v>
                </c:pt>
                <c:pt idx="455">
                  <c:v>-10.9</c:v>
                </c:pt>
                <c:pt idx="456">
                  <c:v>-10.880000000000004</c:v>
                </c:pt>
                <c:pt idx="457">
                  <c:v>-10.860000000000019</c:v>
                </c:pt>
                <c:pt idx="458">
                  <c:v>-10.84</c:v>
                </c:pt>
                <c:pt idx="459">
                  <c:v>-10.82</c:v>
                </c:pt>
                <c:pt idx="460">
                  <c:v>-10.8</c:v>
                </c:pt>
                <c:pt idx="461">
                  <c:v>-10.78</c:v>
                </c:pt>
                <c:pt idx="462">
                  <c:v>-10.76</c:v>
                </c:pt>
                <c:pt idx="463">
                  <c:v>-10.739999999999998</c:v>
                </c:pt>
                <c:pt idx="464">
                  <c:v>-10.719999999999999</c:v>
                </c:pt>
                <c:pt idx="465">
                  <c:v>-10.7</c:v>
                </c:pt>
                <c:pt idx="466">
                  <c:v>-10.68</c:v>
                </c:pt>
                <c:pt idx="467">
                  <c:v>-10.66</c:v>
                </c:pt>
                <c:pt idx="468">
                  <c:v>-10.639999999999999</c:v>
                </c:pt>
                <c:pt idx="469">
                  <c:v>-10.62</c:v>
                </c:pt>
                <c:pt idx="470">
                  <c:v>-10.6</c:v>
                </c:pt>
                <c:pt idx="471">
                  <c:v>-10.58</c:v>
                </c:pt>
                <c:pt idx="472">
                  <c:v>-10.56</c:v>
                </c:pt>
                <c:pt idx="473">
                  <c:v>-10.54</c:v>
                </c:pt>
                <c:pt idx="474">
                  <c:v>-10.52</c:v>
                </c:pt>
                <c:pt idx="475">
                  <c:v>-10.5</c:v>
                </c:pt>
                <c:pt idx="476">
                  <c:v>-10.48</c:v>
                </c:pt>
                <c:pt idx="477">
                  <c:v>-10.460000000000004</c:v>
                </c:pt>
                <c:pt idx="478">
                  <c:v>-10.44</c:v>
                </c:pt>
                <c:pt idx="479">
                  <c:v>-10.42</c:v>
                </c:pt>
                <c:pt idx="480">
                  <c:v>-10.4</c:v>
                </c:pt>
                <c:pt idx="481">
                  <c:v>-10.380000000000004</c:v>
                </c:pt>
                <c:pt idx="482">
                  <c:v>-10.360000000000019</c:v>
                </c:pt>
                <c:pt idx="483">
                  <c:v>-10.34</c:v>
                </c:pt>
                <c:pt idx="484">
                  <c:v>-10.32</c:v>
                </c:pt>
                <c:pt idx="485">
                  <c:v>-10.3</c:v>
                </c:pt>
                <c:pt idx="486">
                  <c:v>-10.28</c:v>
                </c:pt>
                <c:pt idx="487">
                  <c:v>-10.26</c:v>
                </c:pt>
                <c:pt idx="488">
                  <c:v>-10.239999999999998</c:v>
                </c:pt>
                <c:pt idx="489">
                  <c:v>-10.220000000000001</c:v>
                </c:pt>
                <c:pt idx="490">
                  <c:v>-10.200000000000001</c:v>
                </c:pt>
                <c:pt idx="491">
                  <c:v>-10.18</c:v>
                </c:pt>
                <c:pt idx="492">
                  <c:v>-10.16</c:v>
                </c:pt>
                <c:pt idx="493">
                  <c:v>-10.139999999999999</c:v>
                </c:pt>
                <c:pt idx="494">
                  <c:v>-10.120000000000001</c:v>
                </c:pt>
                <c:pt idx="495">
                  <c:v>-10.1</c:v>
                </c:pt>
                <c:pt idx="496">
                  <c:v>-10.08</c:v>
                </c:pt>
                <c:pt idx="497">
                  <c:v>-10.06</c:v>
                </c:pt>
                <c:pt idx="498">
                  <c:v>-10.040000000000001</c:v>
                </c:pt>
                <c:pt idx="499">
                  <c:v>-10.02</c:v>
                </c:pt>
                <c:pt idx="500">
                  <c:v>-10</c:v>
                </c:pt>
                <c:pt idx="501">
                  <c:v>-9.98</c:v>
                </c:pt>
                <c:pt idx="502">
                  <c:v>-9.9600000000000026</c:v>
                </c:pt>
                <c:pt idx="503">
                  <c:v>-9.94</c:v>
                </c:pt>
                <c:pt idx="504">
                  <c:v>-9.92</c:v>
                </c:pt>
                <c:pt idx="505">
                  <c:v>-9.9</c:v>
                </c:pt>
                <c:pt idx="506">
                  <c:v>-9.8800000000000026</c:v>
                </c:pt>
                <c:pt idx="507">
                  <c:v>-9.8600000000000048</c:v>
                </c:pt>
                <c:pt idx="508">
                  <c:v>-9.84</c:v>
                </c:pt>
                <c:pt idx="509">
                  <c:v>-9.82</c:v>
                </c:pt>
                <c:pt idx="510">
                  <c:v>-9.8000000000000025</c:v>
                </c:pt>
                <c:pt idx="511">
                  <c:v>-9.7800000000000011</c:v>
                </c:pt>
                <c:pt idx="512">
                  <c:v>-9.76</c:v>
                </c:pt>
                <c:pt idx="513">
                  <c:v>-9.7399999999999984</c:v>
                </c:pt>
                <c:pt idx="514">
                  <c:v>-9.7200000000000024</c:v>
                </c:pt>
                <c:pt idx="515">
                  <c:v>-9.7000000000000011</c:v>
                </c:pt>
                <c:pt idx="516">
                  <c:v>-9.68</c:v>
                </c:pt>
                <c:pt idx="517">
                  <c:v>-9.66</c:v>
                </c:pt>
                <c:pt idx="518">
                  <c:v>-9.6399999999999988</c:v>
                </c:pt>
                <c:pt idx="519">
                  <c:v>-9.620000000000001</c:v>
                </c:pt>
                <c:pt idx="520">
                  <c:v>-9.6</c:v>
                </c:pt>
                <c:pt idx="521">
                  <c:v>-9.58</c:v>
                </c:pt>
                <c:pt idx="522">
                  <c:v>-9.56</c:v>
                </c:pt>
                <c:pt idx="523">
                  <c:v>-9.5400000000000009</c:v>
                </c:pt>
                <c:pt idx="524">
                  <c:v>-9.52</c:v>
                </c:pt>
                <c:pt idx="525">
                  <c:v>-9.5</c:v>
                </c:pt>
                <c:pt idx="526">
                  <c:v>-9.48</c:v>
                </c:pt>
                <c:pt idx="527">
                  <c:v>-9.4600000000000026</c:v>
                </c:pt>
                <c:pt idx="528">
                  <c:v>-9.44</c:v>
                </c:pt>
                <c:pt idx="529">
                  <c:v>-9.42</c:v>
                </c:pt>
                <c:pt idx="530">
                  <c:v>-9.4</c:v>
                </c:pt>
                <c:pt idx="531">
                  <c:v>-9.3800000000000026</c:v>
                </c:pt>
                <c:pt idx="532">
                  <c:v>-9.3600000000000048</c:v>
                </c:pt>
                <c:pt idx="533">
                  <c:v>-9.34</c:v>
                </c:pt>
                <c:pt idx="534">
                  <c:v>-9.32</c:v>
                </c:pt>
                <c:pt idx="535">
                  <c:v>-9.3000000000000025</c:v>
                </c:pt>
                <c:pt idx="536">
                  <c:v>-9.2800000000000011</c:v>
                </c:pt>
                <c:pt idx="537">
                  <c:v>-9.26</c:v>
                </c:pt>
                <c:pt idx="538">
                  <c:v>-9.2399999999999984</c:v>
                </c:pt>
                <c:pt idx="539">
                  <c:v>-9.2200000000000024</c:v>
                </c:pt>
                <c:pt idx="540">
                  <c:v>-9.2000000000000011</c:v>
                </c:pt>
                <c:pt idx="541">
                  <c:v>-9.18</c:v>
                </c:pt>
                <c:pt idx="542">
                  <c:v>-9.16</c:v>
                </c:pt>
                <c:pt idx="543">
                  <c:v>-9.1399999999999988</c:v>
                </c:pt>
                <c:pt idx="544">
                  <c:v>-9.120000000000001</c:v>
                </c:pt>
                <c:pt idx="545">
                  <c:v>-9.1</c:v>
                </c:pt>
                <c:pt idx="546">
                  <c:v>-9.08</c:v>
                </c:pt>
                <c:pt idx="547">
                  <c:v>-9.06</c:v>
                </c:pt>
                <c:pt idx="548">
                  <c:v>-9.0400000000000009</c:v>
                </c:pt>
                <c:pt idx="549">
                  <c:v>-9.02</c:v>
                </c:pt>
                <c:pt idx="550">
                  <c:v>-9</c:v>
                </c:pt>
                <c:pt idx="551">
                  <c:v>-8.98</c:v>
                </c:pt>
                <c:pt idx="552">
                  <c:v>-8.9600000000000026</c:v>
                </c:pt>
                <c:pt idx="553">
                  <c:v>-8.94</c:v>
                </c:pt>
                <c:pt idx="554">
                  <c:v>-8.92</c:v>
                </c:pt>
                <c:pt idx="555">
                  <c:v>-8.9</c:v>
                </c:pt>
                <c:pt idx="556">
                  <c:v>-8.8800000000000026</c:v>
                </c:pt>
                <c:pt idx="557">
                  <c:v>-8.8600000000000048</c:v>
                </c:pt>
                <c:pt idx="558">
                  <c:v>-8.84</c:v>
                </c:pt>
                <c:pt idx="559">
                  <c:v>-8.82</c:v>
                </c:pt>
                <c:pt idx="560">
                  <c:v>-8.8000000000000025</c:v>
                </c:pt>
                <c:pt idx="561">
                  <c:v>-8.7800000000000011</c:v>
                </c:pt>
                <c:pt idx="562">
                  <c:v>-8.76</c:v>
                </c:pt>
                <c:pt idx="563">
                  <c:v>-8.7399999999999984</c:v>
                </c:pt>
                <c:pt idx="564">
                  <c:v>-8.7200000000000024</c:v>
                </c:pt>
                <c:pt idx="565">
                  <c:v>-8.7000000000000011</c:v>
                </c:pt>
                <c:pt idx="566">
                  <c:v>-8.68</c:v>
                </c:pt>
                <c:pt idx="567">
                  <c:v>-8.66</c:v>
                </c:pt>
                <c:pt idx="568">
                  <c:v>-8.6399999999999988</c:v>
                </c:pt>
                <c:pt idx="569">
                  <c:v>-8.620000000000001</c:v>
                </c:pt>
                <c:pt idx="570">
                  <c:v>-8.6</c:v>
                </c:pt>
                <c:pt idx="571">
                  <c:v>-8.58</c:v>
                </c:pt>
                <c:pt idx="572">
                  <c:v>-8.56</c:v>
                </c:pt>
                <c:pt idx="573">
                  <c:v>-8.5400000000000009</c:v>
                </c:pt>
                <c:pt idx="574">
                  <c:v>-8.52</c:v>
                </c:pt>
                <c:pt idx="575">
                  <c:v>-8.5</c:v>
                </c:pt>
                <c:pt idx="576">
                  <c:v>-8.48</c:v>
                </c:pt>
                <c:pt idx="577">
                  <c:v>-8.4600000000000026</c:v>
                </c:pt>
                <c:pt idx="578">
                  <c:v>-8.44</c:v>
                </c:pt>
                <c:pt idx="579">
                  <c:v>-8.42</c:v>
                </c:pt>
                <c:pt idx="580">
                  <c:v>-8.4</c:v>
                </c:pt>
                <c:pt idx="581">
                  <c:v>-8.3800000000000026</c:v>
                </c:pt>
                <c:pt idx="582">
                  <c:v>-8.3600000000000048</c:v>
                </c:pt>
                <c:pt idx="583">
                  <c:v>-8.34</c:v>
                </c:pt>
                <c:pt idx="584">
                  <c:v>-8.32</c:v>
                </c:pt>
                <c:pt idx="585">
                  <c:v>-8.3000000000000025</c:v>
                </c:pt>
                <c:pt idx="586">
                  <c:v>-8.2800000000000011</c:v>
                </c:pt>
                <c:pt idx="587">
                  <c:v>-8.26</c:v>
                </c:pt>
                <c:pt idx="588">
                  <c:v>-8.2399999999999984</c:v>
                </c:pt>
                <c:pt idx="589">
                  <c:v>-8.2200000000000024</c:v>
                </c:pt>
                <c:pt idx="590">
                  <c:v>-8.2000000000000011</c:v>
                </c:pt>
                <c:pt idx="591">
                  <c:v>-8.18</c:v>
                </c:pt>
                <c:pt idx="592">
                  <c:v>-8.16</c:v>
                </c:pt>
                <c:pt idx="593">
                  <c:v>-8.1399999999999988</c:v>
                </c:pt>
                <c:pt idx="594">
                  <c:v>-8.120000000000001</c:v>
                </c:pt>
                <c:pt idx="595">
                  <c:v>-8.1</c:v>
                </c:pt>
                <c:pt idx="596">
                  <c:v>-8.08</c:v>
                </c:pt>
                <c:pt idx="597">
                  <c:v>-8.06</c:v>
                </c:pt>
                <c:pt idx="598">
                  <c:v>-8.0400000000000009</c:v>
                </c:pt>
                <c:pt idx="599">
                  <c:v>-8.02</c:v>
                </c:pt>
                <c:pt idx="600">
                  <c:v>-8</c:v>
                </c:pt>
                <c:pt idx="601">
                  <c:v>-7.98</c:v>
                </c:pt>
                <c:pt idx="602">
                  <c:v>-7.9599999999999991</c:v>
                </c:pt>
                <c:pt idx="603">
                  <c:v>-7.94</c:v>
                </c:pt>
                <c:pt idx="604">
                  <c:v>-7.92</c:v>
                </c:pt>
                <c:pt idx="605">
                  <c:v>-7.9</c:v>
                </c:pt>
                <c:pt idx="606">
                  <c:v>-7.879999999999999</c:v>
                </c:pt>
                <c:pt idx="607">
                  <c:v>-7.8599999999999985</c:v>
                </c:pt>
                <c:pt idx="608">
                  <c:v>-7.84</c:v>
                </c:pt>
                <c:pt idx="609">
                  <c:v>-7.8199999999999985</c:v>
                </c:pt>
                <c:pt idx="610">
                  <c:v>-7.7999999999999989</c:v>
                </c:pt>
                <c:pt idx="611">
                  <c:v>-7.7799999999999994</c:v>
                </c:pt>
                <c:pt idx="612">
                  <c:v>-7.76</c:v>
                </c:pt>
                <c:pt idx="613">
                  <c:v>-7.74</c:v>
                </c:pt>
                <c:pt idx="614">
                  <c:v>-7.7199999999999989</c:v>
                </c:pt>
                <c:pt idx="615">
                  <c:v>-7.6999999999999975</c:v>
                </c:pt>
                <c:pt idx="616">
                  <c:v>-7.68</c:v>
                </c:pt>
                <c:pt idx="617">
                  <c:v>-7.6599999999999975</c:v>
                </c:pt>
                <c:pt idx="618">
                  <c:v>-7.6400000000000006</c:v>
                </c:pt>
                <c:pt idx="619">
                  <c:v>-7.6199999999999966</c:v>
                </c:pt>
                <c:pt idx="620">
                  <c:v>-7.6</c:v>
                </c:pt>
                <c:pt idx="621">
                  <c:v>-7.58</c:v>
                </c:pt>
                <c:pt idx="622">
                  <c:v>-7.5600000000000005</c:v>
                </c:pt>
                <c:pt idx="623">
                  <c:v>-7.5399999999999991</c:v>
                </c:pt>
                <c:pt idx="624">
                  <c:v>-7.52</c:v>
                </c:pt>
                <c:pt idx="625">
                  <c:v>-7.5</c:v>
                </c:pt>
                <c:pt idx="626">
                  <c:v>-7.48</c:v>
                </c:pt>
                <c:pt idx="627">
                  <c:v>-7.4599999999999991</c:v>
                </c:pt>
                <c:pt idx="628">
                  <c:v>-7.44</c:v>
                </c:pt>
                <c:pt idx="629">
                  <c:v>-7.42</c:v>
                </c:pt>
                <c:pt idx="630">
                  <c:v>-7.4</c:v>
                </c:pt>
                <c:pt idx="631">
                  <c:v>-7.379999999999999</c:v>
                </c:pt>
                <c:pt idx="632">
                  <c:v>-7.3599999999999985</c:v>
                </c:pt>
                <c:pt idx="633">
                  <c:v>-7.34</c:v>
                </c:pt>
                <c:pt idx="634">
                  <c:v>-7.3199999999999985</c:v>
                </c:pt>
                <c:pt idx="635">
                  <c:v>-7.2999999999999989</c:v>
                </c:pt>
                <c:pt idx="636">
                  <c:v>-7.2799999999999994</c:v>
                </c:pt>
                <c:pt idx="637">
                  <c:v>-7.26</c:v>
                </c:pt>
                <c:pt idx="638">
                  <c:v>-7.24</c:v>
                </c:pt>
                <c:pt idx="639">
                  <c:v>-7.2199999999999989</c:v>
                </c:pt>
                <c:pt idx="640">
                  <c:v>-7.1999999999999975</c:v>
                </c:pt>
                <c:pt idx="641">
                  <c:v>-7.18</c:v>
                </c:pt>
                <c:pt idx="642">
                  <c:v>-7.1599999999999975</c:v>
                </c:pt>
                <c:pt idx="643">
                  <c:v>-7.1400000000000006</c:v>
                </c:pt>
                <c:pt idx="644">
                  <c:v>-7.1199999999999966</c:v>
                </c:pt>
                <c:pt idx="645">
                  <c:v>-7.1</c:v>
                </c:pt>
                <c:pt idx="646">
                  <c:v>-7.08</c:v>
                </c:pt>
                <c:pt idx="647">
                  <c:v>-7.0600000000000005</c:v>
                </c:pt>
                <c:pt idx="648">
                  <c:v>-7.0399999999999991</c:v>
                </c:pt>
                <c:pt idx="649">
                  <c:v>-7.02</c:v>
                </c:pt>
                <c:pt idx="650">
                  <c:v>-7</c:v>
                </c:pt>
                <c:pt idx="651">
                  <c:v>-6.98</c:v>
                </c:pt>
                <c:pt idx="652">
                  <c:v>-6.9599999999999991</c:v>
                </c:pt>
                <c:pt idx="653">
                  <c:v>-6.94</c:v>
                </c:pt>
                <c:pt idx="654">
                  <c:v>-6.92</c:v>
                </c:pt>
                <c:pt idx="655">
                  <c:v>-6.9</c:v>
                </c:pt>
                <c:pt idx="656">
                  <c:v>-6.879999999999999</c:v>
                </c:pt>
                <c:pt idx="657">
                  <c:v>-6.8599999999999985</c:v>
                </c:pt>
                <c:pt idx="658">
                  <c:v>-6.84</c:v>
                </c:pt>
                <c:pt idx="659">
                  <c:v>-6.8199999999999985</c:v>
                </c:pt>
                <c:pt idx="660">
                  <c:v>-6.7999999999999989</c:v>
                </c:pt>
                <c:pt idx="661">
                  <c:v>-6.7799999999999994</c:v>
                </c:pt>
                <c:pt idx="662">
                  <c:v>-6.76</c:v>
                </c:pt>
                <c:pt idx="663">
                  <c:v>-6.74</c:v>
                </c:pt>
                <c:pt idx="664">
                  <c:v>-6.7199999999999989</c:v>
                </c:pt>
                <c:pt idx="665">
                  <c:v>-6.6999999999999975</c:v>
                </c:pt>
                <c:pt idx="666">
                  <c:v>-6.68</c:v>
                </c:pt>
                <c:pt idx="667">
                  <c:v>-6.6599999999999975</c:v>
                </c:pt>
                <c:pt idx="668">
                  <c:v>-6.6400000000000006</c:v>
                </c:pt>
                <c:pt idx="669">
                  <c:v>-6.6199999999999966</c:v>
                </c:pt>
                <c:pt idx="670">
                  <c:v>-6.6</c:v>
                </c:pt>
                <c:pt idx="671">
                  <c:v>-6.58</c:v>
                </c:pt>
                <c:pt idx="672">
                  <c:v>-6.5600000000000005</c:v>
                </c:pt>
                <c:pt idx="673">
                  <c:v>-6.5399999999999991</c:v>
                </c:pt>
                <c:pt idx="674">
                  <c:v>-6.52</c:v>
                </c:pt>
                <c:pt idx="675">
                  <c:v>-6.5</c:v>
                </c:pt>
                <c:pt idx="676">
                  <c:v>-6.48</c:v>
                </c:pt>
                <c:pt idx="677">
                  <c:v>-6.4599999999999991</c:v>
                </c:pt>
                <c:pt idx="678">
                  <c:v>-6.44</c:v>
                </c:pt>
                <c:pt idx="679">
                  <c:v>-6.42</c:v>
                </c:pt>
                <c:pt idx="680">
                  <c:v>-6.4</c:v>
                </c:pt>
                <c:pt idx="681">
                  <c:v>-6.379999999999999</c:v>
                </c:pt>
                <c:pt idx="682">
                  <c:v>-6.3599999999999985</c:v>
                </c:pt>
                <c:pt idx="683">
                  <c:v>-6.34</c:v>
                </c:pt>
                <c:pt idx="684">
                  <c:v>-6.3199999999999985</c:v>
                </c:pt>
                <c:pt idx="685">
                  <c:v>-6.2999999999999989</c:v>
                </c:pt>
                <c:pt idx="686">
                  <c:v>-6.2799999999999994</c:v>
                </c:pt>
                <c:pt idx="687">
                  <c:v>-6.26</c:v>
                </c:pt>
                <c:pt idx="688">
                  <c:v>-6.24</c:v>
                </c:pt>
                <c:pt idx="689">
                  <c:v>-6.2199999999999989</c:v>
                </c:pt>
                <c:pt idx="690">
                  <c:v>-6.1999999999999975</c:v>
                </c:pt>
                <c:pt idx="691">
                  <c:v>-6.18</c:v>
                </c:pt>
                <c:pt idx="692">
                  <c:v>-6.1599999999999975</c:v>
                </c:pt>
                <c:pt idx="693">
                  <c:v>-6.1400000000000006</c:v>
                </c:pt>
                <c:pt idx="694">
                  <c:v>-6.1199999999999966</c:v>
                </c:pt>
                <c:pt idx="695">
                  <c:v>-6.1</c:v>
                </c:pt>
                <c:pt idx="696">
                  <c:v>-6.08</c:v>
                </c:pt>
                <c:pt idx="697">
                  <c:v>-6.0600000000000005</c:v>
                </c:pt>
                <c:pt idx="698">
                  <c:v>-6.0399999999999991</c:v>
                </c:pt>
                <c:pt idx="699">
                  <c:v>-6.02</c:v>
                </c:pt>
                <c:pt idx="700">
                  <c:v>-6</c:v>
                </c:pt>
                <c:pt idx="701">
                  <c:v>-5.98</c:v>
                </c:pt>
                <c:pt idx="702">
                  <c:v>-5.9599999999999991</c:v>
                </c:pt>
                <c:pt idx="703">
                  <c:v>-5.94</c:v>
                </c:pt>
                <c:pt idx="704">
                  <c:v>-5.92</c:v>
                </c:pt>
                <c:pt idx="705">
                  <c:v>-5.9</c:v>
                </c:pt>
                <c:pt idx="706">
                  <c:v>-5.879999999999999</c:v>
                </c:pt>
                <c:pt idx="707">
                  <c:v>-5.8599999999999985</c:v>
                </c:pt>
                <c:pt idx="708">
                  <c:v>-5.84</c:v>
                </c:pt>
                <c:pt idx="709">
                  <c:v>-5.8199999999999985</c:v>
                </c:pt>
                <c:pt idx="710">
                  <c:v>-5.7999999999999989</c:v>
                </c:pt>
                <c:pt idx="711">
                  <c:v>-5.7799999999999994</c:v>
                </c:pt>
                <c:pt idx="712">
                  <c:v>-5.76</c:v>
                </c:pt>
                <c:pt idx="713">
                  <c:v>-5.74</c:v>
                </c:pt>
                <c:pt idx="714">
                  <c:v>-5.7199999999999989</c:v>
                </c:pt>
                <c:pt idx="715">
                  <c:v>-5.6999999999999975</c:v>
                </c:pt>
                <c:pt idx="716">
                  <c:v>-5.68</c:v>
                </c:pt>
                <c:pt idx="717">
                  <c:v>-5.6599999999999975</c:v>
                </c:pt>
                <c:pt idx="718">
                  <c:v>-5.6400000000000006</c:v>
                </c:pt>
                <c:pt idx="719">
                  <c:v>-5.6199999999999966</c:v>
                </c:pt>
                <c:pt idx="720">
                  <c:v>-5.6</c:v>
                </c:pt>
                <c:pt idx="721">
                  <c:v>-5.58</c:v>
                </c:pt>
                <c:pt idx="722">
                  <c:v>-5.5600000000000005</c:v>
                </c:pt>
                <c:pt idx="723">
                  <c:v>-5.5399999999999991</c:v>
                </c:pt>
                <c:pt idx="724">
                  <c:v>-5.52</c:v>
                </c:pt>
                <c:pt idx="725">
                  <c:v>-5.5</c:v>
                </c:pt>
                <c:pt idx="726">
                  <c:v>-5.48</c:v>
                </c:pt>
                <c:pt idx="727">
                  <c:v>-5.4599999999999991</c:v>
                </c:pt>
                <c:pt idx="728">
                  <c:v>-5.44</c:v>
                </c:pt>
                <c:pt idx="729">
                  <c:v>-5.42</c:v>
                </c:pt>
                <c:pt idx="730">
                  <c:v>-5.4</c:v>
                </c:pt>
                <c:pt idx="731">
                  <c:v>-5.379999999999999</c:v>
                </c:pt>
                <c:pt idx="732">
                  <c:v>-5.3599999999999985</c:v>
                </c:pt>
                <c:pt idx="733">
                  <c:v>-5.34</c:v>
                </c:pt>
                <c:pt idx="734">
                  <c:v>-5.3199999999999985</c:v>
                </c:pt>
                <c:pt idx="735">
                  <c:v>-5.2999999999999989</c:v>
                </c:pt>
                <c:pt idx="736">
                  <c:v>-5.2799999999999994</c:v>
                </c:pt>
                <c:pt idx="737">
                  <c:v>-5.26</c:v>
                </c:pt>
                <c:pt idx="738">
                  <c:v>-5.24</c:v>
                </c:pt>
                <c:pt idx="739">
                  <c:v>-5.2199999999999989</c:v>
                </c:pt>
                <c:pt idx="740">
                  <c:v>-5.1999999999999975</c:v>
                </c:pt>
                <c:pt idx="741">
                  <c:v>-5.18</c:v>
                </c:pt>
                <c:pt idx="742">
                  <c:v>-5.1599999999999975</c:v>
                </c:pt>
                <c:pt idx="743">
                  <c:v>-5.1400000000000006</c:v>
                </c:pt>
                <c:pt idx="744">
                  <c:v>-5.1199999999999966</c:v>
                </c:pt>
                <c:pt idx="745">
                  <c:v>-5.0999999999999996</c:v>
                </c:pt>
                <c:pt idx="746">
                  <c:v>-5.08</c:v>
                </c:pt>
                <c:pt idx="747">
                  <c:v>-5.0600000000000005</c:v>
                </c:pt>
                <c:pt idx="748">
                  <c:v>-5.0399999999999991</c:v>
                </c:pt>
                <c:pt idx="749">
                  <c:v>-5.0199999999999996</c:v>
                </c:pt>
                <c:pt idx="750">
                  <c:v>-5</c:v>
                </c:pt>
                <c:pt idx="751">
                  <c:v>-4.9800000000000004</c:v>
                </c:pt>
                <c:pt idx="752">
                  <c:v>-4.9599999999999991</c:v>
                </c:pt>
                <c:pt idx="753">
                  <c:v>-4.9400000000000004</c:v>
                </c:pt>
                <c:pt idx="754">
                  <c:v>-4.92</c:v>
                </c:pt>
                <c:pt idx="755">
                  <c:v>-4.9000000000000004</c:v>
                </c:pt>
                <c:pt idx="756">
                  <c:v>-4.879999999999999</c:v>
                </c:pt>
                <c:pt idx="757">
                  <c:v>-4.8599999999999985</c:v>
                </c:pt>
                <c:pt idx="758">
                  <c:v>-4.84</c:v>
                </c:pt>
                <c:pt idx="759">
                  <c:v>-4.8199999999999985</c:v>
                </c:pt>
                <c:pt idx="760">
                  <c:v>-4.7999999999999989</c:v>
                </c:pt>
                <c:pt idx="761">
                  <c:v>-4.7799999999999994</c:v>
                </c:pt>
                <c:pt idx="762">
                  <c:v>-4.76</c:v>
                </c:pt>
                <c:pt idx="763">
                  <c:v>-4.74</c:v>
                </c:pt>
                <c:pt idx="764">
                  <c:v>-4.7199999999999989</c:v>
                </c:pt>
                <c:pt idx="765">
                  <c:v>-4.6999999999999975</c:v>
                </c:pt>
                <c:pt idx="766">
                  <c:v>-4.68</c:v>
                </c:pt>
                <c:pt idx="767">
                  <c:v>-4.6599999999999975</c:v>
                </c:pt>
                <c:pt idx="768">
                  <c:v>-4.6400000000000006</c:v>
                </c:pt>
                <c:pt idx="769">
                  <c:v>-4.6199999999999966</c:v>
                </c:pt>
                <c:pt idx="770">
                  <c:v>-4.5999999999999996</c:v>
                </c:pt>
                <c:pt idx="771">
                  <c:v>-4.58</c:v>
                </c:pt>
                <c:pt idx="772">
                  <c:v>-4.5600000000000005</c:v>
                </c:pt>
                <c:pt idx="773">
                  <c:v>-4.5399999999999991</c:v>
                </c:pt>
                <c:pt idx="774">
                  <c:v>-4.5199999999999996</c:v>
                </c:pt>
                <c:pt idx="775">
                  <c:v>-4.5</c:v>
                </c:pt>
                <c:pt idx="776">
                  <c:v>-4.4800000000000004</c:v>
                </c:pt>
                <c:pt idx="777">
                  <c:v>-4.4599999999999991</c:v>
                </c:pt>
                <c:pt idx="778">
                  <c:v>-4.4400000000000004</c:v>
                </c:pt>
                <c:pt idx="779">
                  <c:v>-4.42</c:v>
                </c:pt>
                <c:pt idx="780">
                  <c:v>-4.4000000000000004</c:v>
                </c:pt>
                <c:pt idx="781">
                  <c:v>-4.379999999999999</c:v>
                </c:pt>
                <c:pt idx="782">
                  <c:v>-4.3599999999999985</c:v>
                </c:pt>
                <c:pt idx="783">
                  <c:v>-4.34</c:v>
                </c:pt>
                <c:pt idx="784">
                  <c:v>-4.3199999999999985</c:v>
                </c:pt>
                <c:pt idx="785">
                  <c:v>-4.2999999999999989</c:v>
                </c:pt>
                <c:pt idx="786">
                  <c:v>-4.2799999999999994</c:v>
                </c:pt>
                <c:pt idx="787">
                  <c:v>-4.26</c:v>
                </c:pt>
                <c:pt idx="788">
                  <c:v>-4.24</c:v>
                </c:pt>
                <c:pt idx="789">
                  <c:v>-4.2199999999999989</c:v>
                </c:pt>
                <c:pt idx="790">
                  <c:v>-4.1999999999999975</c:v>
                </c:pt>
                <c:pt idx="791">
                  <c:v>-4.18</c:v>
                </c:pt>
                <c:pt idx="792">
                  <c:v>-4.1599999999999975</c:v>
                </c:pt>
                <c:pt idx="793">
                  <c:v>-4.1399999999999988</c:v>
                </c:pt>
                <c:pt idx="794">
                  <c:v>-4.1199999999999966</c:v>
                </c:pt>
                <c:pt idx="795">
                  <c:v>-4.0999999999999996</c:v>
                </c:pt>
                <c:pt idx="796">
                  <c:v>-4.08</c:v>
                </c:pt>
                <c:pt idx="797">
                  <c:v>-4.0600000000000005</c:v>
                </c:pt>
                <c:pt idx="798">
                  <c:v>-4.0399999999999991</c:v>
                </c:pt>
                <c:pt idx="799">
                  <c:v>-4.0199999999999996</c:v>
                </c:pt>
                <c:pt idx="800">
                  <c:v>-4</c:v>
                </c:pt>
                <c:pt idx="801">
                  <c:v>-3.9800000000000004</c:v>
                </c:pt>
                <c:pt idx="802">
                  <c:v>-3.9600000000000009</c:v>
                </c:pt>
                <c:pt idx="803">
                  <c:v>-3.9400000000000013</c:v>
                </c:pt>
                <c:pt idx="804">
                  <c:v>-3.9199999999999977</c:v>
                </c:pt>
                <c:pt idx="805">
                  <c:v>-3.8999999999999977</c:v>
                </c:pt>
                <c:pt idx="806">
                  <c:v>-3.8799999999999977</c:v>
                </c:pt>
                <c:pt idx="807">
                  <c:v>-3.8599999999999977</c:v>
                </c:pt>
                <c:pt idx="808">
                  <c:v>-3.84</c:v>
                </c:pt>
                <c:pt idx="809">
                  <c:v>-3.8200000000000003</c:v>
                </c:pt>
                <c:pt idx="810">
                  <c:v>-3.8000000000000007</c:v>
                </c:pt>
                <c:pt idx="811">
                  <c:v>-3.7800000000000011</c:v>
                </c:pt>
                <c:pt idx="812">
                  <c:v>-3.759999999999998</c:v>
                </c:pt>
                <c:pt idx="813">
                  <c:v>-3.7399999999999984</c:v>
                </c:pt>
                <c:pt idx="814">
                  <c:v>-3.7199999999999989</c:v>
                </c:pt>
                <c:pt idx="815">
                  <c:v>-3.6999999999999993</c:v>
                </c:pt>
                <c:pt idx="816">
                  <c:v>-3.6799999999999997</c:v>
                </c:pt>
                <c:pt idx="817">
                  <c:v>-3.66</c:v>
                </c:pt>
                <c:pt idx="818">
                  <c:v>-3.6400000000000006</c:v>
                </c:pt>
                <c:pt idx="819">
                  <c:v>-3.620000000000001</c:v>
                </c:pt>
                <c:pt idx="820">
                  <c:v>-3.6000000000000014</c:v>
                </c:pt>
                <c:pt idx="821">
                  <c:v>-3.5799999999999983</c:v>
                </c:pt>
                <c:pt idx="822">
                  <c:v>-3.5599999999999987</c:v>
                </c:pt>
                <c:pt idx="823">
                  <c:v>-3.5399999999999987</c:v>
                </c:pt>
                <c:pt idx="824">
                  <c:v>-3.5199999999999987</c:v>
                </c:pt>
                <c:pt idx="825">
                  <c:v>-3.5</c:v>
                </c:pt>
                <c:pt idx="826">
                  <c:v>-3.4800000000000004</c:v>
                </c:pt>
                <c:pt idx="827">
                  <c:v>-3.4600000000000009</c:v>
                </c:pt>
                <c:pt idx="828">
                  <c:v>-3.4400000000000013</c:v>
                </c:pt>
                <c:pt idx="829">
                  <c:v>-3.4199999999999977</c:v>
                </c:pt>
                <c:pt idx="830">
                  <c:v>-3.3999999999999977</c:v>
                </c:pt>
                <c:pt idx="831">
                  <c:v>-3.3799999999999977</c:v>
                </c:pt>
                <c:pt idx="832">
                  <c:v>-3.3599999999999977</c:v>
                </c:pt>
                <c:pt idx="833">
                  <c:v>-3.34</c:v>
                </c:pt>
                <c:pt idx="834">
                  <c:v>-3.3200000000000003</c:v>
                </c:pt>
                <c:pt idx="835">
                  <c:v>-3.3000000000000007</c:v>
                </c:pt>
                <c:pt idx="836">
                  <c:v>-3.2800000000000011</c:v>
                </c:pt>
                <c:pt idx="837">
                  <c:v>-3.259999999999998</c:v>
                </c:pt>
                <c:pt idx="838">
                  <c:v>-3.2399999999999984</c:v>
                </c:pt>
                <c:pt idx="839">
                  <c:v>-3.2199999999999989</c:v>
                </c:pt>
                <c:pt idx="840">
                  <c:v>-3.1999999999999993</c:v>
                </c:pt>
                <c:pt idx="841">
                  <c:v>-3.1799999999999997</c:v>
                </c:pt>
                <c:pt idx="842">
                  <c:v>-3.16</c:v>
                </c:pt>
                <c:pt idx="843">
                  <c:v>-3.1400000000000006</c:v>
                </c:pt>
                <c:pt idx="844">
                  <c:v>-3.120000000000001</c:v>
                </c:pt>
                <c:pt idx="845">
                  <c:v>-3.1000000000000014</c:v>
                </c:pt>
                <c:pt idx="846">
                  <c:v>-3.0799999999999983</c:v>
                </c:pt>
                <c:pt idx="847">
                  <c:v>-3.0599999999999987</c:v>
                </c:pt>
                <c:pt idx="848">
                  <c:v>-3.0399999999999987</c:v>
                </c:pt>
                <c:pt idx="849">
                  <c:v>-3.0199999999999987</c:v>
                </c:pt>
                <c:pt idx="850">
                  <c:v>-3</c:v>
                </c:pt>
                <c:pt idx="851">
                  <c:v>-2.9800000000000004</c:v>
                </c:pt>
                <c:pt idx="852">
                  <c:v>-2.9600000000000009</c:v>
                </c:pt>
                <c:pt idx="853">
                  <c:v>-2.9400000000000013</c:v>
                </c:pt>
                <c:pt idx="854">
                  <c:v>-2.9199999999999977</c:v>
                </c:pt>
                <c:pt idx="855">
                  <c:v>-2.8999999999999977</c:v>
                </c:pt>
                <c:pt idx="856">
                  <c:v>-2.8799999999999977</c:v>
                </c:pt>
                <c:pt idx="857">
                  <c:v>-2.8599999999999977</c:v>
                </c:pt>
                <c:pt idx="858">
                  <c:v>-2.84</c:v>
                </c:pt>
                <c:pt idx="859">
                  <c:v>-2.8200000000000003</c:v>
                </c:pt>
                <c:pt idx="860">
                  <c:v>-2.8000000000000007</c:v>
                </c:pt>
                <c:pt idx="861">
                  <c:v>-2.7800000000000011</c:v>
                </c:pt>
                <c:pt idx="862">
                  <c:v>-2.759999999999998</c:v>
                </c:pt>
                <c:pt idx="863">
                  <c:v>-2.7399999999999984</c:v>
                </c:pt>
                <c:pt idx="864">
                  <c:v>-2.7199999999999989</c:v>
                </c:pt>
                <c:pt idx="865">
                  <c:v>-2.6999999999999993</c:v>
                </c:pt>
                <c:pt idx="866">
                  <c:v>-2.6799999999999997</c:v>
                </c:pt>
                <c:pt idx="867">
                  <c:v>-2.66</c:v>
                </c:pt>
                <c:pt idx="868">
                  <c:v>-2.6400000000000006</c:v>
                </c:pt>
                <c:pt idx="869">
                  <c:v>-2.620000000000001</c:v>
                </c:pt>
                <c:pt idx="870">
                  <c:v>-2.5999999999999979</c:v>
                </c:pt>
                <c:pt idx="871">
                  <c:v>-2.5799999999999983</c:v>
                </c:pt>
                <c:pt idx="872">
                  <c:v>-2.5599999999999987</c:v>
                </c:pt>
                <c:pt idx="873">
                  <c:v>-2.5399999999999987</c:v>
                </c:pt>
                <c:pt idx="874">
                  <c:v>-2.5199999999999987</c:v>
                </c:pt>
                <c:pt idx="875">
                  <c:v>-2.5</c:v>
                </c:pt>
                <c:pt idx="876">
                  <c:v>-2.4800000000000004</c:v>
                </c:pt>
                <c:pt idx="877">
                  <c:v>-2.4600000000000009</c:v>
                </c:pt>
                <c:pt idx="878">
                  <c:v>-2.4400000000000013</c:v>
                </c:pt>
                <c:pt idx="879">
                  <c:v>-2.4199999999999977</c:v>
                </c:pt>
                <c:pt idx="880">
                  <c:v>-2.3999999999999977</c:v>
                </c:pt>
                <c:pt idx="881">
                  <c:v>-2.3799999999999977</c:v>
                </c:pt>
                <c:pt idx="882">
                  <c:v>-2.3599999999999977</c:v>
                </c:pt>
                <c:pt idx="883">
                  <c:v>-2.34</c:v>
                </c:pt>
                <c:pt idx="884">
                  <c:v>-2.3200000000000003</c:v>
                </c:pt>
                <c:pt idx="885">
                  <c:v>-2.3000000000000007</c:v>
                </c:pt>
                <c:pt idx="886">
                  <c:v>-2.2800000000000011</c:v>
                </c:pt>
                <c:pt idx="887">
                  <c:v>-2.259999999999998</c:v>
                </c:pt>
                <c:pt idx="888">
                  <c:v>-2.2399999999999984</c:v>
                </c:pt>
                <c:pt idx="889">
                  <c:v>-2.2199999999999989</c:v>
                </c:pt>
                <c:pt idx="890">
                  <c:v>-2.1999999999999993</c:v>
                </c:pt>
                <c:pt idx="891">
                  <c:v>-2.1799999999999997</c:v>
                </c:pt>
                <c:pt idx="892">
                  <c:v>-2.16</c:v>
                </c:pt>
                <c:pt idx="893">
                  <c:v>-2.1400000000000006</c:v>
                </c:pt>
                <c:pt idx="894">
                  <c:v>-2.120000000000001</c:v>
                </c:pt>
                <c:pt idx="895">
                  <c:v>-2.0999999999999979</c:v>
                </c:pt>
                <c:pt idx="896">
                  <c:v>-2.0799999999999983</c:v>
                </c:pt>
                <c:pt idx="897">
                  <c:v>-2.0599999999999987</c:v>
                </c:pt>
                <c:pt idx="898">
                  <c:v>-2.0399999999999987</c:v>
                </c:pt>
                <c:pt idx="899">
                  <c:v>-2.0199999999999987</c:v>
                </c:pt>
                <c:pt idx="900">
                  <c:v>-2</c:v>
                </c:pt>
                <c:pt idx="901">
                  <c:v>-1.9800000000000029</c:v>
                </c:pt>
                <c:pt idx="902">
                  <c:v>-1.9600000000000031</c:v>
                </c:pt>
                <c:pt idx="903">
                  <c:v>-1.9400000000000035</c:v>
                </c:pt>
                <c:pt idx="904">
                  <c:v>-1.9199999999999955</c:v>
                </c:pt>
                <c:pt idx="905">
                  <c:v>-1.8999999999999957</c:v>
                </c:pt>
                <c:pt idx="906">
                  <c:v>-1.8799999999999963</c:v>
                </c:pt>
                <c:pt idx="907">
                  <c:v>-1.8599999999999965</c:v>
                </c:pt>
                <c:pt idx="908">
                  <c:v>-1.839999999999997</c:v>
                </c:pt>
                <c:pt idx="909">
                  <c:v>-1.8200000000000003</c:v>
                </c:pt>
                <c:pt idx="910">
                  <c:v>-1.8000000000000007</c:v>
                </c:pt>
                <c:pt idx="911">
                  <c:v>-1.780000000000002</c:v>
                </c:pt>
                <c:pt idx="912">
                  <c:v>-1.7599999999999938</c:v>
                </c:pt>
                <c:pt idx="913">
                  <c:v>-1.7399999999999944</c:v>
                </c:pt>
                <c:pt idx="914">
                  <c:v>-1.7199999999999946</c:v>
                </c:pt>
                <c:pt idx="915">
                  <c:v>-1.6999999999999968</c:v>
                </c:pt>
                <c:pt idx="916">
                  <c:v>-1.6799999999999973</c:v>
                </c:pt>
                <c:pt idx="917">
                  <c:v>-1.6600000000000001</c:v>
                </c:pt>
                <c:pt idx="918">
                  <c:v>-1.6400000000000021</c:v>
                </c:pt>
                <c:pt idx="919">
                  <c:v>-1.6200000000000021</c:v>
                </c:pt>
                <c:pt idx="920">
                  <c:v>-1.599999999999995</c:v>
                </c:pt>
                <c:pt idx="921">
                  <c:v>-1.5799999999999952</c:v>
                </c:pt>
                <c:pt idx="922">
                  <c:v>-1.5599999999999952</c:v>
                </c:pt>
                <c:pt idx="923">
                  <c:v>-1.5399999999999954</c:v>
                </c:pt>
                <c:pt idx="924">
                  <c:v>-1.5199999999999958</c:v>
                </c:pt>
                <c:pt idx="925">
                  <c:v>-1.5</c:v>
                </c:pt>
                <c:pt idx="926">
                  <c:v>-1.4800000000000004</c:v>
                </c:pt>
                <c:pt idx="927">
                  <c:v>-1.4600000000000009</c:v>
                </c:pt>
                <c:pt idx="928">
                  <c:v>-1.4400000000000013</c:v>
                </c:pt>
                <c:pt idx="929">
                  <c:v>-1.4199999999999933</c:v>
                </c:pt>
                <c:pt idx="930">
                  <c:v>-1.3999999999999957</c:v>
                </c:pt>
                <c:pt idx="931">
                  <c:v>-1.3799999999999963</c:v>
                </c:pt>
                <c:pt idx="932">
                  <c:v>-1.3599999999999965</c:v>
                </c:pt>
                <c:pt idx="933">
                  <c:v>-1.339999999999997</c:v>
                </c:pt>
                <c:pt idx="934">
                  <c:v>-1.3200000000000003</c:v>
                </c:pt>
                <c:pt idx="935">
                  <c:v>-1.3000000000000007</c:v>
                </c:pt>
                <c:pt idx="936">
                  <c:v>-1.2800000000000011</c:v>
                </c:pt>
                <c:pt idx="937">
                  <c:v>-1.2599999999999936</c:v>
                </c:pt>
                <c:pt idx="938">
                  <c:v>-1.239999999999994</c:v>
                </c:pt>
                <c:pt idx="939">
                  <c:v>-1.2199999999999942</c:v>
                </c:pt>
                <c:pt idx="940">
                  <c:v>-1.1999999999999968</c:v>
                </c:pt>
                <c:pt idx="941">
                  <c:v>-1.1799999999999973</c:v>
                </c:pt>
                <c:pt idx="942">
                  <c:v>-1.1600000000000001</c:v>
                </c:pt>
                <c:pt idx="943">
                  <c:v>-1.1400000000000021</c:v>
                </c:pt>
                <c:pt idx="944">
                  <c:v>-1.1200000000000021</c:v>
                </c:pt>
                <c:pt idx="945">
                  <c:v>-1.099999999999995</c:v>
                </c:pt>
                <c:pt idx="946">
                  <c:v>-1.0799999999999952</c:v>
                </c:pt>
                <c:pt idx="947">
                  <c:v>-1.0599999999999952</c:v>
                </c:pt>
                <c:pt idx="948">
                  <c:v>-1.0399999999999954</c:v>
                </c:pt>
                <c:pt idx="949">
                  <c:v>-1.0199999999999958</c:v>
                </c:pt>
                <c:pt idx="950">
                  <c:v>-1</c:v>
                </c:pt>
                <c:pt idx="951">
                  <c:v>-0.98000000000000043</c:v>
                </c:pt>
                <c:pt idx="952">
                  <c:v>-0.96000000000000085</c:v>
                </c:pt>
                <c:pt idx="953">
                  <c:v>-0.94000000000000161</c:v>
                </c:pt>
                <c:pt idx="954">
                  <c:v>-0.91999999999999815</c:v>
                </c:pt>
                <c:pt idx="955">
                  <c:v>-0.8999999999999988</c:v>
                </c:pt>
                <c:pt idx="956">
                  <c:v>-0.88</c:v>
                </c:pt>
                <c:pt idx="957">
                  <c:v>-0.85999999999999965</c:v>
                </c:pt>
                <c:pt idx="958">
                  <c:v>-0.84000000000000064</c:v>
                </c:pt>
                <c:pt idx="959">
                  <c:v>-0.82000000000000062</c:v>
                </c:pt>
                <c:pt idx="960">
                  <c:v>-0.80000000000000071</c:v>
                </c:pt>
                <c:pt idx="961">
                  <c:v>-0.78000000000000114</c:v>
                </c:pt>
                <c:pt idx="962">
                  <c:v>-0.75999999999999934</c:v>
                </c:pt>
                <c:pt idx="963">
                  <c:v>-0.73999999999999966</c:v>
                </c:pt>
                <c:pt idx="964">
                  <c:v>-0.71999999999999964</c:v>
                </c:pt>
                <c:pt idx="965">
                  <c:v>-0.69999999999999973</c:v>
                </c:pt>
                <c:pt idx="966">
                  <c:v>-0.68000000000000049</c:v>
                </c:pt>
                <c:pt idx="967">
                  <c:v>-0.66000000000000181</c:v>
                </c:pt>
                <c:pt idx="968">
                  <c:v>-0.64000000000000201</c:v>
                </c:pt>
                <c:pt idx="969">
                  <c:v>-0.62000000000000222</c:v>
                </c:pt>
                <c:pt idx="970">
                  <c:v>-0.59999999999999798</c:v>
                </c:pt>
                <c:pt idx="971">
                  <c:v>-0.57999999999999863</c:v>
                </c:pt>
                <c:pt idx="972">
                  <c:v>-0.55999999999999872</c:v>
                </c:pt>
                <c:pt idx="973">
                  <c:v>-0.53999999999999915</c:v>
                </c:pt>
                <c:pt idx="974">
                  <c:v>-0.51999999999999968</c:v>
                </c:pt>
                <c:pt idx="975">
                  <c:v>-0.5</c:v>
                </c:pt>
                <c:pt idx="976">
                  <c:v>-0.48000000000000048</c:v>
                </c:pt>
                <c:pt idx="977">
                  <c:v>-0.46000000000000085</c:v>
                </c:pt>
                <c:pt idx="978">
                  <c:v>-0.44000000000000133</c:v>
                </c:pt>
                <c:pt idx="979">
                  <c:v>-0.41999999999999926</c:v>
                </c:pt>
                <c:pt idx="980">
                  <c:v>-0.39999999999999997</c:v>
                </c:pt>
                <c:pt idx="981">
                  <c:v>-0.38000000000000017</c:v>
                </c:pt>
                <c:pt idx="982">
                  <c:v>-0.36000000000000032</c:v>
                </c:pt>
                <c:pt idx="983">
                  <c:v>-0.3400000000000003</c:v>
                </c:pt>
                <c:pt idx="984">
                  <c:v>-0.32000000000000095</c:v>
                </c:pt>
                <c:pt idx="985">
                  <c:v>-0.30000000000000082</c:v>
                </c:pt>
                <c:pt idx="986">
                  <c:v>-0.2800000000000013</c:v>
                </c:pt>
                <c:pt idx="987">
                  <c:v>-0.25999999999999868</c:v>
                </c:pt>
                <c:pt idx="988">
                  <c:v>-0.23999999999999894</c:v>
                </c:pt>
                <c:pt idx="989">
                  <c:v>-0.21999999999999947</c:v>
                </c:pt>
                <c:pt idx="990">
                  <c:v>-0.19999999999999973</c:v>
                </c:pt>
                <c:pt idx="991">
                  <c:v>-0.18000000000000016</c:v>
                </c:pt>
                <c:pt idx="992">
                  <c:v>-0.1600000000000002</c:v>
                </c:pt>
                <c:pt idx="993">
                  <c:v>-0.14000000000000071</c:v>
                </c:pt>
                <c:pt idx="994">
                  <c:v>-0.12000000000000099</c:v>
                </c:pt>
                <c:pt idx="995">
                  <c:v>-9.9999999999998132E-2</c:v>
                </c:pt>
                <c:pt idx="996">
                  <c:v>-7.9999999999998531E-2</c:v>
                </c:pt>
                <c:pt idx="997">
                  <c:v>-5.9999999999998922E-2</c:v>
                </c:pt>
                <c:pt idx="998">
                  <c:v>-3.9999999999999175E-2</c:v>
                </c:pt>
                <c:pt idx="999">
                  <c:v>-1.9999999999999577E-2</c:v>
                </c:pt>
                <c:pt idx="1000">
                  <c:v>0</c:v>
                </c:pt>
                <c:pt idx="1001">
                  <c:v>1.9999999999999577E-2</c:v>
                </c:pt>
                <c:pt idx="1002">
                  <c:v>3.9999999999999175E-2</c:v>
                </c:pt>
                <c:pt idx="1003">
                  <c:v>5.9999999999998922E-2</c:v>
                </c:pt>
                <c:pt idx="1004">
                  <c:v>8.0000000000001834E-2</c:v>
                </c:pt>
                <c:pt idx="1005">
                  <c:v>0.10000000000000142</c:v>
                </c:pt>
                <c:pt idx="1006">
                  <c:v>0.12000000000000099</c:v>
                </c:pt>
                <c:pt idx="1007">
                  <c:v>0.14000000000000071</c:v>
                </c:pt>
                <c:pt idx="1008">
                  <c:v>0.1600000000000002</c:v>
                </c:pt>
                <c:pt idx="1009">
                  <c:v>0.18000000000000016</c:v>
                </c:pt>
                <c:pt idx="1010">
                  <c:v>0.19999999999999973</c:v>
                </c:pt>
                <c:pt idx="1011">
                  <c:v>0.21999999999999947</c:v>
                </c:pt>
                <c:pt idx="1012">
                  <c:v>0.24000000000000199</c:v>
                </c:pt>
                <c:pt idx="1013">
                  <c:v>0.26000000000000156</c:v>
                </c:pt>
                <c:pt idx="1014">
                  <c:v>0.2800000000000013</c:v>
                </c:pt>
                <c:pt idx="1015">
                  <c:v>0.30000000000000082</c:v>
                </c:pt>
                <c:pt idx="1016">
                  <c:v>0.32000000000000095</c:v>
                </c:pt>
                <c:pt idx="1017">
                  <c:v>0.3400000000000003</c:v>
                </c:pt>
                <c:pt idx="1018">
                  <c:v>0.36000000000000032</c:v>
                </c:pt>
                <c:pt idx="1019">
                  <c:v>0.38000000000000017</c:v>
                </c:pt>
                <c:pt idx="1020">
                  <c:v>0.4000000000000023</c:v>
                </c:pt>
                <c:pt idx="1021">
                  <c:v>0.42000000000000182</c:v>
                </c:pt>
                <c:pt idx="1022">
                  <c:v>0.44000000000000133</c:v>
                </c:pt>
                <c:pt idx="1023">
                  <c:v>0.46000000000000085</c:v>
                </c:pt>
                <c:pt idx="1024">
                  <c:v>0.48000000000000048</c:v>
                </c:pt>
                <c:pt idx="1025">
                  <c:v>0.5</c:v>
                </c:pt>
                <c:pt idx="1026">
                  <c:v>0.51999999999999968</c:v>
                </c:pt>
                <c:pt idx="1027">
                  <c:v>0.53999999999999915</c:v>
                </c:pt>
                <c:pt idx="1028">
                  <c:v>0.55999999999999872</c:v>
                </c:pt>
                <c:pt idx="1029">
                  <c:v>0.58000000000000151</c:v>
                </c:pt>
                <c:pt idx="1030">
                  <c:v>0.60000000000000164</c:v>
                </c:pt>
                <c:pt idx="1031">
                  <c:v>0.62000000000000222</c:v>
                </c:pt>
                <c:pt idx="1032">
                  <c:v>0.64000000000000201</c:v>
                </c:pt>
                <c:pt idx="1033">
                  <c:v>0.66000000000000181</c:v>
                </c:pt>
                <c:pt idx="1034">
                  <c:v>0.68000000000000049</c:v>
                </c:pt>
                <c:pt idx="1035">
                  <c:v>0.69999999999999973</c:v>
                </c:pt>
                <c:pt idx="1036">
                  <c:v>0.71999999999999964</c:v>
                </c:pt>
                <c:pt idx="1037">
                  <c:v>0.74000000000000321</c:v>
                </c:pt>
                <c:pt idx="1038">
                  <c:v>0.76000000000000301</c:v>
                </c:pt>
                <c:pt idx="1039">
                  <c:v>0.78000000000000114</c:v>
                </c:pt>
                <c:pt idx="1040">
                  <c:v>0.80000000000000071</c:v>
                </c:pt>
                <c:pt idx="1041">
                  <c:v>0.82000000000000062</c:v>
                </c:pt>
                <c:pt idx="1042">
                  <c:v>0.84000000000000064</c:v>
                </c:pt>
                <c:pt idx="1043">
                  <c:v>0.85999999999999965</c:v>
                </c:pt>
                <c:pt idx="1044">
                  <c:v>0.88</c:v>
                </c:pt>
                <c:pt idx="1045">
                  <c:v>0.90000000000000213</c:v>
                </c:pt>
                <c:pt idx="1046">
                  <c:v>0.92000000000000171</c:v>
                </c:pt>
                <c:pt idx="1047">
                  <c:v>0.94000000000000161</c:v>
                </c:pt>
                <c:pt idx="1048">
                  <c:v>0.96000000000000085</c:v>
                </c:pt>
                <c:pt idx="1049">
                  <c:v>0.98000000000000043</c:v>
                </c:pt>
                <c:pt idx="1050">
                  <c:v>1</c:v>
                </c:pt>
                <c:pt idx="1051">
                  <c:v>1.0199999999999958</c:v>
                </c:pt>
                <c:pt idx="1052">
                  <c:v>1.0399999999999954</c:v>
                </c:pt>
                <c:pt idx="1053">
                  <c:v>1.0599999999999952</c:v>
                </c:pt>
                <c:pt idx="1054">
                  <c:v>1.0800000000000021</c:v>
                </c:pt>
                <c:pt idx="1055">
                  <c:v>1.1000000000000021</c:v>
                </c:pt>
                <c:pt idx="1056">
                  <c:v>1.1200000000000021</c:v>
                </c:pt>
                <c:pt idx="1057">
                  <c:v>1.1400000000000021</c:v>
                </c:pt>
                <c:pt idx="1058">
                  <c:v>1.1600000000000001</c:v>
                </c:pt>
                <c:pt idx="1059">
                  <c:v>1.1799999999999973</c:v>
                </c:pt>
                <c:pt idx="1060">
                  <c:v>1.1999999999999968</c:v>
                </c:pt>
                <c:pt idx="1061">
                  <c:v>1.2199999999999942</c:v>
                </c:pt>
                <c:pt idx="1062">
                  <c:v>1.240000000000002</c:v>
                </c:pt>
                <c:pt idx="1063">
                  <c:v>1.260000000000002</c:v>
                </c:pt>
                <c:pt idx="1064">
                  <c:v>1.2800000000000011</c:v>
                </c:pt>
                <c:pt idx="1065">
                  <c:v>1.3000000000000007</c:v>
                </c:pt>
                <c:pt idx="1066">
                  <c:v>1.3200000000000003</c:v>
                </c:pt>
                <c:pt idx="1067">
                  <c:v>1.339999999999997</c:v>
                </c:pt>
                <c:pt idx="1068">
                  <c:v>1.3599999999999965</c:v>
                </c:pt>
                <c:pt idx="1069">
                  <c:v>1.3799999999999963</c:v>
                </c:pt>
                <c:pt idx="1070">
                  <c:v>1.4000000000000019</c:v>
                </c:pt>
                <c:pt idx="1071">
                  <c:v>1.4200000000000017</c:v>
                </c:pt>
                <c:pt idx="1072">
                  <c:v>1.4400000000000013</c:v>
                </c:pt>
                <c:pt idx="1073">
                  <c:v>1.4600000000000009</c:v>
                </c:pt>
                <c:pt idx="1074">
                  <c:v>1.4800000000000004</c:v>
                </c:pt>
                <c:pt idx="1075">
                  <c:v>1.5</c:v>
                </c:pt>
                <c:pt idx="1076">
                  <c:v>1.5199999999999958</c:v>
                </c:pt>
                <c:pt idx="1077">
                  <c:v>1.5399999999999954</c:v>
                </c:pt>
                <c:pt idx="1078">
                  <c:v>1.5599999999999952</c:v>
                </c:pt>
                <c:pt idx="1079">
                  <c:v>1.5800000000000021</c:v>
                </c:pt>
                <c:pt idx="1080">
                  <c:v>1.6000000000000021</c:v>
                </c:pt>
                <c:pt idx="1081">
                  <c:v>1.6200000000000021</c:v>
                </c:pt>
                <c:pt idx="1082">
                  <c:v>1.6400000000000021</c:v>
                </c:pt>
                <c:pt idx="1083">
                  <c:v>1.6600000000000001</c:v>
                </c:pt>
                <c:pt idx="1084">
                  <c:v>1.6799999999999973</c:v>
                </c:pt>
                <c:pt idx="1085">
                  <c:v>1.6999999999999968</c:v>
                </c:pt>
                <c:pt idx="1086">
                  <c:v>1.7199999999999946</c:v>
                </c:pt>
                <c:pt idx="1087">
                  <c:v>1.7400000000000022</c:v>
                </c:pt>
                <c:pt idx="1088">
                  <c:v>1.7600000000000022</c:v>
                </c:pt>
                <c:pt idx="1089">
                  <c:v>1.780000000000002</c:v>
                </c:pt>
                <c:pt idx="1090">
                  <c:v>1.8000000000000007</c:v>
                </c:pt>
                <c:pt idx="1091">
                  <c:v>1.8200000000000003</c:v>
                </c:pt>
                <c:pt idx="1092">
                  <c:v>1.839999999999997</c:v>
                </c:pt>
                <c:pt idx="1093">
                  <c:v>1.8599999999999965</c:v>
                </c:pt>
                <c:pt idx="1094">
                  <c:v>1.8799999999999963</c:v>
                </c:pt>
                <c:pt idx="1095">
                  <c:v>1.9000000000000021</c:v>
                </c:pt>
                <c:pt idx="1096">
                  <c:v>1.9200000000000021</c:v>
                </c:pt>
                <c:pt idx="1097">
                  <c:v>1.9400000000000035</c:v>
                </c:pt>
                <c:pt idx="1098">
                  <c:v>1.9600000000000031</c:v>
                </c:pt>
                <c:pt idx="1099">
                  <c:v>1.9800000000000029</c:v>
                </c:pt>
                <c:pt idx="1100">
                  <c:v>2</c:v>
                </c:pt>
                <c:pt idx="1101">
                  <c:v>2.0199999999999987</c:v>
                </c:pt>
                <c:pt idx="1102">
                  <c:v>2.0399999999999987</c:v>
                </c:pt>
                <c:pt idx="1103">
                  <c:v>2.0599999999999987</c:v>
                </c:pt>
                <c:pt idx="1104">
                  <c:v>2.0800000000000018</c:v>
                </c:pt>
                <c:pt idx="1105">
                  <c:v>2.1000000000000014</c:v>
                </c:pt>
                <c:pt idx="1106">
                  <c:v>2.120000000000001</c:v>
                </c:pt>
                <c:pt idx="1107">
                  <c:v>2.1400000000000006</c:v>
                </c:pt>
                <c:pt idx="1108">
                  <c:v>2.16</c:v>
                </c:pt>
                <c:pt idx="1109">
                  <c:v>2.1799999999999997</c:v>
                </c:pt>
                <c:pt idx="1110">
                  <c:v>2.1999999999999993</c:v>
                </c:pt>
                <c:pt idx="1111">
                  <c:v>2.2199999999999989</c:v>
                </c:pt>
                <c:pt idx="1112">
                  <c:v>2.2400000000000042</c:v>
                </c:pt>
                <c:pt idx="1113">
                  <c:v>2.2600000000000016</c:v>
                </c:pt>
                <c:pt idx="1114">
                  <c:v>2.2800000000000011</c:v>
                </c:pt>
                <c:pt idx="1115">
                  <c:v>2.3000000000000007</c:v>
                </c:pt>
                <c:pt idx="1116">
                  <c:v>2.3200000000000003</c:v>
                </c:pt>
                <c:pt idx="1117">
                  <c:v>2.34</c:v>
                </c:pt>
                <c:pt idx="1118">
                  <c:v>2.3599999999999977</c:v>
                </c:pt>
                <c:pt idx="1119">
                  <c:v>2.3799999999999977</c:v>
                </c:pt>
                <c:pt idx="1120">
                  <c:v>2.4000000000000021</c:v>
                </c:pt>
                <c:pt idx="1121">
                  <c:v>2.4200000000000017</c:v>
                </c:pt>
                <c:pt idx="1122">
                  <c:v>2.4400000000000013</c:v>
                </c:pt>
                <c:pt idx="1123">
                  <c:v>2.4600000000000009</c:v>
                </c:pt>
                <c:pt idx="1124">
                  <c:v>2.4800000000000004</c:v>
                </c:pt>
                <c:pt idx="1125">
                  <c:v>2.5</c:v>
                </c:pt>
                <c:pt idx="1126">
                  <c:v>2.5199999999999987</c:v>
                </c:pt>
                <c:pt idx="1127">
                  <c:v>2.5399999999999987</c:v>
                </c:pt>
                <c:pt idx="1128">
                  <c:v>2.5599999999999987</c:v>
                </c:pt>
                <c:pt idx="1129">
                  <c:v>2.5800000000000018</c:v>
                </c:pt>
                <c:pt idx="1130">
                  <c:v>2.6000000000000014</c:v>
                </c:pt>
                <c:pt idx="1131">
                  <c:v>2.620000000000001</c:v>
                </c:pt>
                <c:pt idx="1132">
                  <c:v>2.6400000000000006</c:v>
                </c:pt>
                <c:pt idx="1133">
                  <c:v>2.66</c:v>
                </c:pt>
                <c:pt idx="1134">
                  <c:v>2.6799999999999997</c:v>
                </c:pt>
                <c:pt idx="1135">
                  <c:v>2.6999999999999993</c:v>
                </c:pt>
                <c:pt idx="1136">
                  <c:v>2.7199999999999989</c:v>
                </c:pt>
                <c:pt idx="1137">
                  <c:v>2.7400000000000042</c:v>
                </c:pt>
                <c:pt idx="1138">
                  <c:v>2.7600000000000016</c:v>
                </c:pt>
                <c:pt idx="1139">
                  <c:v>2.7800000000000011</c:v>
                </c:pt>
                <c:pt idx="1140">
                  <c:v>2.8000000000000007</c:v>
                </c:pt>
                <c:pt idx="1141">
                  <c:v>2.8200000000000003</c:v>
                </c:pt>
                <c:pt idx="1142">
                  <c:v>2.84</c:v>
                </c:pt>
                <c:pt idx="1143">
                  <c:v>2.8599999999999977</c:v>
                </c:pt>
                <c:pt idx="1144">
                  <c:v>2.8799999999999977</c:v>
                </c:pt>
                <c:pt idx="1145">
                  <c:v>2.9000000000000021</c:v>
                </c:pt>
                <c:pt idx="1146">
                  <c:v>2.9200000000000017</c:v>
                </c:pt>
                <c:pt idx="1147">
                  <c:v>2.9400000000000013</c:v>
                </c:pt>
                <c:pt idx="1148">
                  <c:v>2.9600000000000009</c:v>
                </c:pt>
                <c:pt idx="1149">
                  <c:v>2.9800000000000004</c:v>
                </c:pt>
                <c:pt idx="1150">
                  <c:v>3</c:v>
                </c:pt>
                <c:pt idx="1151">
                  <c:v>3.0199999999999987</c:v>
                </c:pt>
                <c:pt idx="1152">
                  <c:v>3.0399999999999987</c:v>
                </c:pt>
                <c:pt idx="1153">
                  <c:v>3.0599999999999987</c:v>
                </c:pt>
                <c:pt idx="1154">
                  <c:v>3.0800000000000018</c:v>
                </c:pt>
                <c:pt idx="1155">
                  <c:v>3.1000000000000014</c:v>
                </c:pt>
                <c:pt idx="1156">
                  <c:v>3.120000000000001</c:v>
                </c:pt>
                <c:pt idx="1157">
                  <c:v>3.1400000000000006</c:v>
                </c:pt>
                <c:pt idx="1158">
                  <c:v>3.16</c:v>
                </c:pt>
                <c:pt idx="1159">
                  <c:v>3.1799999999999997</c:v>
                </c:pt>
                <c:pt idx="1160">
                  <c:v>3.1999999999999993</c:v>
                </c:pt>
                <c:pt idx="1161">
                  <c:v>3.2199999999999989</c:v>
                </c:pt>
                <c:pt idx="1162">
                  <c:v>3.2400000000000042</c:v>
                </c:pt>
                <c:pt idx="1163">
                  <c:v>3.2600000000000016</c:v>
                </c:pt>
                <c:pt idx="1164">
                  <c:v>3.2800000000000011</c:v>
                </c:pt>
                <c:pt idx="1165">
                  <c:v>3.3000000000000007</c:v>
                </c:pt>
                <c:pt idx="1166">
                  <c:v>3.3200000000000003</c:v>
                </c:pt>
                <c:pt idx="1167">
                  <c:v>3.34</c:v>
                </c:pt>
                <c:pt idx="1168">
                  <c:v>3.3599999999999977</c:v>
                </c:pt>
                <c:pt idx="1169">
                  <c:v>3.3799999999999977</c:v>
                </c:pt>
                <c:pt idx="1170">
                  <c:v>3.4000000000000021</c:v>
                </c:pt>
                <c:pt idx="1171">
                  <c:v>3.4200000000000017</c:v>
                </c:pt>
                <c:pt idx="1172">
                  <c:v>3.4400000000000013</c:v>
                </c:pt>
                <c:pt idx="1173">
                  <c:v>3.4600000000000009</c:v>
                </c:pt>
                <c:pt idx="1174">
                  <c:v>3.4800000000000004</c:v>
                </c:pt>
                <c:pt idx="1175">
                  <c:v>3.5</c:v>
                </c:pt>
                <c:pt idx="1176">
                  <c:v>3.5199999999999987</c:v>
                </c:pt>
                <c:pt idx="1177">
                  <c:v>3.5399999999999987</c:v>
                </c:pt>
                <c:pt idx="1178">
                  <c:v>3.5599999999999987</c:v>
                </c:pt>
                <c:pt idx="1179">
                  <c:v>3.5800000000000018</c:v>
                </c:pt>
                <c:pt idx="1180">
                  <c:v>3.6000000000000014</c:v>
                </c:pt>
                <c:pt idx="1181">
                  <c:v>3.620000000000001</c:v>
                </c:pt>
                <c:pt idx="1182">
                  <c:v>3.6400000000000006</c:v>
                </c:pt>
                <c:pt idx="1183">
                  <c:v>3.66</c:v>
                </c:pt>
                <c:pt idx="1184">
                  <c:v>3.6799999999999997</c:v>
                </c:pt>
                <c:pt idx="1185">
                  <c:v>3.6999999999999993</c:v>
                </c:pt>
                <c:pt idx="1186">
                  <c:v>3.7199999999999989</c:v>
                </c:pt>
                <c:pt idx="1187">
                  <c:v>3.7400000000000042</c:v>
                </c:pt>
                <c:pt idx="1188">
                  <c:v>3.7600000000000016</c:v>
                </c:pt>
                <c:pt idx="1189">
                  <c:v>3.7800000000000011</c:v>
                </c:pt>
                <c:pt idx="1190">
                  <c:v>3.8000000000000007</c:v>
                </c:pt>
                <c:pt idx="1191">
                  <c:v>3.8200000000000003</c:v>
                </c:pt>
                <c:pt idx="1192">
                  <c:v>3.84</c:v>
                </c:pt>
                <c:pt idx="1193">
                  <c:v>3.8599999999999977</c:v>
                </c:pt>
                <c:pt idx="1194">
                  <c:v>3.8799999999999977</c:v>
                </c:pt>
                <c:pt idx="1195">
                  <c:v>3.9000000000000021</c:v>
                </c:pt>
                <c:pt idx="1196">
                  <c:v>3.9200000000000017</c:v>
                </c:pt>
                <c:pt idx="1197">
                  <c:v>3.9400000000000013</c:v>
                </c:pt>
                <c:pt idx="1198">
                  <c:v>3.9600000000000009</c:v>
                </c:pt>
                <c:pt idx="1199">
                  <c:v>3.9800000000000004</c:v>
                </c:pt>
                <c:pt idx="1200">
                  <c:v>4</c:v>
                </c:pt>
                <c:pt idx="1201">
                  <c:v>4.0199999999999996</c:v>
                </c:pt>
                <c:pt idx="1202">
                  <c:v>4.0399999999999991</c:v>
                </c:pt>
                <c:pt idx="1203">
                  <c:v>4.0600000000000005</c:v>
                </c:pt>
                <c:pt idx="1204">
                  <c:v>4.0800000000000018</c:v>
                </c:pt>
                <c:pt idx="1205">
                  <c:v>4.1000000000000005</c:v>
                </c:pt>
                <c:pt idx="1206">
                  <c:v>4.1199999999999966</c:v>
                </c:pt>
                <c:pt idx="1207">
                  <c:v>4.1400000000000006</c:v>
                </c:pt>
                <c:pt idx="1208">
                  <c:v>4.1599999999999975</c:v>
                </c:pt>
                <c:pt idx="1209">
                  <c:v>4.18</c:v>
                </c:pt>
                <c:pt idx="1210">
                  <c:v>4.1999999999999975</c:v>
                </c:pt>
                <c:pt idx="1211">
                  <c:v>4.2199999999999989</c:v>
                </c:pt>
                <c:pt idx="1212">
                  <c:v>4.240000000000002</c:v>
                </c:pt>
                <c:pt idx="1213">
                  <c:v>4.2600000000000016</c:v>
                </c:pt>
                <c:pt idx="1214">
                  <c:v>4.2800000000000011</c:v>
                </c:pt>
                <c:pt idx="1215">
                  <c:v>4.3000000000000007</c:v>
                </c:pt>
                <c:pt idx="1216">
                  <c:v>4.3199999999999985</c:v>
                </c:pt>
                <c:pt idx="1217">
                  <c:v>4.34</c:v>
                </c:pt>
                <c:pt idx="1218">
                  <c:v>4.3599999999999985</c:v>
                </c:pt>
                <c:pt idx="1219">
                  <c:v>4.379999999999999</c:v>
                </c:pt>
                <c:pt idx="1220">
                  <c:v>4.4000000000000021</c:v>
                </c:pt>
                <c:pt idx="1221">
                  <c:v>4.4200000000000017</c:v>
                </c:pt>
                <c:pt idx="1222">
                  <c:v>4.4400000000000013</c:v>
                </c:pt>
                <c:pt idx="1223">
                  <c:v>4.4600000000000009</c:v>
                </c:pt>
                <c:pt idx="1224">
                  <c:v>4.4800000000000004</c:v>
                </c:pt>
                <c:pt idx="1225">
                  <c:v>4.5</c:v>
                </c:pt>
                <c:pt idx="1226">
                  <c:v>4.5199999999999996</c:v>
                </c:pt>
                <c:pt idx="1227">
                  <c:v>4.5399999999999991</c:v>
                </c:pt>
                <c:pt idx="1228">
                  <c:v>4.5600000000000005</c:v>
                </c:pt>
                <c:pt idx="1229">
                  <c:v>4.5800000000000018</c:v>
                </c:pt>
                <c:pt idx="1230">
                  <c:v>4.6000000000000005</c:v>
                </c:pt>
                <c:pt idx="1231">
                  <c:v>4.6199999999999966</c:v>
                </c:pt>
                <c:pt idx="1232">
                  <c:v>4.6400000000000006</c:v>
                </c:pt>
                <c:pt idx="1233">
                  <c:v>4.6599999999999975</c:v>
                </c:pt>
                <c:pt idx="1234">
                  <c:v>4.68</c:v>
                </c:pt>
                <c:pt idx="1235">
                  <c:v>4.6999999999999975</c:v>
                </c:pt>
                <c:pt idx="1236">
                  <c:v>4.7199999999999989</c:v>
                </c:pt>
                <c:pt idx="1237">
                  <c:v>4.740000000000002</c:v>
                </c:pt>
                <c:pt idx="1238">
                  <c:v>4.7600000000000016</c:v>
                </c:pt>
                <c:pt idx="1239">
                  <c:v>4.7800000000000011</c:v>
                </c:pt>
                <c:pt idx="1240">
                  <c:v>4.8000000000000007</c:v>
                </c:pt>
                <c:pt idx="1241">
                  <c:v>4.8199999999999985</c:v>
                </c:pt>
                <c:pt idx="1242">
                  <c:v>4.84</c:v>
                </c:pt>
                <c:pt idx="1243">
                  <c:v>4.8599999999999985</c:v>
                </c:pt>
                <c:pt idx="1244">
                  <c:v>4.879999999999999</c:v>
                </c:pt>
                <c:pt idx="1245">
                  <c:v>4.9000000000000021</c:v>
                </c:pt>
                <c:pt idx="1246">
                  <c:v>4.9200000000000017</c:v>
                </c:pt>
                <c:pt idx="1247">
                  <c:v>4.9400000000000013</c:v>
                </c:pt>
                <c:pt idx="1248">
                  <c:v>4.9600000000000009</c:v>
                </c:pt>
                <c:pt idx="1249">
                  <c:v>4.9800000000000004</c:v>
                </c:pt>
                <c:pt idx="1250">
                  <c:v>5</c:v>
                </c:pt>
                <c:pt idx="1251">
                  <c:v>5.0199999999999996</c:v>
                </c:pt>
                <c:pt idx="1252">
                  <c:v>5.0399999999999991</c:v>
                </c:pt>
                <c:pt idx="1253">
                  <c:v>5.0600000000000005</c:v>
                </c:pt>
                <c:pt idx="1254">
                  <c:v>5.0800000000000018</c:v>
                </c:pt>
                <c:pt idx="1255">
                  <c:v>5.1000000000000005</c:v>
                </c:pt>
                <c:pt idx="1256">
                  <c:v>5.1199999999999966</c:v>
                </c:pt>
                <c:pt idx="1257">
                  <c:v>5.1400000000000006</c:v>
                </c:pt>
                <c:pt idx="1258">
                  <c:v>5.1599999999999975</c:v>
                </c:pt>
                <c:pt idx="1259">
                  <c:v>5.18</c:v>
                </c:pt>
                <c:pt idx="1260">
                  <c:v>5.1999999999999975</c:v>
                </c:pt>
                <c:pt idx="1261">
                  <c:v>5.2199999999999989</c:v>
                </c:pt>
                <c:pt idx="1262">
                  <c:v>5.240000000000002</c:v>
                </c:pt>
                <c:pt idx="1263">
                  <c:v>5.2600000000000016</c:v>
                </c:pt>
                <c:pt idx="1264">
                  <c:v>5.2800000000000011</c:v>
                </c:pt>
                <c:pt idx="1265">
                  <c:v>5.3000000000000007</c:v>
                </c:pt>
                <c:pt idx="1266">
                  <c:v>5.3199999999999985</c:v>
                </c:pt>
                <c:pt idx="1267">
                  <c:v>5.34</c:v>
                </c:pt>
                <c:pt idx="1268">
                  <c:v>5.3599999999999985</c:v>
                </c:pt>
                <c:pt idx="1269">
                  <c:v>5.379999999999999</c:v>
                </c:pt>
                <c:pt idx="1270">
                  <c:v>5.4000000000000021</c:v>
                </c:pt>
                <c:pt idx="1271">
                  <c:v>5.4200000000000017</c:v>
                </c:pt>
                <c:pt idx="1272">
                  <c:v>5.4400000000000013</c:v>
                </c:pt>
                <c:pt idx="1273">
                  <c:v>5.4600000000000009</c:v>
                </c:pt>
                <c:pt idx="1274">
                  <c:v>5.48</c:v>
                </c:pt>
                <c:pt idx="1275">
                  <c:v>5.5</c:v>
                </c:pt>
                <c:pt idx="1276">
                  <c:v>5.52</c:v>
                </c:pt>
                <c:pt idx="1277">
                  <c:v>5.5399999999999991</c:v>
                </c:pt>
                <c:pt idx="1278">
                  <c:v>5.5600000000000005</c:v>
                </c:pt>
                <c:pt idx="1279">
                  <c:v>5.5800000000000018</c:v>
                </c:pt>
                <c:pt idx="1280">
                  <c:v>5.6000000000000005</c:v>
                </c:pt>
                <c:pt idx="1281">
                  <c:v>5.6199999999999966</c:v>
                </c:pt>
                <c:pt idx="1282">
                  <c:v>5.6400000000000006</c:v>
                </c:pt>
                <c:pt idx="1283">
                  <c:v>5.6599999999999975</c:v>
                </c:pt>
                <c:pt idx="1284">
                  <c:v>5.68</c:v>
                </c:pt>
                <c:pt idx="1285">
                  <c:v>5.6999999999999975</c:v>
                </c:pt>
                <c:pt idx="1286">
                  <c:v>5.7199999999999989</c:v>
                </c:pt>
                <c:pt idx="1287">
                  <c:v>5.740000000000002</c:v>
                </c:pt>
                <c:pt idx="1288">
                  <c:v>5.7600000000000016</c:v>
                </c:pt>
                <c:pt idx="1289">
                  <c:v>5.7800000000000011</c:v>
                </c:pt>
                <c:pt idx="1290">
                  <c:v>5.8000000000000007</c:v>
                </c:pt>
                <c:pt idx="1291">
                  <c:v>5.8199999999999985</c:v>
                </c:pt>
                <c:pt idx="1292">
                  <c:v>5.84</c:v>
                </c:pt>
                <c:pt idx="1293">
                  <c:v>5.8599999999999985</c:v>
                </c:pt>
                <c:pt idx="1294">
                  <c:v>5.879999999999999</c:v>
                </c:pt>
                <c:pt idx="1295">
                  <c:v>5.9000000000000021</c:v>
                </c:pt>
                <c:pt idx="1296">
                  <c:v>5.9200000000000017</c:v>
                </c:pt>
                <c:pt idx="1297">
                  <c:v>5.9400000000000013</c:v>
                </c:pt>
                <c:pt idx="1298">
                  <c:v>5.9600000000000009</c:v>
                </c:pt>
                <c:pt idx="1299">
                  <c:v>5.98</c:v>
                </c:pt>
                <c:pt idx="1300">
                  <c:v>6</c:v>
                </c:pt>
                <c:pt idx="1301">
                  <c:v>6.02</c:v>
                </c:pt>
                <c:pt idx="1302">
                  <c:v>6.0399999999999991</c:v>
                </c:pt>
                <c:pt idx="1303">
                  <c:v>6.0599999999999987</c:v>
                </c:pt>
                <c:pt idx="1304">
                  <c:v>6.0799999999999983</c:v>
                </c:pt>
                <c:pt idx="1305">
                  <c:v>6.0999999999999979</c:v>
                </c:pt>
                <c:pt idx="1306">
                  <c:v>6.1199999999999966</c:v>
                </c:pt>
                <c:pt idx="1307">
                  <c:v>6.1400000000000006</c:v>
                </c:pt>
                <c:pt idx="1308">
                  <c:v>6.1599999999999975</c:v>
                </c:pt>
                <c:pt idx="1309">
                  <c:v>6.18</c:v>
                </c:pt>
                <c:pt idx="1310">
                  <c:v>6.1999999999999975</c:v>
                </c:pt>
                <c:pt idx="1311">
                  <c:v>6.2199999999999989</c:v>
                </c:pt>
                <c:pt idx="1312">
                  <c:v>6.2399999999999984</c:v>
                </c:pt>
                <c:pt idx="1313">
                  <c:v>6.259999999999998</c:v>
                </c:pt>
                <c:pt idx="1314">
                  <c:v>6.2800000000000011</c:v>
                </c:pt>
                <c:pt idx="1315">
                  <c:v>6.3000000000000007</c:v>
                </c:pt>
                <c:pt idx="1316">
                  <c:v>6.3199999999999985</c:v>
                </c:pt>
                <c:pt idx="1317">
                  <c:v>6.34</c:v>
                </c:pt>
                <c:pt idx="1318">
                  <c:v>6.3599999999999985</c:v>
                </c:pt>
                <c:pt idx="1319">
                  <c:v>6.379999999999999</c:v>
                </c:pt>
                <c:pt idx="1320">
                  <c:v>6.3999999999999986</c:v>
                </c:pt>
                <c:pt idx="1321">
                  <c:v>6.4199999999999982</c:v>
                </c:pt>
                <c:pt idx="1322">
                  <c:v>6.44</c:v>
                </c:pt>
                <c:pt idx="1323">
                  <c:v>6.4600000000000009</c:v>
                </c:pt>
                <c:pt idx="1324">
                  <c:v>6.48</c:v>
                </c:pt>
                <c:pt idx="1325">
                  <c:v>6.5</c:v>
                </c:pt>
                <c:pt idx="1326">
                  <c:v>6.52</c:v>
                </c:pt>
                <c:pt idx="1327">
                  <c:v>6.5399999999999991</c:v>
                </c:pt>
                <c:pt idx="1328">
                  <c:v>6.5599999999999987</c:v>
                </c:pt>
                <c:pt idx="1329">
                  <c:v>6.5799999999999983</c:v>
                </c:pt>
                <c:pt idx="1330">
                  <c:v>6.5999999999999979</c:v>
                </c:pt>
                <c:pt idx="1331">
                  <c:v>6.6199999999999966</c:v>
                </c:pt>
                <c:pt idx="1332">
                  <c:v>6.6400000000000006</c:v>
                </c:pt>
                <c:pt idx="1333">
                  <c:v>6.6599999999999975</c:v>
                </c:pt>
                <c:pt idx="1334">
                  <c:v>6.68</c:v>
                </c:pt>
                <c:pt idx="1335">
                  <c:v>6.6999999999999975</c:v>
                </c:pt>
                <c:pt idx="1336">
                  <c:v>6.7199999999999989</c:v>
                </c:pt>
                <c:pt idx="1337">
                  <c:v>6.7399999999999984</c:v>
                </c:pt>
                <c:pt idx="1338">
                  <c:v>6.759999999999998</c:v>
                </c:pt>
                <c:pt idx="1339">
                  <c:v>6.7800000000000011</c:v>
                </c:pt>
                <c:pt idx="1340">
                  <c:v>6.8000000000000007</c:v>
                </c:pt>
                <c:pt idx="1341">
                  <c:v>6.8199999999999985</c:v>
                </c:pt>
                <c:pt idx="1342">
                  <c:v>6.84</c:v>
                </c:pt>
                <c:pt idx="1343">
                  <c:v>6.8599999999999985</c:v>
                </c:pt>
                <c:pt idx="1344">
                  <c:v>6.879999999999999</c:v>
                </c:pt>
                <c:pt idx="1345">
                  <c:v>6.8999999999999986</c:v>
                </c:pt>
                <c:pt idx="1346">
                  <c:v>6.9199999999999982</c:v>
                </c:pt>
                <c:pt idx="1347">
                  <c:v>6.94</c:v>
                </c:pt>
                <c:pt idx="1348">
                  <c:v>6.9600000000000009</c:v>
                </c:pt>
                <c:pt idx="1349">
                  <c:v>6.98</c:v>
                </c:pt>
                <c:pt idx="1350">
                  <c:v>7</c:v>
                </c:pt>
                <c:pt idx="1351">
                  <c:v>7.02</c:v>
                </c:pt>
                <c:pt idx="1352">
                  <c:v>7.0399999999999991</c:v>
                </c:pt>
                <c:pt idx="1353">
                  <c:v>7.0599999999999987</c:v>
                </c:pt>
                <c:pt idx="1354">
                  <c:v>7.0799999999999983</c:v>
                </c:pt>
                <c:pt idx="1355">
                  <c:v>7.0999999999999979</c:v>
                </c:pt>
                <c:pt idx="1356">
                  <c:v>7.1199999999999966</c:v>
                </c:pt>
                <c:pt idx="1357">
                  <c:v>7.1400000000000006</c:v>
                </c:pt>
                <c:pt idx="1358">
                  <c:v>7.1599999999999975</c:v>
                </c:pt>
                <c:pt idx="1359">
                  <c:v>7.18</c:v>
                </c:pt>
                <c:pt idx="1360">
                  <c:v>7.1999999999999975</c:v>
                </c:pt>
                <c:pt idx="1361">
                  <c:v>7.2199999999999989</c:v>
                </c:pt>
                <c:pt idx="1362">
                  <c:v>7.2399999999999984</c:v>
                </c:pt>
                <c:pt idx="1363">
                  <c:v>7.259999999999998</c:v>
                </c:pt>
                <c:pt idx="1364">
                  <c:v>7.2800000000000011</c:v>
                </c:pt>
                <c:pt idx="1365">
                  <c:v>7.3000000000000007</c:v>
                </c:pt>
                <c:pt idx="1366">
                  <c:v>7.3199999999999985</c:v>
                </c:pt>
                <c:pt idx="1367">
                  <c:v>7.34</c:v>
                </c:pt>
                <c:pt idx="1368">
                  <c:v>7.3599999999999985</c:v>
                </c:pt>
                <c:pt idx="1369">
                  <c:v>7.379999999999999</c:v>
                </c:pt>
                <c:pt idx="1370">
                  <c:v>7.3999999999999986</c:v>
                </c:pt>
                <c:pt idx="1371">
                  <c:v>7.4199999999999982</c:v>
                </c:pt>
                <c:pt idx="1372">
                  <c:v>7.44</c:v>
                </c:pt>
                <c:pt idx="1373">
                  <c:v>7.4600000000000009</c:v>
                </c:pt>
                <c:pt idx="1374">
                  <c:v>7.48</c:v>
                </c:pt>
                <c:pt idx="1375">
                  <c:v>7.5</c:v>
                </c:pt>
                <c:pt idx="1376">
                  <c:v>7.52</c:v>
                </c:pt>
                <c:pt idx="1377">
                  <c:v>7.5399999999999991</c:v>
                </c:pt>
                <c:pt idx="1378">
                  <c:v>7.5599999999999987</c:v>
                </c:pt>
                <c:pt idx="1379">
                  <c:v>7.5799999999999983</c:v>
                </c:pt>
                <c:pt idx="1380">
                  <c:v>7.5999999999999979</c:v>
                </c:pt>
                <c:pt idx="1381">
                  <c:v>7.6199999999999966</c:v>
                </c:pt>
                <c:pt idx="1382">
                  <c:v>7.6400000000000006</c:v>
                </c:pt>
                <c:pt idx="1383">
                  <c:v>7.6599999999999975</c:v>
                </c:pt>
                <c:pt idx="1384">
                  <c:v>7.68</c:v>
                </c:pt>
                <c:pt idx="1385">
                  <c:v>7.6999999999999975</c:v>
                </c:pt>
                <c:pt idx="1386">
                  <c:v>7.7199999999999989</c:v>
                </c:pt>
                <c:pt idx="1387">
                  <c:v>7.7399999999999984</c:v>
                </c:pt>
                <c:pt idx="1388">
                  <c:v>7.759999999999998</c:v>
                </c:pt>
                <c:pt idx="1389">
                  <c:v>7.7800000000000011</c:v>
                </c:pt>
                <c:pt idx="1390">
                  <c:v>7.8000000000000007</c:v>
                </c:pt>
                <c:pt idx="1391">
                  <c:v>7.8199999999999985</c:v>
                </c:pt>
                <c:pt idx="1392">
                  <c:v>7.84</c:v>
                </c:pt>
                <c:pt idx="1393">
                  <c:v>7.8599999999999985</c:v>
                </c:pt>
                <c:pt idx="1394">
                  <c:v>7.879999999999999</c:v>
                </c:pt>
                <c:pt idx="1395">
                  <c:v>7.8999999999999986</c:v>
                </c:pt>
                <c:pt idx="1396">
                  <c:v>7.9199999999999982</c:v>
                </c:pt>
                <c:pt idx="1397">
                  <c:v>7.94</c:v>
                </c:pt>
                <c:pt idx="1398">
                  <c:v>7.9600000000000009</c:v>
                </c:pt>
                <c:pt idx="1399">
                  <c:v>7.98</c:v>
                </c:pt>
                <c:pt idx="1400">
                  <c:v>8</c:v>
                </c:pt>
                <c:pt idx="1401">
                  <c:v>8.02</c:v>
                </c:pt>
                <c:pt idx="1402">
                  <c:v>8.0400000000000009</c:v>
                </c:pt>
                <c:pt idx="1403">
                  <c:v>8.0600000000000023</c:v>
                </c:pt>
                <c:pt idx="1404">
                  <c:v>8.0800000000000018</c:v>
                </c:pt>
                <c:pt idx="1405">
                  <c:v>8.1000000000000014</c:v>
                </c:pt>
                <c:pt idx="1406">
                  <c:v>8.120000000000001</c:v>
                </c:pt>
                <c:pt idx="1407">
                  <c:v>8.1399999999999988</c:v>
                </c:pt>
                <c:pt idx="1408">
                  <c:v>8.16</c:v>
                </c:pt>
                <c:pt idx="1409">
                  <c:v>8.18</c:v>
                </c:pt>
                <c:pt idx="1410">
                  <c:v>8.2000000000000011</c:v>
                </c:pt>
                <c:pt idx="1411">
                  <c:v>8.2200000000000006</c:v>
                </c:pt>
                <c:pt idx="1412">
                  <c:v>8.24</c:v>
                </c:pt>
                <c:pt idx="1413">
                  <c:v>8.2600000000000016</c:v>
                </c:pt>
                <c:pt idx="1414">
                  <c:v>8.2800000000000011</c:v>
                </c:pt>
                <c:pt idx="1415">
                  <c:v>8.3000000000000007</c:v>
                </c:pt>
                <c:pt idx="1416">
                  <c:v>8.32</c:v>
                </c:pt>
                <c:pt idx="1417">
                  <c:v>8.34</c:v>
                </c:pt>
                <c:pt idx="1418">
                  <c:v>8.3600000000000048</c:v>
                </c:pt>
                <c:pt idx="1419">
                  <c:v>8.3800000000000026</c:v>
                </c:pt>
                <c:pt idx="1420">
                  <c:v>8.4000000000000021</c:v>
                </c:pt>
                <c:pt idx="1421">
                  <c:v>8.4200000000000017</c:v>
                </c:pt>
                <c:pt idx="1422">
                  <c:v>8.4400000000000013</c:v>
                </c:pt>
                <c:pt idx="1423">
                  <c:v>8.4600000000000026</c:v>
                </c:pt>
                <c:pt idx="1424">
                  <c:v>8.48</c:v>
                </c:pt>
                <c:pt idx="1425">
                  <c:v>8.5</c:v>
                </c:pt>
                <c:pt idx="1426">
                  <c:v>8.52</c:v>
                </c:pt>
                <c:pt idx="1427">
                  <c:v>8.5400000000000009</c:v>
                </c:pt>
                <c:pt idx="1428">
                  <c:v>8.5600000000000023</c:v>
                </c:pt>
                <c:pt idx="1429">
                  <c:v>8.5800000000000018</c:v>
                </c:pt>
                <c:pt idx="1430">
                  <c:v>8.6000000000000014</c:v>
                </c:pt>
                <c:pt idx="1431">
                  <c:v>8.620000000000001</c:v>
                </c:pt>
                <c:pt idx="1432">
                  <c:v>8.6399999999999988</c:v>
                </c:pt>
                <c:pt idx="1433">
                  <c:v>8.66</c:v>
                </c:pt>
                <c:pt idx="1434">
                  <c:v>8.68</c:v>
                </c:pt>
                <c:pt idx="1435">
                  <c:v>8.7000000000000011</c:v>
                </c:pt>
                <c:pt idx="1436">
                  <c:v>8.7200000000000006</c:v>
                </c:pt>
                <c:pt idx="1437">
                  <c:v>8.74</c:v>
                </c:pt>
                <c:pt idx="1438">
                  <c:v>8.7600000000000016</c:v>
                </c:pt>
                <c:pt idx="1439">
                  <c:v>8.7800000000000011</c:v>
                </c:pt>
                <c:pt idx="1440">
                  <c:v>8.8000000000000007</c:v>
                </c:pt>
                <c:pt idx="1441">
                  <c:v>8.82</c:v>
                </c:pt>
                <c:pt idx="1442">
                  <c:v>8.84</c:v>
                </c:pt>
                <c:pt idx="1443">
                  <c:v>8.8600000000000048</c:v>
                </c:pt>
                <c:pt idx="1444">
                  <c:v>8.8800000000000026</c:v>
                </c:pt>
                <c:pt idx="1445">
                  <c:v>8.9000000000000021</c:v>
                </c:pt>
                <c:pt idx="1446">
                  <c:v>8.9200000000000017</c:v>
                </c:pt>
                <c:pt idx="1447">
                  <c:v>8.9400000000000013</c:v>
                </c:pt>
                <c:pt idx="1448">
                  <c:v>8.9600000000000026</c:v>
                </c:pt>
                <c:pt idx="1449">
                  <c:v>8.98</c:v>
                </c:pt>
                <c:pt idx="1450">
                  <c:v>9</c:v>
                </c:pt>
                <c:pt idx="1451">
                  <c:v>9.02</c:v>
                </c:pt>
                <c:pt idx="1452">
                  <c:v>9.0400000000000009</c:v>
                </c:pt>
                <c:pt idx="1453">
                  <c:v>9.0600000000000023</c:v>
                </c:pt>
                <c:pt idx="1454">
                  <c:v>9.0800000000000018</c:v>
                </c:pt>
                <c:pt idx="1455">
                  <c:v>9.1000000000000014</c:v>
                </c:pt>
                <c:pt idx="1456">
                  <c:v>9.120000000000001</c:v>
                </c:pt>
                <c:pt idx="1457">
                  <c:v>9.1399999999999988</c:v>
                </c:pt>
                <c:pt idx="1458">
                  <c:v>9.16</c:v>
                </c:pt>
                <c:pt idx="1459">
                  <c:v>9.18</c:v>
                </c:pt>
                <c:pt idx="1460">
                  <c:v>9.2000000000000011</c:v>
                </c:pt>
                <c:pt idx="1461">
                  <c:v>9.2200000000000006</c:v>
                </c:pt>
                <c:pt idx="1462">
                  <c:v>9.24</c:v>
                </c:pt>
                <c:pt idx="1463">
                  <c:v>9.2600000000000016</c:v>
                </c:pt>
                <c:pt idx="1464">
                  <c:v>9.2800000000000011</c:v>
                </c:pt>
                <c:pt idx="1465">
                  <c:v>9.3000000000000007</c:v>
                </c:pt>
                <c:pt idx="1466">
                  <c:v>9.32</c:v>
                </c:pt>
                <c:pt idx="1467">
                  <c:v>9.34</c:v>
                </c:pt>
                <c:pt idx="1468">
                  <c:v>9.3600000000000048</c:v>
                </c:pt>
                <c:pt idx="1469">
                  <c:v>9.3800000000000026</c:v>
                </c:pt>
                <c:pt idx="1470">
                  <c:v>9.4000000000000021</c:v>
                </c:pt>
                <c:pt idx="1471">
                  <c:v>9.4200000000000017</c:v>
                </c:pt>
                <c:pt idx="1472">
                  <c:v>9.4400000000000013</c:v>
                </c:pt>
                <c:pt idx="1473">
                  <c:v>9.4600000000000026</c:v>
                </c:pt>
                <c:pt idx="1474">
                  <c:v>9.48</c:v>
                </c:pt>
                <c:pt idx="1475">
                  <c:v>9.5</c:v>
                </c:pt>
                <c:pt idx="1476">
                  <c:v>9.52</c:v>
                </c:pt>
                <c:pt idx="1477">
                  <c:v>9.5400000000000009</c:v>
                </c:pt>
                <c:pt idx="1478">
                  <c:v>9.5600000000000023</c:v>
                </c:pt>
                <c:pt idx="1479">
                  <c:v>9.5800000000000018</c:v>
                </c:pt>
                <c:pt idx="1480">
                  <c:v>9.6000000000000014</c:v>
                </c:pt>
                <c:pt idx="1481">
                  <c:v>9.620000000000001</c:v>
                </c:pt>
                <c:pt idx="1482">
                  <c:v>9.6399999999999988</c:v>
                </c:pt>
                <c:pt idx="1483">
                  <c:v>9.66</c:v>
                </c:pt>
                <c:pt idx="1484">
                  <c:v>9.68</c:v>
                </c:pt>
                <c:pt idx="1485">
                  <c:v>9.7000000000000011</c:v>
                </c:pt>
                <c:pt idx="1486">
                  <c:v>9.7200000000000006</c:v>
                </c:pt>
                <c:pt idx="1487">
                  <c:v>9.74</c:v>
                </c:pt>
                <c:pt idx="1488">
                  <c:v>9.7600000000000016</c:v>
                </c:pt>
                <c:pt idx="1489">
                  <c:v>9.7800000000000011</c:v>
                </c:pt>
                <c:pt idx="1490">
                  <c:v>9.8000000000000007</c:v>
                </c:pt>
                <c:pt idx="1491">
                  <c:v>9.82</c:v>
                </c:pt>
                <c:pt idx="1492">
                  <c:v>9.84</c:v>
                </c:pt>
                <c:pt idx="1493">
                  <c:v>9.8600000000000048</c:v>
                </c:pt>
                <c:pt idx="1494">
                  <c:v>9.8800000000000026</c:v>
                </c:pt>
                <c:pt idx="1495">
                  <c:v>9.9000000000000021</c:v>
                </c:pt>
                <c:pt idx="1496">
                  <c:v>9.9200000000000017</c:v>
                </c:pt>
                <c:pt idx="1497">
                  <c:v>9.9400000000000013</c:v>
                </c:pt>
                <c:pt idx="1498">
                  <c:v>9.9600000000000026</c:v>
                </c:pt>
                <c:pt idx="1499">
                  <c:v>9.98</c:v>
                </c:pt>
                <c:pt idx="1500">
                  <c:v>10</c:v>
                </c:pt>
                <c:pt idx="1501">
                  <c:v>10.02</c:v>
                </c:pt>
                <c:pt idx="1502">
                  <c:v>10.040000000000001</c:v>
                </c:pt>
                <c:pt idx="1503">
                  <c:v>10.060000000000002</c:v>
                </c:pt>
                <c:pt idx="1504">
                  <c:v>10.080000000000002</c:v>
                </c:pt>
                <c:pt idx="1505">
                  <c:v>10.100000000000001</c:v>
                </c:pt>
                <c:pt idx="1506">
                  <c:v>10.120000000000001</c:v>
                </c:pt>
                <c:pt idx="1507">
                  <c:v>10.139999999999999</c:v>
                </c:pt>
                <c:pt idx="1508">
                  <c:v>10.16</c:v>
                </c:pt>
                <c:pt idx="1509">
                  <c:v>10.18</c:v>
                </c:pt>
                <c:pt idx="1510">
                  <c:v>10.200000000000001</c:v>
                </c:pt>
                <c:pt idx="1511">
                  <c:v>10.220000000000001</c:v>
                </c:pt>
                <c:pt idx="1512">
                  <c:v>10.24</c:v>
                </c:pt>
                <c:pt idx="1513">
                  <c:v>10.260000000000002</c:v>
                </c:pt>
                <c:pt idx="1514">
                  <c:v>10.280000000000001</c:v>
                </c:pt>
                <c:pt idx="1515">
                  <c:v>10.3</c:v>
                </c:pt>
                <c:pt idx="1516">
                  <c:v>10.32</c:v>
                </c:pt>
                <c:pt idx="1517">
                  <c:v>10.34</c:v>
                </c:pt>
                <c:pt idx="1518">
                  <c:v>10.360000000000019</c:v>
                </c:pt>
                <c:pt idx="1519">
                  <c:v>10.380000000000004</c:v>
                </c:pt>
                <c:pt idx="1520">
                  <c:v>10.400000000000002</c:v>
                </c:pt>
                <c:pt idx="1521">
                  <c:v>10.420000000000002</c:v>
                </c:pt>
                <c:pt idx="1522">
                  <c:v>10.440000000000001</c:v>
                </c:pt>
                <c:pt idx="1523">
                  <c:v>10.46</c:v>
                </c:pt>
                <c:pt idx="1524">
                  <c:v>10.48</c:v>
                </c:pt>
                <c:pt idx="1525">
                  <c:v>10.5</c:v>
                </c:pt>
                <c:pt idx="1526">
                  <c:v>10.52</c:v>
                </c:pt>
                <c:pt idx="1527">
                  <c:v>10.54</c:v>
                </c:pt>
                <c:pt idx="1528">
                  <c:v>10.560000000000002</c:v>
                </c:pt>
                <c:pt idx="1529">
                  <c:v>10.580000000000002</c:v>
                </c:pt>
                <c:pt idx="1530">
                  <c:v>10.600000000000001</c:v>
                </c:pt>
                <c:pt idx="1531">
                  <c:v>10.620000000000001</c:v>
                </c:pt>
                <c:pt idx="1532">
                  <c:v>10.639999999999999</c:v>
                </c:pt>
                <c:pt idx="1533">
                  <c:v>10.66</c:v>
                </c:pt>
                <c:pt idx="1534">
                  <c:v>10.68</c:v>
                </c:pt>
                <c:pt idx="1535">
                  <c:v>10.7</c:v>
                </c:pt>
                <c:pt idx="1536">
                  <c:v>10.72</c:v>
                </c:pt>
                <c:pt idx="1537">
                  <c:v>10.74</c:v>
                </c:pt>
                <c:pt idx="1538">
                  <c:v>10.760000000000002</c:v>
                </c:pt>
                <c:pt idx="1539">
                  <c:v>10.780000000000001</c:v>
                </c:pt>
                <c:pt idx="1540">
                  <c:v>10.8</c:v>
                </c:pt>
                <c:pt idx="1541">
                  <c:v>10.82</c:v>
                </c:pt>
                <c:pt idx="1542">
                  <c:v>10.84</c:v>
                </c:pt>
                <c:pt idx="1543">
                  <c:v>10.860000000000019</c:v>
                </c:pt>
                <c:pt idx="1544">
                  <c:v>10.880000000000004</c:v>
                </c:pt>
                <c:pt idx="1545">
                  <c:v>10.900000000000002</c:v>
                </c:pt>
                <c:pt idx="1546">
                  <c:v>10.920000000000002</c:v>
                </c:pt>
                <c:pt idx="1547">
                  <c:v>10.940000000000001</c:v>
                </c:pt>
                <c:pt idx="1548">
                  <c:v>10.96</c:v>
                </c:pt>
                <c:pt idx="1549">
                  <c:v>10.98</c:v>
                </c:pt>
                <c:pt idx="1550">
                  <c:v>11</c:v>
                </c:pt>
                <c:pt idx="1551">
                  <c:v>11.02</c:v>
                </c:pt>
                <c:pt idx="1552">
                  <c:v>11.04</c:v>
                </c:pt>
                <c:pt idx="1553">
                  <c:v>11.060000000000002</c:v>
                </c:pt>
                <c:pt idx="1554">
                  <c:v>11.080000000000002</c:v>
                </c:pt>
                <c:pt idx="1555">
                  <c:v>11.100000000000001</c:v>
                </c:pt>
                <c:pt idx="1556">
                  <c:v>11.120000000000001</c:v>
                </c:pt>
                <c:pt idx="1557">
                  <c:v>11.139999999999999</c:v>
                </c:pt>
                <c:pt idx="1558">
                  <c:v>11.16</c:v>
                </c:pt>
                <c:pt idx="1559">
                  <c:v>11.18</c:v>
                </c:pt>
                <c:pt idx="1560">
                  <c:v>11.2</c:v>
                </c:pt>
                <c:pt idx="1561">
                  <c:v>11.22</c:v>
                </c:pt>
                <c:pt idx="1562">
                  <c:v>11.24</c:v>
                </c:pt>
                <c:pt idx="1563">
                  <c:v>11.260000000000002</c:v>
                </c:pt>
                <c:pt idx="1564">
                  <c:v>11.280000000000001</c:v>
                </c:pt>
                <c:pt idx="1565">
                  <c:v>11.3</c:v>
                </c:pt>
                <c:pt idx="1566">
                  <c:v>11.32</c:v>
                </c:pt>
                <c:pt idx="1567">
                  <c:v>11.34</c:v>
                </c:pt>
                <c:pt idx="1568">
                  <c:v>11.360000000000019</c:v>
                </c:pt>
                <c:pt idx="1569">
                  <c:v>11.380000000000004</c:v>
                </c:pt>
                <c:pt idx="1570">
                  <c:v>11.400000000000002</c:v>
                </c:pt>
                <c:pt idx="1571">
                  <c:v>11.420000000000002</c:v>
                </c:pt>
                <c:pt idx="1572">
                  <c:v>11.440000000000001</c:v>
                </c:pt>
                <c:pt idx="1573">
                  <c:v>11.46</c:v>
                </c:pt>
                <c:pt idx="1574">
                  <c:v>11.48</c:v>
                </c:pt>
                <c:pt idx="1575">
                  <c:v>11.5</c:v>
                </c:pt>
                <c:pt idx="1576">
                  <c:v>11.52</c:v>
                </c:pt>
                <c:pt idx="1577">
                  <c:v>11.54</c:v>
                </c:pt>
                <c:pt idx="1578">
                  <c:v>11.560000000000002</c:v>
                </c:pt>
                <c:pt idx="1579">
                  <c:v>11.580000000000002</c:v>
                </c:pt>
                <c:pt idx="1580">
                  <c:v>11.600000000000001</c:v>
                </c:pt>
                <c:pt idx="1581">
                  <c:v>11.620000000000001</c:v>
                </c:pt>
                <c:pt idx="1582">
                  <c:v>11.639999999999999</c:v>
                </c:pt>
                <c:pt idx="1583">
                  <c:v>11.66</c:v>
                </c:pt>
                <c:pt idx="1584">
                  <c:v>11.68</c:v>
                </c:pt>
                <c:pt idx="1585">
                  <c:v>11.7</c:v>
                </c:pt>
                <c:pt idx="1586">
                  <c:v>11.72</c:v>
                </c:pt>
                <c:pt idx="1587">
                  <c:v>11.74</c:v>
                </c:pt>
                <c:pt idx="1588">
                  <c:v>11.760000000000002</c:v>
                </c:pt>
                <c:pt idx="1589">
                  <c:v>11.780000000000001</c:v>
                </c:pt>
                <c:pt idx="1590">
                  <c:v>11.8</c:v>
                </c:pt>
                <c:pt idx="1591">
                  <c:v>11.82</c:v>
                </c:pt>
                <c:pt idx="1592">
                  <c:v>11.84</c:v>
                </c:pt>
                <c:pt idx="1593">
                  <c:v>11.860000000000019</c:v>
                </c:pt>
                <c:pt idx="1594">
                  <c:v>11.880000000000004</c:v>
                </c:pt>
                <c:pt idx="1595">
                  <c:v>11.900000000000002</c:v>
                </c:pt>
                <c:pt idx="1596">
                  <c:v>11.920000000000002</c:v>
                </c:pt>
                <c:pt idx="1597">
                  <c:v>11.940000000000001</c:v>
                </c:pt>
                <c:pt idx="1598">
                  <c:v>11.96</c:v>
                </c:pt>
                <c:pt idx="1599">
                  <c:v>11.98</c:v>
                </c:pt>
                <c:pt idx="1600">
                  <c:v>12</c:v>
                </c:pt>
                <c:pt idx="1601">
                  <c:v>12.02</c:v>
                </c:pt>
                <c:pt idx="1602">
                  <c:v>12.04</c:v>
                </c:pt>
                <c:pt idx="1603">
                  <c:v>12.060000000000002</c:v>
                </c:pt>
                <c:pt idx="1604">
                  <c:v>12.080000000000002</c:v>
                </c:pt>
                <c:pt idx="1605">
                  <c:v>12.100000000000001</c:v>
                </c:pt>
                <c:pt idx="1606">
                  <c:v>12.120000000000001</c:v>
                </c:pt>
                <c:pt idx="1607">
                  <c:v>12.139999999999999</c:v>
                </c:pt>
                <c:pt idx="1608">
                  <c:v>12.16</c:v>
                </c:pt>
                <c:pt idx="1609">
                  <c:v>12.18</c:v>
                </c:pt>
                <c:pt idx="1610">
                  <c:v>12.2</c:v>
                </c:pt>
                <c:pt idx="1611">
                  <c:v>12.22</c:v>
                </c:pt>
                <c:pt idx="1612">
                  <c:v>12.24</c:v>
                </c:pt>
                <c:pt idx="1613">
                  <c:v>12.260000000000002</c:v>
                </c:pt>
                <c:pt idx="1614">
                  <c:v>12.280000000000001</c:v>
                </c:pt>
                <c:pt idx="1615">
                  <c:v>12.3</c:v>
                </c:pt>
                <c:pt idx="1616">
                  <c:v>12.32</c:v>
                </c:pt>
                <c:pt idx="1617">
                  <c:v>12.34</c:v>
                </c:pt>
                <c:pt idx="1618">
                  <c:v>12.360000000000019</c:v>
                </c:pt>
                <c:pt idx="1619">
                  <c:v>12.380000000000004</c:v>
                </c:pt>
                <c:pt idx="1620">
                  <c:v>12.400000000000002</c:v>
                </c:pt>
                <c:pt idx="1621">
                  <c:v>12.420000000000002</c:v>
                </c:pt>
                <c:pt idx="1622">
                  <c:v>12.440000000000001</c:v>
                </c:pt>
                <c:pt idx="1623">
                  <c:v>12.46</c:v>
                </c:pt>
                <c:pt idx="1624">
                  <c:v>12.48</c:v>
                </c:pt>
                <c:pt idx="1625">
                  <c:v>12.5</c:v>
                </c:pt>
                <c:pt idx="1626">
                  <c:v>12.52</c:v>
                </c:pt>
                <c:pt idx="1627">
                  <c:v>12.54</c:v>
                </c:pt>
                <c:pt idx="1628">
                  <c:v>12.560000000000002</c:v>
                </c:pt>
                <c:pt idx="1629">
                  <c:v>12.580000000000002</c:v>
                </c:pt>
                <c:pt idx="1630">
                  <c:v>12.600000000000001</c:v>
                </c:pt>
                <c:pt idx="1631">
                  <c:v>12.620000000000001</c:v>
                </c:pt>
                <c:pt idx="1632">
                  <c:v>12.639999999999999</c:v>
                </c:pt>
                <c:pt idx="1633">
                  <c:v>12.66</c:v>
                </c:pt>
                <c:pt idx="1634">
                  <c:v>12.68</c:v>
                </c:pt>
                <c:pt idx="1635">
                  <c:v>12.7</c:v>
                </c:pt>
                <c:pt idx="1636">
                  <c:v>12.72</c:v>
                </c:pt>
                <c:pt idx="1637">
                  <c:v>12.74</c:v>
                </c:pt>
                <c:pt idx="1638">
                  <c:v>12.760000000000002</c:v>
                </c:pt>
                <c:pt idx="1639">
                  <c:v>12.780000000000001</c:v>
                </c:pt>
                <c:pt idx="1640">
                  <c:v>12.8</c:v>
                </c:pt>
                <c:pt idx="1641">
                  <c:v>12.82</c:v>
                </c:pt>
                <c:pt idx="1642">
                  <c:v>12.84</c:v>
                </c:pt>
                <c:pt idx="1643">
                  <c:v>12.860000000000019</c:v>
                </c:pt>
                <c:pt idx="1644">
                  <c:v>12.880000000000004</c:v>
                </c:pt>
                <c:pt idx="1645">
                  <c:v>12.900000000000002</c:v>
                </c:pt>
                <c:pt idx="1646">
                  <c:v>12.920000000000002</c:v>
                </c:pt>
                <c:pt idx="1647">
                  <c:v>12.940000000000001</c:v>
                </c:pt>
                <c:pt idx="1648">
                  <c:v>12.96</c:v>
                </c:pt>
                <c:pt idx="1649">
                  <c:v>12.98</c:v>
                </c:pt>
                <c:pt idx="1650">
                  <c:v>13</c:v>
                </c:pt>
                <c:pt idx="1651">
                  <c:v>13.02</c:v>
                </c:pt>
                <c:pt idx="1652">
                  <c:v>13.04</c:v>
                </c:pt>
                <c:pt idx="1653">
                  <c:v>13.060000000000002</c:v>
                </c:pt>
                <c:pt idx="1654">
                  <c:v>13.080000000000002</c:v>
                </c:pt>
                <c:pt idx="1655">
                  <c:v>13.100000000000001</c:v>
                </c:pt>
                <c:pt idx="1656">
                  <c:v>13.120000000000001</c:v>
                </c:pt>
                <c:pt idx="1657">
                  <c:v>13.139999999999999</c:v>
                </c:pt>
                <c:pt idx="1658">
                  <c:v>13.16</c:v>
                </c:pt>
                <c:pt idx="1659">
                  <c:v>13.18</c:v>
                </c:pt>
                <c:pt idx="1660">
                  <c:v>13.2</c:v>
                </c:pt>
                <c:pt idx="1661">
                  <c:v>13.22</c:v>
                </c:pt>
                <c:pt idx="1662">
                  <c:v>13.24</c:v>
                </c:pt>
                <c:pt idx="1663">
                  <c:v>13.260000000000002</c:v>
                </c:pt>
                <c:pt idx="1664">
                  <c:v>13.280000000000001</c:v>
                </c:pt>
                <c:pt idx="1665">
                  <c:v>13.3</c:v>
                </c:pt>
                <c:pt idx="1666">
                  <c:v>13.32</c:v>
                </c:pt>
                <c:pt idx="1667">
                  <c:v>13.34</c:v>
                </c:pt>
                <c:pt idx="1668">
                  <c:v>13.360000000000019</c:v>
                </c:pt>
                <c:pt idx="1669">
                  <c:v>13.380000000000004</c:v>
                </c:pt>
                <c:pt idx="1670">
                  <c:v>13.400000000000002</c:v>
                </c:pt>
                <c:pt idx="1671">
                  <c:v>13.420000000000002</c:v>
                </c:pt>
                <c:pt idx="1672">
                  <c:v>13.440000000000001</c:v>
                </c:pt>
                <c:pt idx="1673">
                  <c:v>13.46</c:v>
                </c:pt>
                <c:pt idx="1674">
                  <c:v>13.48</c:v>
                </c:pt>
                <c:pt idx="1675">
                  <c:v>13.5</c:v>
                </c:pt>
                <c:pt idx="1676">
                  <c:v>13.52</c:v>
                </c:pt>
                <c:pt idx="1677">
                  <c:v>13.54</c:v>
                </c:pt>
                <c:pt idx="1678">
                  <c:v>13.560000000000002</c:v>
                </c:pt>
                <c:pt idx="1679">
                  <c:v>13.580000000000002</c:v>
                </c:pt>
                <c:pt idx="1680">
                  <c:v>13.600000000000001</c:v>
                </c:pt>
                <c:pt idx="1681">
                  <c:v>13.620000000000001</c:v>
                </c:pt>
                <c:pt idx="1682">
                  <c:v>13.639999999999999</c:v>
                </c:pt>
                <c:pt idx="1683">
                  <c:v>13.66</c:v>
                </c:pt>
                <c:pt idx="1684">
                  <c:v>13.68</c:v>
                </c:pt>
                <c:pt idx="1685">
                  <c:v>13.7</c:v>
                </c:pt>
                <c:pt idx="1686">
                  <c:v>13.72</c:v>
                </c:pt>
                <c:pt idx="1687">
                  <c:v>13.74</c:v>
                </c:pt>
                <c:pt idx="1688">
                  <c:v>13.760000000000002</c:v>
                </c:pt>
                <c:pt idx="1689">
                  <c:v>13.780000000000001</c:v>
                </c:pt>
                <c:pt idx="1690">
                  <c:v>13.8</c:v>
                </c:pt>
                <c:pt idx="1691">
                  <c:v>13.82</c:v>
                </c:pt>
                <c:pt idx="1692">
                  <c:v>13.84</c:v>
                </c:pt>
                <c:pt idx="1693">
                  <c:v>13.860000000000019</c:v>
                </c:pt>
                <c:pt idx="1694">
                  <c:v>13.880000000000004</c:v>
                </c:pt>
                <c:pt idx="1695">
                  <c:v>13.900000000000002</c:v>
                </c:pt>
                <c:pt idx="1696">
                  <c:v>13.920000000000002</c:v>
                </c:pt>
                <c:pt idx="1697">
                  <c:v>13.940000000000001</c:v>
                </c:pt>
                <c:pt idx="1698">
                  <c:v>13.96</c:v>
                </c:pt>
                <c:pt idx="1699">
                  <c:v>13.98</c:v>
                </c:pt>
                <c:pt idx="1700">
                  <c:v>14</c:v>
                </c:pt>
                <c:pt idx="1701">
                  <c:v>14.02</c:v>
                </c:pt>
                <c:pt idx="1702">
                  <c:v>14.04</c:v>
                </c:pt>
                <c:pt idx="1703">
                  <c:v>14.060000000000002</c:v>
                </c:pt>
                <c:pt idx="1704">
                  <c:v>14.080000000000002</c:v>
                </c:pt>
                <c:pt idx="1705">
                  <c:v>14.100000000000001</c:v>
                </c:pt>
                <c:pt idx="1706">
                  <c:v>14.120000000000001</c:v>
                </c:pt>
                <c:pt idx="1707">
                  <c:v>14.139999999999999</c:v>
                </c:pt>
                <c:pt idx="1708">
                  <c:v>14.16</c:v>
                </c:pt>
                <c:pt idx="1709">
                  <c:v>14.18</c:v>
                </c:pt>
                <c:pt idx="1710">
                  <c:v>14.2</c:v>
                </c:pt>
                <c:pt idx="1711">
                  <c:v>14.22</c:v>
                </c:pt>
                <c:pt idx="1712">
                  <c:v>14.24</c:v>
                </c:pt>
                <c:pt idx="1713">
                  <c:v>14.260000000000002</c:v>
                </c:pt>
                <c:pt idx="1714">
                  <c:v>14.280000000000001</c:v>
                </c:pt>
                <c:pt idx="1715">
                  <c:v>14.3</c:v>
                </c:pt>
                <c:pt idx="1716">
                  <c:v>14.32</c:v>
                </c:pt>
                <c:pt idx="1717">
                  <c:v>14.34</c:v>
                </c:pt>
                <c:pt idx="1718">
                  <c:v>14.360000000000019</c:v>
                </c:pt>
                <c:pt idx="1719">
                  <c:v>14.380000000000004</c:v>
                </c:pt>
                <c:pt idx="1720">
                  <c:v>14.400000000000002</c:v>
                </c:pt>
                <c:pt idx="1721">
                  <c:v>14.420000000000002</c:v>
                </c:pt>
                <c:pt idx="1722">
                  <c:v>14.440000000000001</c:v>
                </c:pt>
                <c:pt idx="1723">
                  <c:v>14.46</c:v>
                </c:pt>
                <c:pt idx="1724">
                  <c:v>14.48</c:v>
                </c:pt>
                <c:pt idx="1725">
                  <c:v>14.5</c:v>
                </c:pt>
                <c:pt idx="1726">
                  <c:v>14.52</c:v>
                </c:pt>
                <c:pt idx="1727">
                  <c:v>14.54</c:v>
                </c:pt>
                <c:pt idx="1728">
                  <c:v>14.560000000000002</c:v>
                </c:pt>
                <c:pt idx="1729">
                  <c:v>14.580000000000002</c:v>
                </c:pt>
                <c:pt idx="1730">
                  <c:v>14.600000000000001</c:v>
                </c:pt>
                <c:pt idx="1731">
                  <c:v>14.620000000000001</c:v>
                </c:pt>
                <c:pt idx="1732">
                  <c:v>14.639999999999999</c:v>
                </c:pt>
                <c:pt idx="1733">
                  <c:v>14.66</c:v>
                </c:pt>
                <c:pt idx="1734">
                  <c:v>14.68</c:v>
                </c:pt>
                <c:pt idx="1735">
                  <c:v>14.7</c:v>
                </c:pt>
                <c:pt idx="1736">
                  <c:v>14.72</c:v>
                </c:pt>
                <c:pt idx="1737">
                  <c:v>14.74</c:v>
                </c:pt>
                <c:pt idx="1738">
                  <c:v>14.760000000000002</c:v>
                </c:pt>
                <c:pt idx="1739">
                  <c:v>14.780000000000001</c:v>
                </c:pt>
                <c:pt idx="1740">
                  <c:v>14.8</c:v>
                </c:pt>
                <c:pt idx="1741">
                  <c:v>14.82</c:v>
                </c:pt>
                <c:pt idx="1742">
                  <c:v>14.84</c:v>
                </c:pt>
                <c:pt idx="1743">
                  <c:v>14.860000000000019</c:v>
                </c:pt>
                <c:pt idx="1744">
                  <c:v>14.880000000000004</c:v>
                </c:pt>
                <c:pt idx="1745">
                  <c:v>14.900000000000002</c:v>
                </c:pt>
                <c:pt idx="1746">
                  <c:v>14.920000000000002</c:v>
                </c:pt>
                <c:pt idx="1747">
                  <c:v>14.940000000000001</c:v>
                </c:pt>
                <c:pt idx="1748">
                  <c:v>14.96</c:v>
                </c:pt>
                <c:pt idx="1749">
                  <c:v>14.98</c:v>
                </c:pt>
                <c:pt idx="1750">
                  <c:v>15</c:v>
                </c:pt>
                <c:pt idx="1751">
                  <c:v>15.02</c:v>
                </c:pt>
                <c:pt idx="1752">
                  <c:v>15.04</c:v>
                </c:pt>
                <c:pt idx="1753">
                  <c:v>15.060000000000002</c:v>
                </c:pt>
                <c:pt idx="1754">
                  <c:v>15.080000000000002</c:v>
                </c:pt>
                <c:pt idx="1755">
                  <c:v>15.100000000000001</c:v>
                </c:pt>
                <c:pt idx="1756">
                  <c:v>15.120000000000001</c:v>
                </c:pt>
                <c:pt idx="1757">
                  <c:v>15.139999999999999</c:v>
                </c:pt>
                <c:pt idx="1758">
                  <c:v>15.16</c:v>
                </c:pt>
                <c:pt idx="1759">
                  <c:v>15.18</c:v>
                </c:pt>
                <c:pt idx="1760">
                  <c:v>15.2</c:v>
                </c:pt>
                <c:pt idx="1761">
                  <c:v>15.22</c:v>
                </c:pt>
                <c:pt idx="1762">
                  <c:v>15.24</c:v>
                </c:pt>
                <c:pt idx="1763">
                  <c:v>15.260000000000002</c:v>
                </c:pt>
                <c:pt idx="1764">
                  <c:v>15.280000000000001</c:v>
                </c:pt>
                <c:pt idx="1765">
                  <c:v>15.3</c:v>
                </c:pt>
                <c:pt idx="1766">
                  <c:v>15.32</c:v>
                </c:pt>
                <c:pt idx="1767">
                  <c:v>15.34</c:v>
                </c:pt>
                <c:pt idx="1768">
                  <c:v>15.360000000000019</c:v>
                </c:pt>
                <c:pt idx="1769">
                  <c:v>15.380000000000004</c:v>
                </c:pt>
                <c:pt idx="1770">
                  <c:v>15.400000000000002</c:v>
                </c:pt>
                <c:pt idx="1771">
                  <c:v>15.420000000000002</c:v>
                </c:pt>
                <c:pt idx="1772">
                  <c:v>15.440000000000001</c:v>
                </c:pt>
                <c:pt idx="1773">
                  <c:v>15.46</c:v>
                </c:pt>
                <c:pt idx="1774">
                  <c:v>15.48</c:v>
                </c:pt>
                <c:pt idx="1775">
                  <c:v>15.5</c:v>
                </c:pt>
                <c:pt idx="1776">
                  <c:v>15.52</c:v>
                </c:pt>
                <c:pt idx="1777">
                  <c:v>15.54</c:v>
                </c:pt>
                <c:pt idx="1778">
                  <c:v>15.560000000000002</c:v>
                </c:pt>
                <c:pt idx="1779">
                  <c:v>15.580000000000002</c:v>
                </c:pt>
                <c:pt idx="1780">
                  <c:v>15.600000000000001</c:v>
                </c:pt>
                <c:pt idx="1781">
                  <c:v>15.620000000000001</c:v>
                </c:pt>
                <c:pt idx="1782">
                  <c:v>15.639999999999999</c:v>
                </c:pt>
                <c:pt idx="1783">
                  <c:v>15.66</c:v>
                </c:pt>
                <c:pt idx="1784">
                  <c:v>15.68</c:v>
                </c:pt>
                <c:pt idx="1785">
                  <c:v>15.7</c:v>
                </c:pt>
                <c:pt idx="1786">
                  <c:v>15.72</c:v>
                </c:pt>
                <c:pt idx="1787">
                  <c:v>15.74</c:v>
                </c:pt>
                <c:pt idx="1788">
                  <c:v>15.760000000000002</c:v>
                </c:pt>
                <c:pt idx="1789">
                  <c:v>15.780000000000001</c:v>
                </c:pt>
                <c:pt idx="1790">
                  <c:v>15.8</c:v>
                </c:pt>
                <c:pt idx="1791">
                  <c:v>15.82</c:v>
                </c:pt>
                <c:pt idx="1792">
                  <c:v>15.84</c:v>
                </c:pt>
                <c:pt idx="1793">
                  <c:v>15.860000000000019</c:v>
                </c:pt>
                <c:pt idx="1794">
                  <c:v>15.880000000000004</c:v>
                </c:pt>
                <c:pt idx="1795">
                  <c:v>15.900000000000002</c:v>
                </c:pt>
                <c:pt idx="1796">
                  <c:v>15.920000000000002</c:v>
                </c:pt>
                <c:pt idx="1797">
                  <c:v>15.940000000000001</c:v>
                </c:pt>
                <c:pt idx="1798">
                  <c:v>15.96</c:v>
                </c:pt>
                <c:pt idx="1799">
                  <c:v>15.98</c:v>
                </c:pt>
                <c:pt idx="1800">
                  <c:v>16</c:v>
                </c:pt>
                <c:pt idx="1801">
                  <c:v>16.02</c:v>
                </c:pt>
                <c:pt idx="1802">
                  <c:v>16.04</c:v>
                </c:pt>
                <c:pt idx="1803">
                  <c:v>16.060000000000002</c:v>
                </c:pt>
                <c:pt idx="1804">
                  <c:v>16.079999999999988</c:v>
                </c:pt>
                <c:pt idx="1805">
                  <c:v>16.100000000000001</c:v>
                </c:pt>
                <c:pt idx="1806">
                  <c:v>16.119999999999997</c:v>
                </c:pt>
                <c:pt idx="1807">
                  <c:v>16.14</c:v>
                </c:pt>
                <c:pt idx="1808">
                  <c:v>16.16</c:v>
                </c:pt>
                <c:pt idx="1809">
                  <c:v>16.18</c:v>
                </c:pt>
                <c:pt idx="1810">
                  <c:v>16.2</c:v>
                </c:pt>
                <c:pt idx="1811">
                  <c:v>16.22</c:v>
                </c:pt>
                <c:pt idx="1812">
                  <c:v>16.240000000000002</c:v>
                </c:pt>
                <c:pt idx="1813">
                  <c:v>16.259999999999987</c:v>
                </c:pt>
                <c:pt idx="1814">
                  <c:v>16.279999999999987</c:v>
                </c:pt>
                <c:pt idx="1815">
                  <c:v>16.299999999999986</c:v>
                </c:pt>
                <c:pt idx="1816">
                  <c:v>16.32</c:v>
                </c:pt>
                <c:pt idx="1817">
                  <c:v>16.34</c:v>
                </c:pt>
                <c:pt idx="1818">
                  <c:v>16.36</c:v>
                </c:pt>
                <c:pt idx="1819">
                  <c:v>16.38</c:v>
                </c:pt>
                <c:pt idx="1820">
                  <c:v>16.399999999999999</c:v>
                </c:pt>
                <c:pt idx="1821">
                  <c:v>16.420000000000002</c:v>
                </c:pt>
                <c:pt idx="1822">
                  <c:v>16.439999999999987</c:v>
                </c:pt>
                <c:pt idx="1823">
                  <c:v>16.459999999999987</c:v>
                </c:pt>
                <c:pt idx="1824">
                  <c:v>16.479999999999986</c:v>
                </c:pt>
                <c:pt idx="1825">
                  <c:v>16.5</c:v>
                </c:pt>
                <c:pt idx="1826">
                  <c:v>16.52</c:v>
                </c:pt>
                <c:pt idx="1827">
                  <c:v>16.54</c:v>
                </c:pt>
                <c:pt idx="1828">
                  <c:v>16.560000000000002</c:v>
                </c:pt>
                <c:pt idx="1829">
                  <c:v>16.579999999999988</c:v>
                </c:pt>
                <c:pt idx="1830">
                  <c:v>16.600000000000001</c:v>
                </c:pt>
                <c:pt idx="1831">
                  <c:v>16.619999999999997</c:v>
                </c:pt>
                <c:pt idx="1832">
                  <c:v>16.64</c:v>
                </c:pt>
                <c:pt idx="1833">
                  <c:v>16.66</c:v>
                </c:pt>
                <c:pt idx="1834">
                  <c:v>16.68</c:v>
                </c:pt>
                <c:pt idx="1835">
                  <c:v>16.7</c:v>
                </c:pt>
                <c:pt idx="1836">
                  <c:v>16.72</c:v>
                </c:pt>
                <c:pt idx="1837">
                  <c:v>16.740000000000002</c:v>
                </c:pt>
                <c:pt idx="1838">
                  <c:v>16.759999999999987</c:v>
                </c:pt>
                <c:pt idx="1839">
                  <c:v>16.779999999999987</c:v>
                </c:pt>
                <c:pt idx="1840">
                  <c:v>16.799999999999986</c:v>
                </c:pt>
                <c:pt idx="1841">
                  <c:v>16.82</c:v>
                </c:pt>
                <c:pt idx="1842">
                  <c:v>16.84</c:v>
                </c:pt>
                <c:pt idx="1843">
                  <c:v>16.86</c:v>
                </c:pt>
                <c:pt idx="1844">
                  <c:v>16.88</c:v>
                </c:pt>
                <c:pt idx="1845">
                  <c:v>16.899999999999999</c:v>
                </c:pt>
                <c:pt idx="1846">
                  <c:v>16.920000000000002</c:v>
                </c:pt>
                <c:pt idx="1847">
                  <c:v>16.939999999999987</c:v>
                </c:pt>
                <c:pt idx="1848">
                  <c:v>16.959999999999987</c:v>
                </c:pt>
                <c:pt idx="1849">
                  <c:v>16.979999999999986</c:v>
                </c:pt>
                <c:pt idx="1850">
                  <c:v>17</c:v>
                </c:pt>
                <c:pt idx="1851">
                  <c:v>17.02</c:v>
                </c:pt>
                <c:pt idx="1852">
                  <c:v>17.04</c:v>
                </c:pt>
                <c:pt idx="1853">
                  <c:v>17.060000000000002</c:v>
                </c:pt>
                <c:pt idx="1854">
                  <c:v>17.079999999999988</c:v>
                </c:pt>
                <c:pt idx="1855">
                  <c:v>17.100000000000001</c:v>
                </c:pt>
                <c:pt idx="1856">
                  <c:v>17.119999999999997</c:v>
                </c:pt>
                <c:pt idx="1857">
                  <c:v>17.14</c:v>
                </c:pt>
                <c:pt idx="1858">
                  <c:v>17.16</c:v>
                </c:pt>
                <c:pt idx="1859">
                  <c:v>17.18</c:v>
                </c:pt>
                <c:pt idx="1860">
                  <c:v>17.2</c:v>
                </c:pt>
                <c:pt idx="1861">
                  <c:v>17.22</c:v>
                </c:pt>
                <c:pt idx="1862">
                  <c:v>17.240000000000002</c:v>
                </c:pt>
                <c:pt idx="1863">
                  <c:v>17.259999999999987</c:v>
                </c:pt>
                <c:pt idx="1864">
                  <c:v>17.279999999999987</c:v>
                </c:pt>
                <c:pt idx="1865">
                  <c:v>17.299999999999986</c:v>
                </c:pt>
                <c:pt idx="1866">
                  <c:v>17.32</c:v>
                </c:pt>
                <c:pt idx="1867">
                  <c:v>17.34</c:v>
                </c:pt>
                <c:pt idx="1868">
                  <c:v>17.36</c:v>
                </c:pt>
                <c:pt idx="1869">
                  <c:v>17.38</c:v>
                </c:pt>
                <c:pt idx="1870">
                  <c:v>17.399999999999999</c:v>
                </c:pt>
                <c:pt idx="1871">
                  <c:v>17.420000000000002</c:v>
                </c:pt>
                <c:pt idx="1872">
                  <c:v>17.439999999999987</c:v>
                </c:pt>
                <c:pt idx="1873">
                  <c:v>17.459999999999987</c:v>
                </c:pt>
                <c:pt idx="1874">
                  <c:v>17.479999999999986</c:v>
                </c:pt>
                <c:pt idx="1875">
                  <c:v>17.5</c:v>
                </c:pt>
                <c:pt idx="1876">
                  <c:v>17.52</c:v>
                </c:pt>
                <c:pt idx="1877">
                  <c:v>17.54</c:v>
                </c:pt>
                <c:pt idx="1878">
                  <c:v>17.560000000000002</c:v>
                </c:pt>
                <c:pt idx="1879">
                  <c:v>17.579999999999988</c:v>
                </c:pt>
                <c:pt idx="1880">
                  <c:v>17.600000000000001</c:v>
                </c:pt>
                <c:pt idx="1881">
                  <c:v>17.619999999999997</c:v>
                </c:pt>
                <c:pt idx="1882">
                  <c:v>17.64</c:v>
                </c:pt>
                <c:pt idx="1883">
                  <c:v>17.66</c:v>
                </c:pt>
                <c:pt idx="1884">
                  <c:v>17.68</c:v>
                </c:pt>
                <c:pt idx="1885">
                  <c:v>17.7</c:v>
                </c:pt>
                <c:pt idx="1886">
                  <c:v>17.72</c:v>
                </c:pt>
                <c:pt idx="1887">
                  <c:v>17.740000000000002</c:v>
                </c:pt>
                <c:pt idx="1888">
                  <c:v>17.759999999999987</c:v>
                </c:pt>
                <c:pt idx="1889">
                  <c:v>17.779999999999987</c:v>
                </c:pt>
                <c:pt idx="1890">
                  <c:v>17.799999999999986</c:v>
                </c:pt>
                <c:pt idx="1891">
                  <c:v>17.82</c:v>
                </c:pt>
                <c:pt idx="1892">
                  <c:v>17.84</c:v>
                </c:pt>
                <c:pt idx="1893">
                  <c:v>17.86</c:v>
                </c:pt>
                <c:pt idx="1894">
                  <c:v>17.88</c:v>
                </c:pt>
                <c:pt idx="1895">
                  <c:v>17.899999999999999</c:v>
                </c:pt>
                <c:pt idx="1896">
                  <c:v>17.920000000000002</c:v>
                </c:pt>
                <c:pt idx="1897">
                  <c:v>17.939999999999987</c:v>
                </c:pt>
                <c:pt idx="1898">
                  <c:v>17.959999999999987</c:v>
                </c:pt>
                <c:pt idx="1899">
                  <c:v>17.979999999999986</c:v>
                </c:pt>
                <c:pt idx="1900">
                  <c:v>18</c:v>
                </c:pt>
                <c:pt idx="1901">
                  <c:v>18.02</c:v>
                </c:pt>
                <c:pt idx="1902">
                  <c:v>18.04</c:v>
                </c:pt>
                <c:pt idx="1903">
                  <c:v>18.060000000000002</c:v>
                </c:pt>
                <c:pt idx="1904">
                  <c:v>18.079999999999988</c:v>
                </c:pt>
                <c:pt idx="1905">
                  <c:v>18.100000000000001</c:v>
                </c:pt>
                <c:pt idx="1906">
                  <c:v>18.119999999999997</c:v>
                </c:pt>
                <c:pt idx="1907">
                  <c:v>18.14</c:v>
                </c:pt>
                <c:pt idx="1908">
                  <c:v>18.16</c:v>
                </c:pt>
                <c:pt idx="1909">
                  <c:v>18.18</c:v>
                </c:pt>
                <c:pt idx="1910">
                  <c:v>18.2</c:v>
                </c:pt>
                <c:pt idx="1911">
                  <c:v>18.22</c:v>
                </c:pt>
                <c:pt idx="1912">
                  <c:v>18.240000000000002</c:v>
                </c:pt>
                <c:pt idx="1913">
                  <c:v>18.259999999999987</c:v>
                </c:pt>
                <c:pt idx="1914">
                  <c:v>18.279999999999987</c:v>
                </c:pt>
                <c:pt idx="1915">
                  <c:v>18.299999999999986</c:v>
                </c:pt>
                <c:pt idx="1916">
                  <c:v>18.32</c:v>
                </c:pt>
                <c:pt idx="1917">
                  <c:v>18.34</c:v>
                </c:pt>
                <c:pt idx="1918">
                  <c:v>18.36</c:v>
                </c:pt>
                <c:pt idx="1919">
                  <c:v>18.38</c:v>
                </c:pt>
                <c:pt idx="1920">
                  <c:v>18.399999999999999</c:v>
                </c:pt>
                <c:pt idx="1921">
                  <c:v>18.420000000000002</c:v>
                </c:pt>
                <c:pt idx="1922">
                  <c:v>18.439999999999987</c:v>
                </c:pt>
                <c:pt idx="1923">
                  <c:v>18.459999999999987</c:v>
                </c:pt>
                <c:pt idx="1924">
                  <c:v>18.479999999999986</c:v>
                </c:pt>
                <c:pt idx="1925">
                  <c:v>18.5</c:v>
                </c:pt>
                <c:pt idx="1926">
                  <c:v>18.52</c:v>
                </c:pt>
                <c:pt idx="1927">
                  <c:v>18.54</c:v>
                </c:pt>
                <c:pt idx="1928">
                  <c:v>18.560000000000002</c:v>
                </c:pt>
                <c:pt idx="1929">
                  <c:v>18.579999999999988</c:v>
                </c:pt>
                <c:pt idx="1930">
                  <c:v>18.600000000000001</c:v>
                </c:pt>
                <c:pt idx="1931">
                  <c:v>18.619999999999997</c:v>
                </c:pt>
                <c:pt idx="1932">
                  <c:v>18.64</c:v>
                </c:pt>
                <c:pt idx="1933">
                  <c:v>18.66</c:v>
                </c:pt>
                <c:pt idx="1934">
                  <c:v>18.68</c:v>
                </c:pt>
                <c:pt idx="1935">
                  <c:v>18.7</c:v>
                </c:pt>
                <c:pt idx="1936">
                  <c:v>18.72</c:v>
                </c:pt>
                <c:pt idx="1937">
                  <c:v>18.740000000000002</c:v>
                </c:pt>
                <c:pt idx="1938">
                  <c:v>18.759999999999987</c:v>
                </c:pt>
                <c:pt idx="1939">
                  <c:v>18.779999999999987</c:v>
                </c:pt>
                <c:pt idx="1940">
                  <c:v>18.799999999999986</c:v>
                </c:pt>
                <c:pt idx="1941">
                  <c:v>18.82</c:v>
                </c:pt>
                <c:pt idx="1942">
                  <c:v>18.84</c:v>
                </c:pt>
                <c:pt idx="1943">
                  <c:v>18.86</c:v>
                </c:pt>
                <c:pt idx="1944">
                  <c:v>18.88</c:v>
                </c:pt>
                <c:pt idx="1945">
                  <c:v>18.899999999999999</c:v>
                </c:pt>
                <c:pt idx="1946">
                  <c:v>18.920000000000002</c:v>
                </c:pt>
                <c:pt idx="1947">
                  <c:v>18.939999999999987</c:v>
                </c:pt>
                <c:pt idx="1948">
                  <c:v>18.959999999999987</c:v>
                </c:pt>
                <c:pt idx="1949">
                  <c:v>18.979999999999986</c:v>
                </c:pt>
                <c:pt idx="1950">
                  <c:v>19</c:v>
                </c:pt>
                <c:pt idx="1951">
                  <c:v>19.02</c:v>
                </c:pt>
                <c:pt idx="1952">
                  <c:v>19.04</c:v>
                </c:pt>
                <c:pt idx="1953">
                  <c:v>19.060000000000002</c:v>
                </c:pt>
                <c:pt idx="1954">
                  <c:v>19.079999999999988</c:v>
                </c:pt>
                <c:pt idx="1955">
                  <c:v>19.100000000000001</c:v>
                </c:pt>
                <c:pt idx="1956">
                  <c:v>19.119999999999997</c:v>
                </c:pt>
                <c:pt idx="1957">
                  <c:v>19.14</c:v>
                </c:pt>
                <c:pt idx="1958">
                  <c:v>19.16</c:v>
                </c:pt>
                <c:pt idx="1959">
                  <c:v>19.18</c:v>
                </c:pt>
                <c:pt idx="1960">
                  <c:v>19.2</c:v>
                </c:pt>
                <c:pt idx="1961">
                  <c:v>19.22</c:v>
                </c:pt>
                <c:pt idx="1962">
                  <c:v>19.240000000000002</c:v>
                </c:pt>
                <c:pt idx="1963">
                  <c:v>19.259999999999987</c:v>
                </c:pt>
                <c:pt idx="1964">
                  <c:v>19.279999999999987</c:v>
                </c:pt>
                <c:pt idx="1965">
                  <c:v>19.299999999999986</c:v>
                </c:pt>
                <c:pt idx="1966">
                  <c:v>19.32</c:v>
                </c:pt>
                <c:pt idx="1967">
                  <c:v>19.34</c:v>
                </c:pt>
                <c:pt idx="1968">
                  <c:v>19.36</c:v>
                </c:pt>
                <c:pt idx="1969">
                  <c:v>19.38</c:v>
                </c:pt>
                <c:pt idx="1970">
                  <c:v>19.399999999999999</c:v>
                </c:pt>
                <c:pt idx="1971">
                  <c:v>19.420000000000002</c:v>
                </c:pt>
                <c:pt idx="1972">
                  <c:v>19.439999999999987</c:v>
                </c:pt>
                <c:pt idx="1973">
                  <c:v>19.459999999999987</c:v>
                </c:pt>
                <c:pt idx="1974">
                  <c:v>19.479999999999986</c:v>
                </c:pt>
                <c:pt idx="1975">
                  <c:v>19.5</c:v>
                </c:pt>
                <c:pt idx="1976">
                  <c:v>19.52</c:v>
                </c:pt>
                <c:pt idx="1977">
                  <c:v>19.54</c:v>
                </c:pt>
                <c:pt idx="1978">
                  <c:v>19.560000000000002</c:v>
                </c:pt>
                <c:pt idx="1979">
                  <c:v>19.579999999999988</c:v>
                </c:pt>
                <c:pt idx="1980">
                  <c:v>19.600000000000001</c:v>
                </c:pt>
                <c:pt idx="1981">
                  <c:v>19.619999999999997</c:v>
                </c:pt>
                <c:pt idx="1982">
                  <c:v>19.64</c:v>
                </c:pt>
                <c:pt idx="1983">
                  <c:v>19.66</c:v>
                </c:pt>
                <c:pt idx="1984">
                  <c:v>19.68</c:v>
                </c:pt>
                <c:pt idx="1985">
                  <c:v>19.7</c:v>
                </c:pt>
                <c:pt idx="1986">
                  <c:v>19.72</c:v>
                </c:pt>
                <c:pt idx="1987">
                  <c:v>19.740000000000002</c:v>
                </c:pt>
                <c:pt idx="1988">
                  <c:v>19.759999999999987</c:v>
                </c:pt>
                <c:pt idx="1989">
                  <c:v>19.779999999999987</c:v>
                </c:pt>
                <c:pt idx="1990">
                  <c:v>19.799999999999986</c:v>
                </c:pt>
                <c:pt idx="1991">
                  <c:v>19.82</c:v>
                </c:pt>
                <c:pt idx="1992">
                  <c:v>19.84</c:v>
                </c:pt>
                <c:pt idx="1993">
                  <c:v>19.86</c:v>
                </c:pt>
                <c:pt idx="1994">
                  <c:v>19.88</c:v>
                </c:pt>
                <c:pt idx="1995">
                  <c:v>19.899999999999999</c:v>
                </c:pt>
                <c:pt idx="1996">
                  <c:v>19.920000000000002</c:v>
                </c:pt>
                <c:pt idx="1997">
                  <c:v>19.939999999999987</c:v>
                </c:pt>
                <c:pt idx="1998">
                  <c:v>19.959999999999987</c:v>
                </c:pt>
                <c:pt idx="1999">
                  <c:v>19.979999999999986</c:v>
                </c:pt>
                <c:pt idx="2000">
                  <c:v>20</c:v>
                </c:pt>
                <c:pt idx="2001">
                  <c:v>20.02</c:v>
                </c:pt>
                <c:pt idx="2002">
                  <c:v>20.04</c:v>
                </c:pt>
                <c:pt idx="2003">
                  <c:v>20.060000000000002</c:v>
                </c:pt>
                <c:pt idx="2004">
                  <c:v>20.079999999999988</c:v>
                </c:pt>
                <c:pt idx="2005">
                  <c:v>20.100000000000001</c:v>
                </c:pt>
                <c:pt idx="2006">
                  <c:v>20.119999999999997</c:v>
                </c:pt>
                <c:pt idx="2007">
                  <c:v>20.14</c:v>
                </c:pt>
                <c:pt idx="2008">
                  <c:v>20.16</c:v>
                </c:pt>
                <c:pt idx="2009">
                  <c:v>20.18</c:v>
                </c:pt>
                <c:pt idx="2010">
                  <c:v>20.2</c:v>
                </c:pt>
                <c:pt idx="2011">
                  <c:v>20.22</c:v>
                </c:pt>
                <c:pt idx="2012">
                  <c:v>20.240000000000002</c:v>
                </c:pt>
                <c:pt idx="2013">
                  <c:v>20.259999999999987</c:v>
                </c:pt>
                <c:pt idx="2014">
                  <c:v>20.279999999999987</c:v>
                </c:pt>
                <c:pt idx="2015">
                  <c:v>20.299999999999986</c:v>
                </c:pt>
                <c:pt idx="2016">
                  <c:v>20.32</c:v>
                </c:pt>
                <c:pt idx="2017">
                  <c:v>20.34</c:v>
                </c:pt>
                <c:pt idx="2018">
                  <c:v>20.36</c:v>
                </c:pt>
                <c:pt idx="2019">
                  <c:v>20.38</c:v>
                </c:pt>
                <c:pt idx="2020">
                  <c:v>20.399999999999999</c:v>
                </c:pt>
                <c:pt idx="2021">
                  <c:v>20.420000000000002</c:v>
                </c:pt>
                <c:pt idx="2022">
                  <c:v>20.439999999999987</c:v>
                </c:pt>
                <c:pt idx="2023">
                  <c:v>20.459999999999987</c:v>
                </c:pt>
                <c:pt idx="2024">
                  <c:v>20.479999999999986</c:v>
                </c:pt>
                <c:pt idx="2025">
                  <c:v>20.5</c:v>
                </c:pt>
                <c:pt idx="2026">
                  <c:v>20.52</c:v>
                </c:pt>
                <c:pt idx="2027">
                  <c:v>20.54</c:v>
                </c:pt>
                <c:pt idx="2028">
                  <c:v>20.560000000000002</c:v>
                </c:pt>
                <c:pt idx="2029">
                  <c:v>20.58</c:v>
                </c:pt>
                <c:pt idx="2030">
                  <c:v>20.6</c:v>
                </c:pt>
                <c:pt idx="2031">
                  <c:v>20.619999999999997</c:v>
                </c:pt>
                <c:pt idx="2032">
                  <c:v>20.64</c:v>
                </c:pt>
                <c:pt idx="2033">
                  <c:v>20.66</c:v>
                </c:pt>
                <c:pt idx="2034">
                  <c:v>20.68</c:v>
                </c:pt>
                <c:pt idx="2035">
                  <c:v>20.7</c:v>
                </c:pt>
                <c:pt idx="2036">
                  <c:v>20.72</c:v>
                </c:pt>
                <c:pt idx="2037">
                  <c:v>20.740000000000002</c:v>
                </c:pt>
                <c:pt idx="2038">
                  <c:v>20.759999999999987</c:v>
                </c:pt>
                <c:pt idx="2039">
                  <c:v>20.779999999999987</c:v>
                </c:pt>
                <c:pt idx="2040">
                  <c:v>20.799999999999986</c:v>
                </c:pt>
                <c:pt idx="2041">
                  <c:v>20.82</c:v>
                </c:pt>
                <c:pt idx="2042">
                  <c:v>20.84</c:v>
                </c:pt>
                <c:pt idx="2043">
                  <c:v>20.86</c:v>
                </c:pt>
                <c:pt idx="2044">
                  <c:v>20.88</c:v>
                </c:pt>
                <c:pt idx="2045">
                  <c:v>20.9</c:v>
                </c:pt>
                <c:pt idx="2046">
                  <c:v>20.919999999999987</c:v>
                </c:pt>
                <c:pt idx="2047">
                  <c:v>20.939999999999987</c:v>
                </c:pt>
                <c:pt idx="2048">
                  <c:v>20.959999999999987</c:v>
                </c:pt>
                <c:pt idx="2049">
                  <c:v>20.979999999999986</c:v>
                </c:pt>
                <c:pt idx="2050">
                  <c:v>21</c:v>
                </c:pt>
                <c:pt idx="2051">
                  <c:v>21.02</c:v>
                </c:pt>
                <c:pt idx="2052">
                  <c:v>21.04</c:v>
                </c:pt>
                <c:pt idx="2053">
                  <c:v>21.060000000000002</c:v>
                </c:pt>
                <c:pt idx="2054">
                  <c:v>21.08</c:v>
                </c:pt>
                <c:pt idx="2055">
                  <c:v>21.1</c:v>
                </c:pt>
                <c:pt idx="2056">
                  <c:v>21.119999999999997</c:v>
                </c:pt>
                <c:pt idx="2057">
                  <c:v>21.14</c:v>
                </c:pt>
                <c:pt idx="2058">
                  <c:v>21.16</c:v>
                </c:pt>
                <c:pt idx="2059">
                  <c:v>21.18</c:v>
                </c:pt>
                <c:pt idx="2060">
                  <c:v>21.2</c:v>
                </c:pt>
                <c:pt idx="2061">
                  <c:v>21.22</c:v>
                </c:pt>
                <c:pt idx="2062">
                  <c:v>21.240000000000002</c:v>
                </c:pt>
                <c:pt idx="2063">
                  <c:v>21.259999999999987</c:v>
                </c:pt>
                <c:pt idx="2064">
                  <c:v>21.279999999999987</c:v>
                </c:pt>
                <c:pt idx="2065">
                  <c:v>21.299999999999986</c:v>
                </c:pt>
                <c:pt idx="2066">
                  <c:v>21.32</c:v>
                </c:pt>
                <c:pt idx="2067">
                  <c:v>21.34</c:v>
                </c:pt>
                <c:pt idx="2068">
                  <c:v>21.36</c:v>
                </c:pt>
                <c:pt idx="2069">
                  <c:v>21.38</c:v>
                </c:pt>
                <c:pt idx="2070">
                  <c:v>21.4</c:v>
                </c:pt>
                <c:pt idx="2071">
                  <c:v>21.419999999999987</c:v>
                </c:pt>
                <c:pt idx="2072">
                  <c:v>21.439999999999987</c:v>
                </c:pt>
                <c:pt idx="2073">
                  <c:v>21.459999999999987</c:v>
                </c:pt>
                <c:pt idx="2074">
                  <c:v>21.479999999999986</c:v>
                </c:pt>
                <c:pt idx="2075">
                  <c:v>21.5</c:v>
                </c:pt>
                <c:pt idx="2076">
                  <c:v>21.52</c:v>
                </c:pt>
                <c:pt idx="2077">
                  <c:v>21.54</c:v>
                </c:pt>
                <c:pt idx="2078">
                  <c:v>21.560000000000002</c:v>
                </c:pt>
                <c:pt idx="2079">
                  <c:v>21.58</c:v>
                </c:pt>
                <c:pt idx="2080">
                  <c:v>21.6</c:v>
                </c:pt>
                <c:pt idx="2081">
                  <c:v>21.619999999999997</c:v>
                </c:pt>
                <c:pt idx="2082">
                  <c:v>21.64</c:v>
                </c:pt>
                <c:pt idx="2083">
                  <c:v>21.66</c:v>
                </c:pt>
                <c:pt idx="2084">
                  <c:v>21.68</c:v>
                </c:pt>
                <c:pt idx="2085">
                  <c:v>21.7</c:v>
                </c:pt>
                <c:pt idx="2086">
                  <c:v>21.72</c:v>
                </c:pt>
                <c:pt idx="2087">
                  <c:v>21.740000000000002</c:v>
                </c:pt>
                <c:pt idx="2088">
                  <c:v>21.759999999999987</c:v>
                </c:pt>
                <c:pt idx="2089">
                  <c:v>21.779999999999987</c:v>
                </c:pt>
                <c:pt idx="2090">
                  <c:v>21.799999999999986</c:v>
                </c:pt>
                <c:pt idx="2091">
                  <c:v>21.82</c:v>
                </c:pt>
                <c:pt idx="2092">
                  <c:v>21.84</c:v>
                </c:pt>
                <c:pt idx="2093">
                  <c:v>21.86</c:v>
                </c:pt>
                <c:pt idx="2094">
                  <c:v>21.88</c:v>
                </c:pt>
                <c:pt idx="2095">
                  <c:v>21.9</c:v>
                </c:pt>
                <c:pt idx="2096">
                  <c:v>21.919999999999987</c:v>
                </c:pt>
                <c:pt idx="2097">
                  <c:v>21.939999999999987</c:v>
                </c:pt>
                <c:pt idx="2098">
                  <c:v>21.959999999999987</c:v>
                </c:pt>
                <c:pt idx="2099">
                  <c:v>21.979999999999986</c:v>
                </c:pt>
                <c:pt idx="2100">
                  <c:v>22</c:v>
                </c:pt>
                <c:pt idx="2101">
                  <c:v>22.02</c:v>
                </c:pt>
                <c:pt idx="2102">
                  <c:v>22.04</c:v>
                </c:pt>
                <c:pt idx="2103">
                  <c:v>22.060000000000002</c:v>
                </c:pt>
                <c:pt idx="2104">
                  <c:v>22.08</c:v>
                </c:pt>
                <c:pt idx="2105">
                  <c:v>22.1</c:v>
                </c:pt>
                <c:pt idx="2106">
                  <c:v>22.119999999999997</c:v>
                </c:pt>
                <c:pt idx="2107">
                  <c:v>22.14</c:v>
                </c:pt>
                <c:pt idx="2108">
                  <c:v>22.16</c:v>
                </c:pt>
                <c:pt idx="2109">
                  <c:v>22.18</c:v>
                </c:pt>
                <c:pt idx="2110">
                  <c:v>22.2</c:v>
                </c:pt>
                <c:pt idx="2111">
                  <c:v>22.22</c:v>
                </c:pt>
                <c:pt idx="2112">
                  <c:v>22.240000000000002</c:v>
                </c:pt>
                <c:pt idx="2113">
                  <c:v>22.259999999999987</c:v>
                </c:pt>
                <c:pt idx="2114">
                  <c:v>22.279999999999987</c:v>
                </c:pt>
                <c:pt idx="2115">
                  <c:v>22.299999999999986</c:v>
                </c:pt>
                <c:pt idx="2116">
                  <c:v>22.32</c:v>
                </c:pt>
                <c:pt idx="2117">
                  <c:v>22.34</c:v>
                </c:pt>
                <c:pt idx="2118">
                  <c:v>22.36</c:v>
                </c:pt>
                <c:pt idx="2119">
                  <c:v>22.38</c:v>
                </c:pt>
                <c:pt idx="2120">
                  <c:v>22.4</c:v>
                </c:pt>
                <c:pt idx="2121">
                  <c:v>22.419999999999987</c:v>
                </c:pt>
                <c:pt idx="2122">
                  <c:v>22.439999999999987</c:v>
                </c:pt>
                <c:pt idx="2123">
                  <c:v>22.459999999999987</c:v>
                </c:pt>
                <c:pt idx="2124">
                  <c:v>22.479999999999986</c:v>
                </c:pt>
                <c:pt idx="2125">
                  <c:v>22.5</c:v>
                </c:pt>
                <c:pt idx="2126">
                  <c:v>22.52</c:v>
                </c:pt>
                <c:pt idx="2127">
                  <c:v>22.54</c:v>
                </c:pt>
                <c:pt idx="2128">
                  <c:v>22.560000000000002</c:v>
                </c:pt>
                <c:pt idx="2129">
                  <c:v>22.58</c:v>
                </c:pt>
                <c:pt idx="2130">
                  <c:v>22.6</c:v>
                </c:pt>
                <c:pt idx="2131">
                  <c:v>22.619999999999997</c:v>
                </c:pt>
                <c:pt idx="2132">
                  <c:v>22.64</c:v>
                </c:pt>
                <c:pt idx="2133">
                  <c:v>22.66</c:v>
                </c:pt>
                <c:pt idx="2134">
                  <c:v>22.68</c:v>
                </c:pt>
                <c:pt idx="2135">
                  <c:v>22.7</c:v>
                </c:pt>
                <c:pt idx="2136">
                  <c:v>22.72</c:v>
                </c:pt>
                <c:pt idx="2137">
                  <c:v>22.740000000000002</c:v>
                </c:pt>
                <c:pt idx="2138">
                  <c:v>22.759999999999987</c:v>
                </c:pt>
                <c:pt idx="2139">
                  <c:v>22.779999999999987</c:v>
                </c:pt>
                <c:pt idx="2140">
                  <c:v>22.799999999999986</c:v>
                </c:pt>
                <c:pt idx="2141">
                  <c:v>22.82</c:v>
                </c:pt>
                <c:pt idx="2142">
                  <c:v>22.84</c:v>
                </c:pt>
                <c:pt idx="2143">
                  <c:v>22.86</c:v>
                </c:pt>
                <c:pt idx="2144">
                  <c:v>22.88</c:v>
                </c:pt>
                <c:pt idx="2145">
                  <c:v>22.9</c:v>
                </c:pt>
                <c:pt idx="2146">
                  <c:v>22.919999999999987</c:v>
                </c:pt>
                <c:pt idx="2147">
                  <c:v>22.939999999999987</c:v>
                </c:pt>
                <c:pt idx="2148">
                  <c:v>22.959999999999987</c:v>
                </c:pt>
                <c:pt idx="2149">
                  <c:v>22.979999999999986</c:v>
                </c:pt>
                <c:pt idx="2150">
                  <c:v>23</c:v>
                </c:pt>
                <c:pt idx="2151">
                  <c:v>23.02</c:v>
                </c:pt>
                <c:pt idx="2152">
                  <c:v>23.04</c:v>
                </c:pt>
                <c:pt idx="2153">
                  <c:v>23.060000000000002</c:v>
                </c:pt>
                <c:pt idx="2154">
                  <c:v>23.08</c:v>
                </c:pt>
                <c:pt idx="2155">
                  <c:v>23.1</c:v>
                </c:pt>
                <c:pt idx="2156">
                  <c:v>23.119999999999997</c:v>
                </c:pt>
                <c:pt idx="2157">
                  <c:v>23.14</c:v>
                </c:pt>
                <c:pt idx="2158">
                  <c:v>23.16</c:v>
                </c:pt>
                <c:pt idx="2159">
                  <c:v>23.18</c:v>
                </c:pt>
                <c:pt idx="2160">
                  <c:v>23.2</c:v>
                </c:pt>
                <c:pt idx="2161">
                  <c:v>23.22</c:v>
                </c:pt>
                <c:pt idx="2162">
                  <c:v>23.240000000000002</c:v>
                </c:pt>
                <c:pt idx="2163">
                  <c:v>23.259999999999987</c:v>
                </c:pt>
                <c:pt idx="2164">
                  <c:v>23.279999999999987</c:v>
                </c:pt>
                <c:pt idx="2165">
                  <c:v>23.299999999999986</c:v>
                </c:pt>
                <c:pt idx="2166">
                  <c:v>23.32</c:v>
                </c:pt>
                <c:pt idx="2167">
                  <c:v>23.34</c:v>
                </c:pt>
                <c:pt idx="2168">
                  <c:v>23.36</c:v>
                </c:pt>
                <c:pt idx="2169">
                  <c:v>23.38</c:v>
                </c:pt>
                <c:pt idx="2170">
                  <c:v>23.4</c:v>
                </c:pt>
                <c:pt idx="2171">
                  <c:v>23.419999999999987</c:v>
                </c:pt>
                <c:pt idx="2172">
                  <c:v>23.439999999999987</c:v>
                </c:pt>
                <c:pt idx="2173">
                  <c:v>23.459999999999987</c:v>
                </c:pt>
                <c:pt idx="2174">
                  <c:v>23.479999999999986</c:v>
                </c:pt>
                <c:pt idx="2175">
                  <c:v>23.5</c:v>
                </c:pt>
                <c:pt idx="2176">
                  <c:v>23.52</c:v>
                </c:pt>
                <c:pt idx="2177">
                  <c:v>23.54</c:v>
                </c:pt>
                <c:pt idx="2178">
                  <c:v>23.560000000000002</c:v>
                </c:pt>
                <c:pt idx="2179">
                  <c:v>23.58</c:v>
                </c:pt>
                <c:pt idx="2180">
                  <c:v>23.6</c:v>
                </c:pt>
                <c:pt idx="2181">
                  <c:v>23.619999999999997</c:v>
                </c:pt>
                <c:pt idx="2182">
                  <c:v>23.64</c:v>
                </c:pt>
                <c:pt idx="2183">
                  <c:v>23.66</c:v>
                </c:pt>
                <c:pt idx="2184">
                  <c:v>23.68</c:v>
                </c:pt>
                <c:pt idx="2185">
                  <c:v>23.7</c:v>
                </c:pt>
                <c:pt idx="2186">
                  <c:v>23.72</c:v>
                </c:pt>
                <c:pt idx="2187">
                  <c:v>23.740000000000002</c:v>
                </c:pt>
                <c:pt idx="2188">
                  <c:v>23.759999999999987</c:v>
                </c:pt>
                <c:pt idx="2189">
                  <c:v>23.779999999999987</c:v>
                </c:pt>
                <c:pt idx="2190">
                  <c:v>23.8</c:v>
                </c:pt>
                <c:pt idx="2191">
                  <c:v>23.82</c:v>
                </c:pt>
                <c:pt idx="2192">
                  <c:v>23.84</c:v>
                </c:pt>
                <c:pt idx="2193">
                  <c:v>23.86</c:v>
                </c:pt>
                <c:pt idx="2194">
                  <c:v>23.88</c:v>
                </c:pt>
                <c:pt idx="2195">
                  <c:v>23.9</c:v>
                </c:pt>
                <c:pt idx="2196">
                  <c:v>23.919999999999987</c:v>
                </c:pt>
                <c:pt idx="2197">
                  <c:v>23.939999999999987</c:v>
                </c:pt>
                <c:pt idx="2198">
                  <c:v>23.959999999999987</c:v>
                </c:pt>
                <c:pt idx="2199">
                  <c:v>23.979999999999986</c:v>
                </c:pt>
                <c:pt idx="2200">
                  <c:v>24</c:v>
                </c:pt>
                <c:pt idx="2201">
                  <c:v>24.02</c:v>
                </c:pt>
                <c:pt idx="2202">
                  <c:v>24.04</c:v>
                </c:pt>
                <c:pt idx="2203">
                  <c:v>24.06</c:v>
                </c:pt>
                <c:pt idx="2204">
                  <c:v>24.08</c:v>
                </c:pt>
                <c:pt idx="2205">
                  <c:v>24.1</c:v>
                </c:pt>
                <c:pt idx="2206">
                  <c:v>24.12</c:v>
                </c:pt>
                <c:pt idx="2207">
                  <c:v>24.14</c:v>
                </c:pt>
                <c:pt idx="2208">
                  <c:v>24.16</c:v>
                </c:pt>
                <c:pt idx="2209">
                  <c:v>24.18</c:v>
                </c:pt>
                <c:pt idx="2210">
                  <c:v>24.2</c:v>
                </c:pt>
                <c:pt idx="2211">
                  <c:v>24.22</c:v>
                </c:pt>
                <c:pt idx="2212">
                  <c:v>24.240000000000002</c:v>
                </c:pt>
                <c:pt idx="2213">
                  <c:v>24.259999999999987</c:v>
                </c:pt>
                <c:pt idx="2214">
                  <c:v>24.279999999999987</c:v>
                </c:pt>
                <c:pt idx="2215">
                  <c:v>24.3</c:v>
                </c:pt>
                <c:pt idx="2216">
                  <c:v>24.32</c:v>
                </c:pt>
                <c:pt idx="2217">
                  <c:v>24.34</c:v>
                </c:pt>
                <c:pt idx="2218">
                  <c:v>24.36</c:v>
                </c:pt>
                <c:pt idx="2219">
                  <c:v>24.38</c:v>
                </c:pt>
                <c:pt idx="2220">
                  <c:v>24.4</c:v>
                </c:pt>
                <c:pt idx="2221">
                  <c:v>24.419999999999987</c:v>
                </c:pt>
                <c:pt idx="2222">
                  <c:v>24.439999999999987</c:v>
                </c:pt>
                <c:pt idx="2223">
                  <c:v>24.459999999999987</c:v>
                </c:pt>
                <c:pt idx="2224">
                  <c:v>24.479999999999986</c:v>
                </c:pt>
                <c:pt idx="2225">
                  <c:v>24.5</c:v>
                </c:pt>
                <c:pt idx="2226">
                  <c:v>24.52</c:v>
                </c:pt>
                <c:pt idx="2227">
                  <c:v>24.54</c:v>
                </c:pt>
                <c:pt idx="2228">
                  <c:v>24.56</c:v>
                </c:pt>
                <c:pt idx="2229">
                  <c:v>24.58</c:v>
                </c:pt>
                <c:pt idx="2230">
                  <c:v>24.6</c:v>
                </c:pt>
                <c:pt idx="2231">
                  <c:v>24.62</c:v>
                </c:pt>
                <c:pt idx="2232">
                  <c:v>24.64</c:v>
                </c:pt>
                <c:pt idx="2233">
                  <c:v>24.66</c:v>
                </c:pt>
                <c:pt idx="2234">
                  <c:v>24.68</c:v>
                </c:pt>
                <c:pt idx="2235">
                  <c:v>24.7</c:v>
                </c:pt>
                <c:pt idx="2236">
                  <c:v>24.72</c:v>
                </c:pt>
                <c:pt idx="2237">
                  <c:v>24.740000000000002</c:v>
                </c:pt>
                <c:pt idx="2238">
                  <c:v>24.759999999999987</c:v>
                </c:pt>
                <c:pt idx="2239">
                  <c:v>24.779999999999987</c:v>
                </c:pt>
                <c:pt idx="2240">
                  <c:v>24.8</c:v>
                </c:pt>
                <c:pt idx="2241">
                  <c:v>24.82</c:v>
                </c:pt>
                <c:pt idx="2242">
                  <c:v>24.84</c:v>
                </c:pt>
                <c:pt idx="2243">
                  <c:v>24.86</c:v>
                </c:pt>
                <c:pt idx="2244">
                  <c:v>24.88</c:v>
                </c:pt>
                <c:pt idx="2245">
                  <c:v>24.9</c:v>
                </c:pt>
                <c:pt idx="2246">
                  <c:v>24.919999999999987</c:v>
                </c:pt>
                <c:pt idx="2247">
                  <c:v>24.939999999999987</c:v>
                </c:pt>
                <c:pt idx="2248">
                  <c:v>24.959999999999987</c:v>
                </c:pt>
                <c:pt idx="2249">
                  <c:v>24.979999999999986</c:v>
                </c:pt>
                <c:pt idx="2250">
                  <c:v>25</c:v>
                </c:pt>
                <c:pt idx="2251">
                  <c:v>25.02</c:v>
                </c:pt>
                <c:pt idx="2252">
                  <c:v>25.04</c:v>
                </c:pt>
                <c:pt idx="2253">
                  <c:v>25.06</c:v>
                </c:pt>
                <c:pt idx="2254">
                  <c:v>25.08</c:v>
                </c:pt>
                <c:pt idx="2255">
                  <c:v>25.1</c:v>
                </c:pt>
                <c:pt idx="2256">
                  <c:v>25.12</c:v>
                </c:pt>
                <c:pt idx="2257">
                  <c:v>25.14</c:v>
                </c:pt>
                <c:pt idx="2258">
                  <c:v>25.16</c:v>
                </c:pt>
                <c:pt idx="2259">
                  <c:v>25.18</c:v>
                </c:pt>
                <c:pt idx="2260">
                  <c:v>25.2</c:v>
                </c:pt>
                <c:pt idx="2261">
                  <c:v>25.22</c:v>
                </c:pt>
                <c:pt idx="2262">
                  <c:v>25.240000000000002</c:v>
                </c:pt>
                <c:pt idx="2263">
                  <c:v>25.259999999999987</c:v>
                </c:pt>
                <c:pt idx="2264">
                  <c:v>25.279999999999987</c:v>
                </c:pt>
                <c:pt idx="2265">
                  <c:v>25.3</c:v>
                </c:pt>
                <c:pt idx="2266">
                  <c:v>25.32</c:v>
                </c:pt>
                <c:pt idx="2267">
                  <c:v>25.34</c:v>
                </c:pt>
                <c:pt idx="2268">
                  <c:v>25.36</c:v>
                </c:pt>
                <c:pt idx="2269">
                  <c:v>25.38</c:v>
                </c:pt>
                <c:pt idx="2270">
                  <c:v>25.4</c:v>
                </c:pt>
                <c:pt idx="2271">
                  <c:v>25.419999999999987</c:v>
                </c:pt>
                <c:pt idx="2272">
                  <c:v>25.439999999999987</c:v>
                </c:pt>
                <c:pt idx="2273">
                  <c:v>25.459999999999987</c:v>
                </c:pt>
                <c:pt idx="2274">
                  <c:v>25.479999999999986</c:v>
                </c:pt>
                <c:pt idx="2275">
                  <c:v>25.5</c:v>
                </c:pt>
                <c:pt idx="2276">
                  <c:v>25.52</c:v>
                </c:pt>
                <c:pt idx="2277">
                  <c:v>25.54</c:v>
                </c:pt>
                <c:pt idx="2278">
                  <c:v>25.56</c:v>
                </c:pt>
                <c:pt idx="2279">
                  <c:v>25.58</c:v>
                </c:pt>
                <c:pt idx="2280">
                  <c:v>25.6</c:v>
                </c:pt>
                <c:pt idx="2281">
                  <c:v>25.62</c:v>
                </c:pt>
                <c:pt idx="2282">
                  <c:v>25.64</c:v>
                </c:pt>
                <c:pt idx="2283">
                  <c:v>25.66</c:v>
                </c:pt>
                <c:pt idx="2284">
                  <c:v>25.68</c:v>
                </c:pt>
                <c:pt idx="2285">
                  <c:v>25.7</c:v>
                </c:pt>
                <c:pt idx="2286">
                  <c:v>25.72</c:v>
                </c:pt>
                <c:pt idx="2287">
                  <c:v>25.740000000000002</c:v>
                </c:pt>
                <c:pt idx="2288">
                  <c:v>25.759999999999987</c:v>
                </c:pt>
                <c:pt idx="2289">
                  <c:v>25.779999999999987</c:v>
                </c:pt>
                <c:pt idx="2290">
                  <c:v>25.8</c:v>
                </c:pt>
                <c:pt idx="2291">
                  <c:v>25.82</c:v>
                </c:pt>
                <c:pt idx="2292">
                  <c:v>25.84</c:v>
                </c:pt>
                <c:pt idx="2293">
                  <c:v>25.86</c:v>
                </c:pt>
                <c:pt idx="2294">
                  <c:v>25.88</c:v>
                </c:pt>
                <c:pt idx="2295">
                  <c:v>25.9</c:v>
                </c:pt>
                <c:pt idx="2296">
                  <c:v>25.919999999999987</c:v>
                </c:pt>
                <c:pt idx="2297">
                  <c:v>25.939999999999987</c:v>
                </c:pt>
                <c:pt idx="2298">
                  <c:v>25.959999999999987</c:v>
                </c:pt>
                <c:pt idx="2299">
                  <c:v>25.979999999999986</c:v>
                </c:pt>
                <c:pt idx="2300">
                  <c:v>26</c:v>
                </c:pt>
                <c:pt idx="2301">
                  <c:v>26.02</c:v>
                </c:pt>
                <c:pt idx="2302">
                  <c:v>26.04</c:v>
                </c:pt>
                <c:pt idx="2303">
                  <c:v>26.06</c:v>
                </c:pt>
                <c:pt idx="2304">
                  <c:v>26.08</c:v>
                </c:pt>
                <c:pt idx="2305">
                  <c:v>26.1</c:v>
                </c:pt>
                <c:pt idx="2306">
                  <c:v>26.12</c:v>
                </c:pt>
                <c:pt idx="2307">
                  <c:v>26.14</c:v>
                </c:pt>
                <c:pt idx="2308">
                  <c:v>26.16</c:v>
                </c:pt>
                <c:pt idx="2309">
                  <c:v>26.18</c:v>
                </c:pt>
                <c:pt idx="2310">
                  <c:v>26.2</c:v>
                </c:pt>
                <c:pt idx="2311">
                  <c:v>26.22</c:v>
                </c:pt>
                <c:pt idx="2312">
                  <c:v>26.240000000000002</c:v>
                </c:pt>
                <c:pt idx="2313">
                  <c:v>26.259999999999987</c:v>
                </c:pt>
                <c:pt idx="2314">
                  <c:v>26.279999999999987</c:v>
                </c:pt>
                <c:pt idx="2315">
                  <c:v>26.3</c:v>
                </c:pt>
                <c:pt idx="2316">
                  <c:v>26.32</c:v>
                </c:pt>
                <c:pt idx="2317">
                  <c:v>26.34</c:v>
                </c:pt>
                <c:pt idx="2318">
                  <c:v>26.36</c:v>
                </c:pt>
                <c:pt idx="2319">
                  <c:v>26.38</c:v>
                </c:pt>
                <c:pt idx="2320">
                  <c:v>26.4</c:v>
                </c:pt>
                <c:pt idx="2321">
                  <c:v>26.419999999999987</c:v>
                </c:pt>
                <c:pt idx="2322">
                  <c:v>26.439999999999987</c:v>
                </c:pt>
                <c:pt idx="2323">
                  <c:v>26.459999999999987</c:v>
                </c:pt>
                <c:pt idx="2324">
                  <c:v>26.479999999999986</c:v>
                </c:pt>
                <c:pt idx="2325">
                  <c:v>26.5</c:v>
                </c:pt>
                <c:pt idx="2326">
                  <c:v>26.52</c:v>
                </c:pt>
                <c:pt idx="2327">
                  <c:v>26.54</c:v>
                </c:pt>
                <c:pt idx="2328">
                  <c:v>26.56</c:v>
                </c:pt>
                <c:pt idx="2329">
                  <c:v>26.58</c:v>
                </c:pt>
                <c:pt idx="2330">
                  <c:v>26.6</c:v>
                </c:pt>
                <c:pt idx="2331">
                  <c:v>26.62</c:v>
                </c:pt>
                <c:pt idx="2332">
                  <c:v>26.64</c:v>
                </c:pt>
                <c:pt idx="2333">
                  <c:v>26.66</c:v>
                </c:pt>
                <c:pt idx="2334">
                  <c:v>26.68</c:v>
                </c:pt>
                <c:pt idx="2335">
                  <c:v>26.7</c:v>
                </c:pt>
                <c:pt idx="2336">
                  <c:v>26.72</c:v>
                </c:pt>
                <c:pt idx="2337">
                  <c:v>26.740000000000002</c:v>
                </c:pt>
                <c:pt idx="2338">
                  <c:v>26.759999999999987</c:v>
                </c:pt>
                <c:pt idx="2339">
                  <c:v>26.779999999999987</c:v>
                </c:pt>
                <c:pt idx="2340">
                  <c:v>26.8</c:v>
                </c:pt>
                <c:pt idx="2341">
                  <c:v>26.82</c:v>
                </c:pt>
                <c:pt idx="2342">
                  <c:v>26.84</c:v>
                </c:pt>
                <c:pt idx="2343">
                  <c:v>26.86</c:v>
                </c:pt>
                <c:pt idx="2344">
                  <c:v>26.88</c:v>
                </c:pt>
                <c:pt idx="2345">
                  <c:v>26.9</c:v>
                </c:pt>
                <c:pt idx="2346">
                  <c:v>26.919999999999987</c:v>
                </c:pt>
                <c:pt idx="2347">
                  <c:v>26.939999999999987</c:v>
                </c:pt>
                <c:pt idx="2348">
                  <c:v>26.959999999999987</c:v>
                </c:pt>
                <c:pt idx="2349">
                  <c:v>26.979999999999986</c:v>
                </c:pt>
                <c:pt idx="2350">
                  <c:v>27</c:v>
                </c:pt>
                <c:pt idx="2351">
                  <c:v>27.02</c:v>
                </c:pt>
                <c:pt idx="2352">
                  <c:v>27.04</c:v>
                </c:pt>
                <c:pt idx="2353">
                  <c:v>27.06</c:v>
                </c:pt>
                <c:pt idx="2354">
                  <c:v>27.08</c:v>
                </c:pt>
                <c:pt idx="2355">
                  <c:v>27.1</c:v>
                </c:pt>
                <c:pt idx="2356">
                  <c:v>27.12</c:v>
                </c:pt>
                <c:pt idx="2357">
                  <c:v>27.14</c:v>
                </c:pt>
                <c:pt idx="2358">
                  <c:v>27.16</c:v>
                </c:pt>
                <c:pt idx="2359">
                  <c:v>27.18</c:v>
                </c:pt>
                <c:pt idx="2360">
                  <c:v>27.2</c:v>
                </c:pt>
                <c:pt idx="2361">
                  <c:v>27.22</c:v>
                </c:pt>
                <c:pt idx="2362">
                  <c:v>27.240000000000002</c:v>
                </c:pt>
                <c:pt idx="2363">
                  <c:v>27.259999999999987</c:v>
                </c:pt>
                <c:pt idx="2364">
                  <c:v>27.279999999999987</c:v>
                </c:pt>
                <c:pt idx="2365">
                  <c:v>27.3</c:v>
                </c:pt>
                <c:pt idx="2366">
                  <c:v>27.32</c:v>
                </c:pt>
                <c:pt idx="2367">
                  <c:v>27.34</c:v>
                </c:pt>
                <c:pt idx="2368">
                  <c:v>27.36</c:v>
                </c:pt>
                <c:pt idx="2369">
                  <c:v>27.38</c:v>
                </c:pt>
                <c:pt idx="2370">
                  <c:v>27.4</c:v>
                </c:pt>
                <c:pt idx="2371">
                  <c:v>27.419999999999987</c:v>
                </c:pt>
                <c:pt idx="2372">
                  <c:v>27.439999999999987</c:v>
                </c:pt>
                <c:pt idx="2373">
                  <c:v>27.459999999999987</c:v>
                </c:pt>
                <c:pt idx="2374">
                  <c:v>27.479999999999986</c:v>
                </c:pt>
                <c:pt idx="2375">
                  <c:v>27.5</c:v>
                </c:pt>
                <c:pt idx="2376">
                  <c:v>27.52</c:v>
                </c:pt>
                <c:pt idx="2377">
                  <c:v>27.54</c:v>
                </c:pt>
                <c:pt idx="2378">
                  <c:v>27.56</c:v>
                </c:pt>
                <c:pt idx="2379">
                  <c:v>27.58</c:v>
                </c:pt>
                <c:pt idx="2380">
                  <c:v>27.6</c:v>
                </c:pt>
                <c:pt idx="2381">
                  <c:v>27.62</c:v>
                </c:pt>
                <c:pt idx="2382">
                  <c:v>27.64</c:v>
                </c:pt>
                <c:pt idx="2383">
                  <c:v>27.66</c:v>
                </c:pt>
                <c:pt idx="2384">
                  <c:v>27.68</c:v>
                </c:pt>
                <c:pt idx="2385">
                  <c:v>27.7</c:v>
                </c:pt>
                <c:pt idx="2386">
                  <c:v>27.72</c:v>
                </c:pt>
                <c:pt idx="2387">
                  <c:v>27.740000000000002</c:v>
                </c:pt>
                <c:pt idx="2388">
                  <c:v>27.759999999999987</c:v>
                </c:pt>
                <c:pt idx="2389">
                  <c:v>27.779999999999987</c:v>
                </c:pt>
                <c:pt idx="2390">
                  <c:v>27.8</c:v>
                </c:pt>
                <c:pt idx="2391">
                  <c:v>27.82</c:v>
                </c:pt>
                <c:pt idx="2392">
                  <c:v>27.84</c:v>
                </c:pt>
                <c:pt idx="2393">
                  <c:v>27.86</c:v>
                </c:pt>
                <c:pt idx="2394">
                  <c:v>27.88</c:v>
                </c:pt>
                <c:pt idx="2395">
                  <c:v>27.9</c:v>
                </c:pt>
                <c:pt idx="2396">
                  <c:v>27.919999999999987</c:v>
                </c:pt>
                <c:pt idx="2397">
                  <c:v>27.939999999999987</c:v>
                </c:pt>
                <c:pt idx="2398">
                  <c:v>27.959999999999987</c:v>
                </c:pt>
                <c:pt idx="2399">
                  <c:v>27.979999999999986</c:v>
                </c:pt>
                <c:pt idx="2400">
                  <c:v>28</c:v>
                </c:pt>
                <c:pt idx="2401">
                  <c:v>28.02</c:v>
                </c:pt>
                <c:pt idx="2402">
                  <c:v>28.04</c:v>
                </c:pt>
                <c:pt idx="2403">
                  <c:v>28.06</c:v>
                </c:pt>
                <c:pt idx="2404">
                  <c:v>28.08</c:v>
                </c:pt>
                <c:pt idx="2405">
                  <c:v>28.1</c:v>
                </c:pt>
                <c:pt idx="2406">
                  <c:v>28.12</c:v>
                </c:pt>
                <c:pt idx="2407">
                  <c:v>28.14</c:v>
                </c:pt>
                <c:pt idx="2408">
                  <c:v>28.16</c:v>
                </c:pt>
                <c:pt idx="2409">
                  <c:v>28.18</c:v>
                </c:pt>
                <c:pt idx="2410">
                  <c:v>28.2</c:v>
                </c:pt>
                <c:pt idx="2411">
                  <c:v>28.22</c:v>
                </c:pt>
                <c:pt idx="2412">
                  <c:v>28.24</c:v>
                </c:pt>
                <c:pt idx="2413">
                  <c:v>28.259999999999987</c:v>
                </c:pt>
                <c:pt idx="2414">
                  <c:v>28.279999999999987</c:v>
                </c:pt>
                <c:pt idx="2415">
                  <c:v>28.3</c:v>
                </c:pt>
                <c:pt idx="2416">
                  <c:v>28.32</c:v>
                </c:pt>
                <c:pt idx="2417">
                  <c:v>28.34</c:v>
                </c:pt>
                <c:pt idx="2418">
                  <c:v>28.36</c:v>
                </c:pt>
                <c:pt idx="2419">
                  <c:v>28.38</c:v>
                </c:pt>
                <c:pt idx="2420">
                  <c:v>28.4</c:v>
                </c:pt>
                <c:pt idx="2421">
                  <c:v>28.419999999999987</c:v>
                </c:pt>
                <c:pt idx="2422">
                  <c:v>28.439999999999987</c:v>
                </c:pt>
                <c:pt idx="2423">
                  <c:v>28.459999999999987</c:v>
                </c:pt>
                <c:pt idx="2424">
                  <c:v>28.479999999999986</c:v>
                </c:pt>
                <c:pt idx="2425">
                  <c:v>28.5</c:v>
                </c:pt>
                <c:pt idx="2426">
                  <c:v>28.52</c:v>
                </c:pt>
                <c:pt idx="2427">
                  <c:v>28.54</c:v>
                </c:pt>
                <c:pt idx="2428">
                  <c:v>28.56</c:v>
                </c:pt>
                <c:pt idx="2429">
                  <c:v>28.58</c:v>
                </c:pt>
                <c:pt idx="2430">
                  <c:v>28.6</c:v>
                </c:pt>
                <c:pt idx="2431">
                  <c:v>28.62</c:v>
                </c:pt>
                <c:pt idx="2432">
                  <c:v>28.64</c:v>
                </c:pt>
                <c:pt idx="2433">
                  <c:v>28.66</c:v>
                </c:pt>
                <c:pt idx="2434">
                  <c:v>28.68</c:v>
                </c:pt>
                <c:pt idx="2435">
                  <c:v>28.7</c:v>
                </c:pt>
                <c:pt idx="2436">
                  <c:v>28.72</c:v>
                </c:pt>
                <c:pt idx="2437">
                  <c:v>28.74</c:v>
                </c:pt>
                <c:pt idx="2438">
                  <c:v>28.759999999999987</c:v>
                </c:pt>
                <c:pt idx="2439">
                  <c:v>28.779999999999987</c:v>
                </c:pt>
                <c:pt idx="2440">
                  <c:v>28.8</c:v>
                </c:pt>
                <c:pt idx="2441">
                  <c:v>28.82</c:v>
                </c:pt>
                <c:pt idx="2442">
                  <c:v>28.84</c:v>
                </c:pt>
                <c:pt idx="2443">
                  <c:v>28.86</c:v>
                </c:pt>
                <c:pt idx="2444">
                  <c:v>28.88</c:v>
                </c:pt>
                <c:pt idx="2445">
                  <c:v>28.9</c:v>
                </c:pt>
                <c:pt idx="2446">
                  <c:v>28.919999999999987</c:v>
                </c:pt>
                <c:pt idx="2447">
                  <c:v>28.939999999999987</c:v>
                </c:pt>
                <c:pt idx="2448">
                  <c:v>28.959999999999987</c:v>
                </c:pt>
                <c:pt idx="2449">
                  <c:v>28.979999999999986</c:v>
                </c:pt>
                <c:pt idx="2450">
                  <c:v>29</c:v>
                </c:pt>
                <c:pt idx="2451">
                  <c:v>29.02</c:v>
                </c:pt>
                <c:pt idx="2452">
                  <c:v>29.04</c:v>
                </c:pt>
                <c:pt idx="2453">
                  <c:v>29.06</c:v>
                </c:pt>
                <c:pt idx="2454">
                  <c:v>29.08</c:v>
                </c:pt>
                <c:pt idx="2455">
                  <c:v>29.1</c:v>
                </c:pt>
                <c:pt idx="2456">
                  <c:v>29.12</c:v>
                </c:pt>
                <c:pt idx="2457">
                  <c:v>29.14</c:v>
                </c:pt>
                <c:pt idx="2458">
                  <c:v>29.16</c:v>
                </c:pt>
                <c:pt idx="2459">
                  <c:v>29.18</c:v>
                </c:pt>
                <c:pt idx="2460">
                  <c:v>29.2</c:v>
                </c:pt>
                <c:pt idx="2461">
                  <c:v>29.22</c:v>
                </c:pt>
                <c:pt idx="2462">
                  <c:v>29.24</c:v>
                </c:pt>
                <c:pt idx="2463">
                  <c:v>29.259999999999987</c:v>
                </c:pt>
                <c:pt idx="2464">
                  <c:v>29.279999999999987</c:v>
                </c:pt>
                <c:pt idx="2465">
                  <c:v>29.3</c:v>
                </c:pt>
                <c:pt idx="2466">
                  <c:v>29.32</c:v>
                </c:pt>
                <c:pt idx="2467">
                  <c:v>29.34</c:v>
                </c:pt>
                <c:pt idx="2468">
                  <c:v>29.36</c:v>
                </c:pt>
                <c:pt idx="2469">
                  <c:v>29.38</c:v>
                </c:pt>
                <c:pt idx="2470">
                  <c:v>29.4</c:v>
                </c:pt>
                <c:pt idx="2471">
                  <c:v>29.419999999999987</c:v>
                </c:pt>
                <c:pt idx="2472">
                  <c:v>29.439999999999987</c:v>
                </c:pt>
                <c:pt idx="2473">
                  <c:v>29.459999999999987</c:v>
                </c:pt>
                <c:pt idx="2474">
                  <c:v>29.479999999999986</c:v>
                </c:pt>
                <c:pt idx="2475">
                  <c:v>29.5</c:v>
                </c:pt>
                <c:pt idx="2476">
                  <c:v>29.52</c:v>
                </c:pt>
                <c:pt idx="2477">
                  <c:v>29.54</c:v>
                </c:pt>
                <c:pt idx="2478">
                  <c:v>29.56</c:v>
                </c:pt>
                <c:pt idx="2479">
                  <c:v>29.58</c:v>
                </c:pt>
                <c:pt idx="2480">
                  <c:v>29.6</c:v>
                </c:pt>
                <c:pt idx="2481">
                  <c:v>29.62</c:v>
                </c:pt>
                <c:pt idx="2482">
                  <c:v>29.64</c:v>
                </c:pt>
                <c:pt idx="2483">
                  <c:v>29.66</c:v>
                </c:pt>
                <c:pt idx="2484">
                  <c:v>29.68</c:v>
                </c:pt>
                <c:pt idx="2485">
                  <c:v>29.7</c:v>
                </c:pt>
                <c:pt idx="2486">
                  <c:v>29.72</c:v>
                </c:pt>
                <c:pt idx="2487">
                  <c:v>29.74</c:v>
                </c:pt>
                <c:pt idx="2488">
                  <c:v>29.759999999999987</c:v>
                </c:pt>
                <c:pt idx="2489">
                  <c:v>29.779999999999987</c:v>
                </c:pt>
                <c:pt idx="2490">
                  <c:v>29.8</c:v>
                </c:pt>
                <c:pt idx="2491">
                  <c:v>29.82</c:v>
                </c:pt>
                <c:pt idx="2492">
                  <c:v>29.84</c:v>
                </c:pt>
                <c:pt idx="2493">
                  <c:v>29.86</c:v>
                </c:pt>
                <c:pt idx="2494">
                  <c:v>29.88</c:v>
                </c:pt>
                <c:pt idx="2495">
                  <c:v>29.9</c:v>
                </c:pt>
                <c:pt idx="2496">
                  <c:v>29.919999999999987</c:v>
                </c:pt>
                <c:pt idx="2497">
                  <c:v>29.939999999999987</c:v>
                </c:pt>
                <c:pt idx="2498">
                  <c:v>29.959999999999987</c:v>
                </c:pt>
                <c:pt idx="2499">
                  <c:v>29.979999999999986</c:v>
                </c:pt>
                <c:pt idx="2500">
                  <c:v>30</c:v>
                </c:pt>
                <c:pt idx="2501">
                  <c:v>30.02</c:v>
                </c:pt>
                <c:pt idx="2502">
                  <c:v>30.04</c:v>
                </c:pt>
                <c:pt idx="2503">
                  <c:v>30.06</c:v>
                </c:pt>
                <c:pt idx="2504">
                  <c:v>30.08</c:v>
                </c:pt>
                <c:pt idx="2505">
                  <c:v>30.1</c:v>
                </c:pt>
                <c:pt idx="2506">
                  <c:v>30.12</c:v>
                </c:pt>
                <c:pt idx="2507">
                  <c:v>30.14</c:v>
                </c:pt>
                <c:pt idx="2508">
                  <c:v>30.16</c:v>
                </c:pt>
                <c:pt idx="2509">
                  <c:v>30.18</c:v>
                </c:pt>
                <c:pt idx="2510">
                  <c:v>30.2</c:v>
                </c:pt>
                <c:pt idx="2511">
                  <c:v>30.22</c:v>
                </c:pt>
                <c:pt idx="2512">
                  <c:v>30.24</c:v>
                </c:pt>
                <c:pt idx="2513">
                  <c:v>30.259999999999987</c:v>
                </c:pt>
                <c:pt idx="2514">
                  <c:v>30.279999999999987</c:v>
                </c:pt>
                <c:pt idx="2515">
                  <c:v>30.3</c:v>
                </c:pt>
                <c:pt idx="2516">
                  <c:v>30.32</c:v>
                </c:pt>
                <c:pt idx="2517">
                  <c:v>30.34</c:v>
                </c:pt>
                <c:pt idx="2518">
                  <c:v>30.36</c:v>
                </c:pt>
                <c:pt idx="2519">
                  <c:v>30.38</c:v>
                </c:pt>
                <c:pt idx="2520">
                  <c:v>30.4</c:v>
                </c:pt>
                <c:pt idx="2521">
                  <c:v>30.419999999999987</c:v>
                </c:pt>
                <c:pt idx="2522">
                  <c:v>30.439999999999987</c:v>
                </c:pt>
                <c:pt idx="2523">
                  <c:v>30.459999999999987</c:v>
                </c:pt>
                <c:pt idx="2524">
                  <c:v>30.479999999999986</c:v>
                </c:pt>
                <c:pt idx="2525">
                  <c:v>30.5</c:v>
                </c:pt>
                <c:pt idx="2526">
                  <c:v>30.52</c:v>
                </c:pt>
                <c:pt idx="2527">
                  <c:v>30.54</c:v>
                </c:pt>
                <c:pt idx="2528">
                  <c:v>30.56</c:v>
                </c:pt>
                <c:pt idx="2529">
                  <c:v>30.58</c:v>
                </c:pt>
                <c:pt idx="2530">
                  <c:v>30.6</c:v>
                </c:pt>
                <c:pt idx="2531">
                  <c:v>30.62</c:v>
                </c:pt>
                <c:pt idx="2532">
                  <c:v>30.64</c:v>
                </c:pt>
                <c:pt idx="2533">
                  <c:v>30.66</c:v>
                </c:pt>
                <c:pt idx="2534">
                  <c:v>30.68</c:v>
                </c:pt>
                <c:pt idx="2535">
                  <c:v>30.7</c:v>
                </c:pt>
                <c:pt idx="2536">
                  <c:v>30.72</c:v>
                </c:pt>
                <c:pt idx="2537">
                  <c:v>30.74</c:v>
                </c:pt>
                <c:pt idx="2538">
                  <c:v>30.759999999999987</c:v>
                </c:pt>
                <c:pt idx="2539">
                  <c:v>30.779999999999987</c:v>
                </c:pt>
                <c:pt idx="2540">
                  <c:v>30.8</c:v>
                </c:pt>
                <c:pt idx="2541">
                  <c:v>30.82</c:v>
                </c:pt>
                <c:pt idx="2542">
                  <c:v>30.84</c:v>
                </c:pt>
                <c:pt idx="2543">
                  <c:v>30.86</c:v>
                </c:pt>
                <c:pt idx="2544">
                  <c:v>30.88</c:v>
                </c:pt>
                <c:pt idx="2545">
                  <c:v>30.9</c:v>
                </c:pt>
                <c:pt idx="2546">
                  <c:v>30.919999999999987</c:v>
                </c:pt>
                <c:pt idx="2547">
                  <c:v>30.939999999999987</c:v>
                </c:pt>
                <c:pt idx="2548">
                  <c:v>30.959999999999987</c:v>
                </c:pt>
                <c:pt idx="2549">
                  <c:v>30.979999999999986</c:v>
                </c:pt>
                <c:pt idx="2550">
                  <c:v>31</c:v>
                </c:pt>
                <c:pt idx="2551">
                  <c:v>31.02</c:v>
                </c:pt>
                <c:pt idx="2552">
                  <c:v>31.04</c:v>
                </c:pt>
                <c:pt idx="2553">
                  <c:v>31.06</c:v>
                </c:pt>
                <c:pt idx="2554">
                  <c:v>31.08</c:v>
                </c:pt>
                <c:pt idx="2555">
                  <c:v>31.1</c:v>
                </c:pt>
                <c:pt idx="2556">
                  <c:v>31.12</c:v>
                </c:pt>
                <c:pt idx="2557">
                  <c:v>31.14</c:v>
                </c:pt>
                <c:pt idx="2558">
                  <c:v>31.16</c:v>
                </c:pt>
                <c:pt idx="2559">
                  <c:v>31.18</c:v>
                </c:pt>
                <c:pt idx="2560">
                  <c:v>31.2</c:v>
                </c:pt>
                <c:pt idx="2561">
                  <c:v>31.22</c:v>
                </c:pt>
                <c:pt idx="2562">
                  <c:v>31.24</c:v>
                </c:pt>
                <c:pt idx="2563">
                  <c:v>31.259999999999987</c:v>
                </c:pt>
                <c:pt idx="2564">
                  <c:v>31.279999999999987</c:v>
                </c:pt>
                <c:pt idx="2565">
                  <c:v>31.3</c:v>
                </c:pt>
                <c:pt idx="2566">
                  <c:v>31.32</c:v>
                </c:pt>
                <c:pt idx="2567">
                  <c:v>31.34</c:v>
                </c:pt>
                <c:pt idx="2568">
                  <c:v>31.36</c:v>
                </c:pt>
                <c:pt idx="2569">
                  <c:v>31.38</c:v>
                </c:pt>
                <c:pt idx="2570">
                  <c:v>31.4</c:v>
                </c:pt>
                <c:pt idx="2571">
                  <c:v>31.419999999999987</c:v>
                </c:pt>
                <c:pt idx="2572">
                  <c:v>31.439999999999987</c:v>
                </c:pt>
                <c:pt idx="2573">
                  <c:v>31.459999999999987</c:v>
                </c:pt>
                <c:pt idx="2574">
                  <c:v>31.479999999999986</c:v>
                </c:pt>
                <c:pt idx="2575">
                  <c:v>31.5</c:v>
                </c:pt>
                <c:pt idx="2576">
                  <c:v>31.52</c:v>
                </c:pt>
                <c:pt idx="2577">
                  <c:v>31.54</c:v>
                </c:pt>
                <c:pt idx="2578">
                  <c:v>31.56</c:v>
                </c:pt>
                <c:pt idx="2579">
                  <c:v>31.58</c:v>
                </c:pt>
                <c:pt idx="2580">
                  <c:v>31.6</c:v>
                </c:pt>
                <c:pt idx="2581">
                  <c:v>31.62</c:v>
                </c:pt>
                <c:pt idx="2582">
                  <c:v>31.64</c:v>
                </c:pt>
                <c:pt idx="2583">
                  <c:v>31.66</c:v>
                </c:pt>
                <c:pt idx="2584">
                  <c:v>31.68</c:v>
                </c:pt>
                <c:pt idx="2585">
                  <c:v>31.7</c:v>
                </c:pt>
                <c:pt idx="2586">
                  <c:v>31.72</c:v>
                </c:pt>
                <c:pt idx="2587">
                  <c:v>31.74</c:v>
                </c:pt>
                <c:pt idx="2588">
                  <c:v>31.759999999999987</c:v>
                </c:pt>
                <c:pt idx="2589">
                  <c:v>31.779999999999987</c:v>
                </c:pt>
                <c:pt idx="2590">
                  <c:v>31.8</c:v>
                </c:pt>
                <c:pt idx="2591">
                  <c:v>31.82</c:v>
                </c:pt>
                <c:pt idx="2592">
                  <c:v>31.84</c:v>
                </c:pt>
                <c:pt idx="2593">
                  <c:v>31.86</c:v>
                </c:pt>
                <c:pt idx="2594">
                  <c:v>31.88</c:v>
                </c:pt>
                <c:pt idx="2595">
                  <c:v>31.9</c:v>
                </c:pt>
                <c:pt idx="2596">
                  <c:v>31.919999999999987</c:v>
                </c:pt>
                <c:pt idx="2597">
                  <c:v>31.939999999999987</c:v>
                </c:pt>
                <c:pt idx="2598">
                  <c:v>31.959999999999987</c:v>
                </c:pt>
                <c:pt idx="2599">
                  <c:v>31.979999999999986</c:v>
                </c:pt>
                <c:pt idx="2600">
                  <c:v>32</c:v>
                </c:pt>
              </c:numCache>
            </c:numRef>
          </c:xVal>
          <c:yVal>
            <c:numRef>
              <c:f>'RBIR-CM'!$AN$19:$AN$2619</c:f>
              <c:numCache>
                <c:formatCode>0.0000_ </c:formatCode>
                <c:ptCount val="2601"/>
                <c:pt idx="0">
                  <c:v>1.4244439822915348E-2</c:v>
                </c:pt>
                <c:pt idx="1">
                  <c:v>1.4249473118531003E-2</c:v>
                </c:pt>
                <c:pt idx="2">
                  <c:v>1.4353494427746654E-2</c:v>
                </c:pt>
                <c:pt idx="3">
                  <c:v>1.4472678536678999E-2</c:v>
                </c:pt>
                <c:pt idx="4">
                  <c:v>1.4449896566749658E-2</c:v>
                </c:pt>
                <c:pt idx="5">
                  <c:v>1.4531845974757001E-2</c:v>
                </c:pt>
                <c:pt idx="6">
                  <c:v>1.4576116552842308E-2</c:v>
                </c:pt>
                <c:pt idx="7">
                  <c:v>1.4673485761863701E-2</c:v>
                </c:pt>
                <c:pt idx="8">
                  <c:v>1.4679835398047035E-2</c:v>
                </c:pt>
                <c:pt idx="9">
                  <c:v>1.4831491593014341E-2</c:v>
                </c:pt>
                <c:pt idx="10">
                  <c:v>1.4836425480447347E-2</c:v>
                </c:pt>
                <c:pt idx="11">
                  <c:v>1.492174819609034E-2</c:v>
                </c:pt>
                <c:pt idx="12">
                  <c:v>1.4992757544441333E-2</c:v>
                </c:pt>
                <c:pt idx="13">
                  <c:v>1.5061659665427064E-2</c:v>
                </c:pt>
                <c:pt idx="14">
                  <c:v>1.5173439367712383E-2</c:v>
                </c:pt>
                <c:pt idx="15">
                  <c:v>1.5157053795442667E-2</c:v>
                </c:pt>
                <c:pt idx="16">
                  <c:v>1.5356159761510052E-2</c:v>
                </c:pt>
                <c:pt idx="17">
                  <c:v>1.5350271747602381E-2</c:v>
                </c:pt>
                <c:pt idx="18">
                  <c:v>1.5461812904221658E-2</c:v>
                </c:pt>
                <c:pt idx="19">
                  <c:v>1.5411405050673673E-2</c:v>
                </c:pt>
                <c:pt idx="20">
                  <c:v>1.5599559341739708E-2</c:v>
                </c:pt>
                <c:pt idx="21">
                  <c:v>1.5608232267706003E-2</c:v>
                </c:pt>
                <c:pt idx="22">
                  <c:v>1.5643078987677046E-2</c:v>
                </c:pt>
                <c:pt idx="23">
                  <c:v>1.5716886662963697E-2</c:v>
                </c:pt>
                <c:pt idx="24">
                  <c:v>1.5735745457039003E-2</c:v>
                </c:pt>
                <c:pt idx="25">
                  <c:v>1.5916997868910997E-2</c:v>
                </c:pt>
                <c:pt idx="26">
                  <c:v>1.6024722066471681E-2</c:v>
                </c:pt>
                <c:pt idx="27">
                  <c:v>1.6021737553150679E-2</c:v>
                </c:pt>
                <c:pt idx="28">
                  <c:v>1.6089416167939005E-2</c:v>
                </c:pt>
                <c:pt idx="29">
                  <c:v>1.6376730752062699E-2</c:v>
                </c:pt>
                <c:pt idx="30">
                  <c:v>1.6307146815658681E-2</c:v>
                </c:pt>
                <c:pt idx="31">
                  <c:v>1.6454009871103667E-2</c:v>
                </c:pt>
                <c:pt idx="32">
                  <c:v>1.6503830766390046E-2</c:v>
                </c:pt>
                <c:pt idx="33">
                  <c:v>1.6645892018436043E-2</c:v>
                </c:pt>
                <c:pt idx="34">
                  <c:v>1.661734147977334E-2</c:v>
                </c:pt>
                <c:pt idx="35">
                  <c:v>1.6711192005227683E-2</c:v>
                </c:pt>
                <c:pt idx="36">
                  <c:v>1.6810236118594668E-2</c:v>
                </c:pt>
                <c:pt idx="37">
                  <c:v>1.6857373345975046E-2</c:v>
                </c:pt>
                <c:pt idx="38">
                  <c:v>1.6987559882457069E-2</c:v>
                </c:pt>
                <c:pt idx="39">
                  <c:v>1.7020891925449672E-2</c:v>
                </c:pt>
                <c:pt idx="40">
                  <c:v>1.7107788674725673E-2</c:v>
                </c:pt>
                <c:pt idx="41">
                  <c:v>1.7080472999043673E-2</c:v>
                </c:pt>
                <c:pt idx="42">
                  <c:v>1.7284014769533361E-2</c:v>
                </c:pt>
                <c:pt idx="43">
                  <c:v>1.7364055193040673E-2</c:v>
                </c:pt>
                <c:pt idx="44">
                  <c:v>1.7497298812082673E-2</c:v>
                </c:pt>
                <c:pt idx="45">
                  <c:v>1.7523477171612376E-2</c:v>
                </c:pt>
                <c:pt idx="46">
                  <c:v>1.7594907152279998E-2</c:v>
                </c:pt>
                <c:pt idx="47">
                  <c:v>1.7742078970496001E-2</c:v>
                </c:pt>
                <c:pt idx="48">
                  <c:v>1.7784292845078004E-2</c:v>
                </c:pt>
                <c:pt idx="49">
                  <c:v>1.7894696997271656E-2</c:v>
                </c:pt>
                <c:pt idx="50">
                  <c:v>1.795297231743738E-2</c:v>
                </c:pt>
                <c:pt idx="51">
                  <c:v>1.7923520365040708E-2</c:v>
                </c:pt>
                <c:pt idx="52">
                  <c:v>1.7987646035343002E-2</c:v>
                </c:pt>
                <c:pt idx="53">
                  <c:v>1.8186202559401666E-2</c:v>
                </c:pt>
                <c:pt idx="54">
                  <c:v>1.8286491837434679E-2</c:v>
                </c:pt>
                <c:pt idx="55">
                  <c:v>1.8311489772134353E-2</c:v>
                </c:pt>
                <c:pt idx="56">
                  <c:v>1.8445962935365004E-2</c:v>
                </c:pt>
                <c:pt idx="57">
                  <c:v>1.8541083568153375E-2</c:v>
                </c:pt>
                <c:pt idx="58">
                  <c:v>1.864542724740741E-2</c:v>
                </c:pt>
                <c:pt idx="59">
                  <c:v>1.8621401552553363E-2</c:v>
                </c:pt>
                <c:pt idx="60">
                  <c:v>1.8677436065543E-2</c:v>
                </c:pt>
                <c:pt idx="61">
                  <c:v>1.8699787704225E-2</c:v>
                </c:pt>
                <c:pt idx="62">
                  <c:v>1.8763522389027069E-2</c:v>
                </c:pt>
                <c:pt idx="63">
                  <c:v>1.901940904291605E-2</c:v>
                </c:pt>
                <c:pt idx="64">
                  <c:v>1.9123937924798998E-2</c:v>
                </c:pt>
                <c:pt idx="65">
                  <c:v>1.9130104296167742E-2</c:v>
                </c:pt>
                <c:pt idx="66">
                  <c:v>1.9220579421130073E-2</c:v>
                </c:pt>
                <c:pt idx="67">
                  <c:v>1.9328617566384668E-2</c:v>
                </c:pt>
                <c:pt idx="68">
                  <c:v>1.9332510334615065E-2</c:v>
                </c:pt>
                <c:pt idx="69">
                  <c:v>1.9607326664460398E-2</c:v>
                </c:pt>
                <c:pt idx="70">
                  <c:v>1.9548183830548033E-2</c:v>
                </c:pt>
                <c:pt idx="71">
                  <c:v>1.9624401110160405E-2</c:v>
                </c:pt>
                <c:pt idx="72">
                  <c:v>1.9716728116580054E-2</c:v>
                </c:pt>
                <c:pt idx="73">
                  <c:v>1.9894173465778389E-2</c:v>
                </c:pt>
                <c:pt idx="74">
                  <c:v>1.9906299109741333E-2</c:v>
                </c:pt>
                <c:pt idx="75">
                  <c:v>2.0048356003161006E-2</c:v>
                </c:pt>
                <c:pt idx="76">
                  <c:v>2.0138712436779758E-2</c:v>
                </c:pt>
                <c:pt idx="77">
                  <c:v>2.0155656370724671E-2</c:v>
                </c:pt>
                <c:pt idx="78">
                  <c:v>2.0273563767863434E-2</c:v>
                </c:pt>
                <c:pt idx="79">
                  <c:v>2.0380414927148337E-2</c:v>
                </c:pt>
                <c:pt idx="80">
                  <c:v>2.0583316816946706E-2</c:v>
                </c:pt>
                <c:pt idx="81">
                  <c:v>2.0680434741727999E-2</c:v>
                </c:pt>
                <c:pt idx="82">
                  <c:v>2.063616834208435E-2</c:v>
                </c:pt>
                <c:pt idx="83">
                  <c:v>2.0901029928066011E-2</c:v>
                </c:pt>
                <c:pt idx="84">
                  <c:v>2.090158681251968E-2</c:v>
                </c:pt>
                <c:pt idx="85">
                  <c:v>2.1017097977775769E-2</c:v>
                </c:pt>
                <c:pt idx="86">
                  <c:v>2.1042784742324672E-2</c:v>
                </c:pt>
                <c:pt idx="87">
                  <c:v>2.1211950760828404E-2</c:v>
                </c:pt>
                <c:pt idx="88">
                  <c:v>2.1440068690794012E-2</c:v>
                </c:pt>
                <c:pt idx="89">
                  <c:v>2.1449721192601003E-2</c:v>
                </c:pt>
                <c:pt idx="90">
                  <c:v>2.1461234262827384E-2</c:v>
                </c:pt>
                <c:pt idx="91">
                  <c:v>2.1560259567594671E-2</c:v>
                </c:pt>
                <c:pt idx="92">
                  <c:v>2.1583827109259077E-2</c:v>
                </c:pt>
                <c:pt idx="93">
                  <c:v>2.1807516226427421E-2</c:v>
                </c:pt>
                <c:pt idx="94">
                  <c:v>2.1865140593942387E-2</c:v>
                </c:pt>
                <c:pt idx="95">
                  <c:v>2.1967908222923441E-2</c:v>
                </c:pt>
                <c:pt idx="96">
                  <c:v>2.2111649794091671E-2</c:v>
                </c:pt>
                <c:pt idx="97">
                  <c:v>2.218806332446235E-2</c:v>
                </c:pt>
                <c:pt idx="98">
                  <c:v>2.2377686167342668E-2</c:v>
                </c:pt>
                <c:pt idx="99">
                  <c:v>2.2377017012364806E-2</c:v>
                </c:pt>
                <c:pt idx="100">
                  <c:v>2.2636163885473806E-2</c:v>
                </c:pt>
                <c:pt idx="101">
                  <c:v>2.260102814895102E-2</c:v>
                </c:pt>
                <c:pt idx="102">
                  <c:v>2.2568981501427669E-2</c:v>
                </c:pt>
                <c:pt idx="103">
                  <c:v>2.2778813311240015E-2</c:v>
                </c:pt>
                <c:pt idx="104">
                  <c:v>2.2901094283078016E-2</c:v>
                </c:pt>
                <c:pt idx="105">
                  <c:v>2.3124292124693354E-2</c:v>
                </c:pt>
                <c:pt idx="106">
                  <c:v>2.3010736880224012E-2</c:v>
                </c:pt>
                <c:pt idx="107">
                  <c:v>2.3366286596912329E-2</c:v>
                </c:pt>
                <c:pt idx="108">
                  <c:v>2.3235317991720766E-2</c:v>
                </c:pt>
                <c:pt idx="109">
                  <c:v>2.3400121118064002E-2</c:v>
                </c:pt>
                <c:pt idx="110">
                  <c:v>2.3589388032464364E-2</c:v>
                </c:pt>
                <c:pt idx="111">
                  <c:v>2.3731174794567676E-2</c:v>
                </c:pt>
                <c:pt idx="112">
                  <c:v>2.3896098800503675E-2</c:v>
                </c:pt>
                <c:pt idx="113">
                  <c:v>2.3827270782870093E-2</c:v>
                </c:pt>
                <c:pt idx="114">
                  <c:v>2.3997421477433344E-2</c:v>
                </c:pt>
                <c:pt idx="115">
                  <c:v>2.4126863623142997E-2</c:v>
                </c:pt>
                <c:pt idx="116">
                  <c:v>2.4382747962119741E-2</c:v>
                </c:pt>
                <c:pt idx="117">
                  <c:v>2.4323094906361663E-2</c:v>
                </c:pt>
                <c:pt idx="118">
                  <c:v>2.4529542871094365E-2</c:v>
                </c:pt>
                <c:pt idx="119">
                  <c:v>2.4421863608078395E-2</c:v>
                </c:pt>
                <c:pt idx="120">
                  <c:v>2.4658733872328004E-2</c:v>
                </c:pt>
                <c:pt idx="121">
                  <c:v>2.4813788755431998E-2</c:v>
                </c:pt>
                <c:pt idx="122">
                  <c:v>2.4907211018928725E-2</c:v>
                </c:pt>
                <c:pt idx="123">
                  <c:v>2.4944932094287667E-2</c:v>
                </c:pt>
                <c:pt idx="124">
                  <c:v>2.5206190749604025E-2</c:v>
                </c:pt>
                <c:pt idx="125">
                  <c:v>2.5273412756275451E-2</c:v>
                </c:pt>
                <c:pt idx="126">
                  <c:v>2.5431494222354016E-2</c:v>
                </c:pt>
                <c:pt idx="127">
                  <c:v>2.5487945592556439E-2</c:v>
                </c:pt>
                <c:pt idx="128">
                  <c:v>2.5489541648277405E-2</c:v>
                </c:pt>
                <c:pt idx="129">
                  <c:v>2.5777280840922005E-2</c:v>
                </c:pt>
                <c:pt idx="130">
                  <c:v>2.5894773291942667E-2</c:v>
                </c:pt>
                <c:pt idx="131">
                  <c:v>2.5971157126174461E-2</c:v>
                </c:pt>
                <c:pt idx="132">
                  <c:v>2.5983959471844734E-2</c:v>
                </c:pt>
                <c:pt idx="133">
                  <c:v>2.6236885127260079E-2</c:v>
                </c:pt>
                <c:pt idx="134">
                  <c:v>2.6218257227473764E-2</c:v>
                </c:pt>
                <c:pt idx="135">
                  <c:v>2.6484621244335978E-2</c:v>
                </c:pt>
                <c:pt idx="136">
                  <c:v>2.6505133653100706E-2</c:v>
                </c:pt>
                <c:pt idx="137">
                  <c:v>2.6627342265867437E-2</c:v>
                </c:pt>
                <c:pt idx="138">
                  <c:v>2.6742776898183999E-2</c:v>
                </c:pt>
                <c:pt idx="139">
                  <c:v>2.6868818702432365E-2</c:v>
                </c:pt>
                <c:pt idx="140">
                  <c:v>2.6909490167817005E-2</c:v>
                </c:pt>
                <c:pt idx="141">
                  <c:v>2.7125736787084052E-2</c:v>
                </c:pt>
                <c:pt idx="142">
                  <c:v>2.7257583389821705E-2</c:v>
                </c:pt>
                <c:pt idx="143">
                  <c:v>2.7557403142512999E-2</c:v>
                </c:pt>
                <c:pt idx="144">
                  <c:v>2.7455638548523106E-2</c:v>
                </c:pt>
                <c:pt idx="145">
                  <c:v>2.7743081448130681E-2</c:v>
                </c:pt>
                <c:pt idx="146">
                  <c:v>2.772656035186467E-2</c:v>
                </c:pt>
                <c:pt idx="147">
                  <c:v>2.7977453773848675E-2</c:v>
                </c:pt>
                <c:pt idx="148">
                  <c:v>2.8097308231838664E-2</c:v>
                </c:pt>
                <c:pt idx="149">
                  <c:v>2.8046975247196675E-2</c:v>
                </c:pt>
                <c:pt idx="150">
                  <c:v>2.8115285011615365E-2</c:v>
                </c:pt>
                <c:pt idx="151">
                  <c:v>2.8308660387093669E-2</c:v>
                </c:pt>
                <c:pt idx="152">
                  <c:v>2.8560545239305988E-2</c:v>
                </c:pt>
                <c:pt idx="153">
                  <c:v>2.8656380437626014E-2</c:v>
                </c:pt>
                <c:pt idx="154">
                  <c:v>2.8930795855102671E-2</c:v>
                </c:pt>
                <c:pt idx="155">
                  <c:v>2.8926180368514669E-2</c:v>
                </c:pt>
                <c:pt idx="156">
                  <c:v>2.9103201858367355E-2</c:v>
                </c:pt>
                <c:pt idx="157">
                  <c:v>2.9080351542240004E-2</c:v>
                </c:pt>
                <c:pt idx="158">
                  <c:v>2.9213812974803452E-2</c:v>
                </c:pt>
                <c:pt idx="159">
                  <c:v>2.9453320381152025E-2</c:v>
                </c:pt>
                <c:pt idx="160">
                  <c:v>2.9622456323525344E-2</c:v>
                </c:pt>
                <c:pt idx="161">
                  <c:v>2.9749606701275393E-2</c:v>
                </c:pt>
                <c:pt idx="162">
                  <c:v>2.9921378750906405E-2</c:v>
                </c:pt>
                <c:pt idx="163">
                  <c:v>3.0032067379419096E-2</c:v>
                </c:pt>
                <c:pt idx="164">
                  <c:v>3.0075465164338681E-2</c:v>
                </c:pt>
                <c:pt idx="165">
                  <c:v>3.0322137020354412E-2</c:v>
                </c:pt>
                <c:pt idx="166">
                  <c:v>3.0298553866050335E-2</c:v>
                </c:pt>
                <c:pt idx="167">
                  <c:v>3.0477057957228063E-2</c:v>
                </c:pt>
                <c:pt idx="168">
                  <c:v>3.082363122025867E-2</c:v>
                </c:pt>
                <c:pt idx="169">
                  <c:v>3.1021976918749083E-2</c:v>
                </c:pt>
                <c:pt idx="170">
                  <c:v>3.0770953986922405E-2</c:v>
                </c:pt>
                <c:pt idx="171">
                  <c:v>3.1332141029617427E-2</c:v>
                </c:pt>
                <c:pt idx="172">
                  <c:v>3.1331817655627814E-2</c:v>
                </c:pt>
                <c:pt idx="173">
                  <c:v>3.1423401477716016E-2</c:v>
                </c:pt>
                <c:pt idx="174">
                  <c:v>3.1591097112650714E-2</c:v>
                </c:pt>
                <c:pt idx="175">
                  <c:v>3.177747018120141E-2</c:v>
                </c:pt>
                <c:pt idx="176">
                  <c:v>3.1889473641504081E-2</c:v>
                </c:pt>
                <c:pt idx="177">
                  <c:v>3.1971211789051455E-2</c:v>
                </c:pt>
                <c:pt idx="178">
                  <c:v>3.225211259005608E-2</c:v>
                </c:pt>
                <c:pt idx="179">
                  <c:v>3.2221206014810766E-2</c:v>
                </c:pt>
                <c:pt idx="180">
                  <c:v>3.2440198704356424E-2</c:v>
                </c:pt>
                <c:pt idx="181">
                  <c:v>3.258937230381044E-2</c:v>
                </c:pt>
                <c:pt idx="182">
                  <c:v>3.2672801129106088E-2</c:v>
                </c:pt>
                <c:pt idx="183">
                  <c:v>3.2802433166952395E-2</c:v>
                </c:pt>
                <c:pt idx="184">
                  <c:v>3.3096204074860011E-2</c:v>
                </c:pt>
                <c:pt idx="185">
                  <c:v>3.3260598847859341E-2</c:v>
                </c:pt>
                <c:pt idx="186">
                  <c:v>3.3409067151797672E-2</c:v>
                </c:pt>
                <c:pt idx="187">
                  <c:v>3.3400310656742392E-2</c:v>
                </c:pt>
                <c:pt idx="188">
                  <c:v>3.3569356703602671E-2</c:v>
                </c:pt>
                <c:pt idx="189">
                  <c:v>3.3825873637536676E-2</c:v>
                </c:pt>
                <c:pt idx="190">
                  <c:v>3.4089962141258014E-2</c:v>
                </c:pt>
                <c:pt idx="191">
                  <c:v>3.4111677235077006E-2</c:v>
                </c:pt>
                <c:pt idx="192">
                  <c:v>3.431569094356534E-2</c:v>
                </c:pt>
                <c:pt idx="193">
                  <c:v>3.4476690628927421E-2</c:v>
                </c:pt>
                <c:pt idx="194">
                  <c:v>3.4565482324313002E-2</c:v>
                </c:pt>
                <c:pt idx="195">
                  <c:v>3.4822006067214396E-2</c:v>
                </c:pt>
                <c:pt idx="196">
                  <c:v>3.4900102566114768E-2</c:v>
                </c:pt>
                <c:pt idx="197">
                  <c:v>3.5094720533836665E-2</c:v>
                </c:pt>
                <c:pt idx="198">
                  <c:v>3.5145519020917379E-2</c:v>
                </c:pt>
                <c:pt idx="199">
                  <c:v>3.5335500748923755E-2</c:v>
                </c:pt>
                <c:pt idx="200">
                  <c:v>3.5545284777175695E-2</c:v>
                </c:pt>
                <c:pt idx="201">
                  <c:v>3.5707531169384001E-2</c:v>
                </c:pt>
                <c:pt idx="202">
                  <c:v>3.6074648660371092E-2</c:v>
                </c:pt>
                <c:pt idx="203">
                  <c:v>3.5921115656074781E-2</c:v>
                </c:pt>
                <c:pt idx="204">
                  <c:v>3.6395088900208671E-2</c:v>
                </c:pt>
                <c:pt idx="205">
                  <c:v>3.6338025474313772E-2</c:v>
                </c:pt>
                <c:pt idx="206">
                  <c:v>3.6402878797757075E-2</c:v>
                </c:pt>
                <c:pt idx="207">
                  <c:v>3.6549941627753123E-2</c:v>
                </c:pt>
                <c:pt idx="208">
                  <c:v>3.6943274059364102E-2</c:v>
                </c:pt>
                <c:pt idx="209">
                  <c:v>3.7064733858872378E-2</c:v>
                </c:pt>
                <c:pt idx="210">
                  <c:v>3.7229647130456039E-2</c:v>
                </c:pt>
                <c:pt idx="211">
                  <c:v>3.739856998286735E-2</c:v>
                </c:pt>
                <c:pt idx="212">
                  <c:v>3.7547569862779413E-2</c:v>
                </c:pt>
                <c:pt idx="213">
                  <c:v>3.7696295221479791E-2</c:v>
                </c:pt>
                <c:pt idx="214">
                  <c:v>3.7836440514895785E-2</c:v>
                </c:pt>
                <c:pt idx="215">
                  <c:v>3.8104389536894004E-2</c:v>
                </c:pt>
                <c:pt idx="216">
                  <c:v>3.8170974752704014E-2</c:v>
                </c:pt>
                <c:pt idx="217">
                  <c:v>3.8452714965558001E-2</c:v>
                </c:pt>
                <c:pt idx="218">
                  <c:v>3.8664432316710996E-2</c:v>
                </c:pt>
                <c:pt idx="219">
                  <c:v>3.8684241952114722E-2</c:v>
                </c:pt>
                <c:pt idx="220">
                  <c:v>3.9030604355795341E-2</c:v>
                </c:pt>
                <c:pt idx="221">
                  <c:v>3.9117050349861342E-2</c:v>
                </c:pt>
                <c:pt idx="222">
                  <c:v>3.9242421761176011E-2</c:v>
                </c:pt>
                <c:pt idx="223">
                  <c:v>3.9452354754694684E-2</c:v>
                </c:pt>
                <c:pt idx="224">
                  <c:v>3.9695318166866105E-2</c:v>
                </c:pt>
                <c:pt idx="225">
                  <c:v>3.9794411505595005E-2</c:v>
                </c:pt>
                <c:pt idx="226">
                  <c:v>4.0117479283624739E-2</c:v>
                </c:pt>
                <c:pt idx="227">
                  <c:v>4.0259146018540665E-2</c:v>
                </c:pt>
                <c:pt idx="228">
                  <c:v>4.0527740899456995E-2</c:v>
                </c:pt>
                <c:pt idx="229">
                  <c:v>4.0551425787032663E-2</c:v>
                </c:pt>
                <c:pt idx="230">
                  <c:v>4.0715346546829692E-2</c:v>
                </c:pt>
                <c:pt idx="231">
                  <c:v>4.0785528049323033E-2</c:v>
                </c:pt>
                <c:pt idx="232">
                  <c:v>4.1180542836582006E-2</c:v>
                </c:pt>
                <c:pt idx="233">
                  <c:v>4.119601645563048E-2</c:v>
                </c:pt>
                <c:pt idx="234">
                  <c:v>4.151188312510673E-2</c:v>
                </c:pt>
                <c:pt idx="235">
                  <c:v>4.1695228735325336E-2</c:v>
                </c:pt>
                <c:pt idx="236">
                  <c:v>4.1975193514928975E-2</c:v>
                </c:pt>
                <c:pt idx="237">
                  <c:v>4.2093092364224413E-2</c:v>
                </c:pt>
                <c:pt idx="238">
                  <c:v>4.2200493521918118E-2</c:v>
                </c:pt>
                <c:pt idx="239">
                  <c:v>4.2529745898405316E-2</c:v>
                </c:pt>
                <c:pt idx="240">
                  <c:v>4.2822835742514338E-2</c:v>
                </c:pt>
                <c:pt idx="241">
                  <c:v>4.2883482641475443E-2</c:v>
                </c:pt>
                <c:pt idx="242">
                  <c:v>4.2933376187628783E-2</c:v>
                </c:pt>
                <c:pt idx="243">
                  <c:v>4.319422097844549E-2</c:v>
                </c:pt>
                <c:pt idx="244">
                  <c:v>4.3338069616523742E-2</c:v>
                </c:pt>
                <c:pt idx="245">
                  <c:v>4.3706501376301457E-2</c:v>
                </c:pt>
                <c:pt idx="246">
                  <c:v>4.4008576537382722E-2</c:v>
                </c:pt>
                <c:pt idx="247">
                  <c:v>4.4177972051241861E-2</c:v>
                </c:pt>
                <c:pt idx="248">
                  <c:v>4.4142143207886987E-2</c:v>
                </c:pt>
                <c:pt idx="249">
                  <c:v>4.4404812635900022E-2</c:v>
                </c:pt>
                <c:pt idx="250">
                  <c:v>4.4691765969102987E-2</c:v>
                </c:pt>
                <c:pt idx="251">
                  <c:v>4.4912531513251197E-2</c:v>
                </c:pt>
                <c:pt idx="252">
                  <c:v>4.50092002460507E-2</c:v>
                </c:pt>
                <c:pt idx="253">
                  <c:v>4.511091281717905E-2</c:v>
                </c:pt>
                <c:pt idx="254">
                  <c:v>4.5469242881625724E-2</c:v>
                </c:pt>
                <c:pt idx="255">
                  <c:v>4.5765374099719751E-2</c:v>
                </c:pt>
                <c:pt idx="256">
                  <c:v>4.5834409803820496E-2</c:v>
                </c:pt>
                <c:pt idx="257">
                  <c:v>4.5990182331642412E-2</c:v>
                </c:pt>
                <c:pt idx="258">
                  <c:v>4.6341032359639017E-2</c:v>
                </c:pt>
                <c:pt idx="259">
                  <c:v>4.6675120903002902E-2</c:v>
                </c:pt>
                <c:pt idx="260">
                  <c:v>4.6632167982352327E-2</c:v>
                </c:pt>
                <c:pt idx="261">
                  <c:v>4.6892755623747367E-2</c:v>
                </c:pt>
                <c:pt idx="262">
                  <c:v>4.7070078192050675E-2</c:v>
                </c:pt>
                <c:pt idx="263">
                  <c:v>4.7425765724270666E-2</c:v>
                </c:pt>
                <c:pt idx="264">
                  <c:v>4.7681342262917842E-2</c:v>
                </c:pt>
                <c:pt idx="265">
                  <c:v>4.7884933189349825E-2</c:v>
                </c:pt>
                <c:pt idx="266">
                  <c:v>4.8231692223799326E-2</c:v>
                </c:pt>
                <c:pt idx="267">
                  <c:v>4.8238363425383672E-2</c:v>
                </c:pt>
                <c:pt idx="268">
                  <c:v>4.8424495192119006E-2</c:v>
                </c:pt>
                <c:pt idx="269">
                  <c:v>4.8687072260959842E-2</c:v>
                </c:pt>
                <c:pt idx="270">
                  <c:v>4.8827951374469325E-2</c:v>
                </c:pt>
                <c:pt idx="271">
                  <c:v>4.8893327947487519E-2</c:v>
                </c:pt>
                <c:pt idx="272">
                  <c:v>4.9357159400524694E-2</c:v>
                </c:pt>
                <c:pt idx="273">
                  <c:v>4.9576434159737927E-2</c:v>
                </c:pt>
                <c:pt idx="274">
                  <c:v>4.9843077656976501E-2</c:v>
                </c:pt>
                <c:pt idx="275">
                  <c:v>4.9946638663118742E-2</c:v>
                </c:pt>
                <c:pt idx="276">
                  <c:v>5.0316312954771902E-2</c:v>
                </c:pt>
                <c:pt idx="277">
                  <c:v>5.0478931980932139E-2</c:v>
                </c:pt>
                <c:pt idx="278">
                  <c:v>5.0652709863037368E-2</c:v>
                </c:pt>
                <c:pt idx="279">
                  <c:v>5.1017997728294413E-2</c:v>
                </c:pt>
                <c:pt idx="280">
                  <c:v>5.10975470430335E-2</c:v>
                </c:pt>
                <c:pt idx="281">
                  <c:v>5.1525035612739946E-2</c:v>
                </c:pt>
                <c:pt idx="282">
                  <c:v>5.1674219248718012E-2</c:v>
                </c:pt>
                <c:pt idx="283">
                  <c:v>5.1864588768134663E-2</c:v>
                </c:pt>
                <c:pt idx="284">
                  <c:v>5.2202980327345175E-2</c:v>
                </c:pt>
                <c:pt idx="285">
                  <c:v>5.224939908860466E-2</c:v>
                </c:pt>
                <c:pt idx="286">
                  <c:v>5.2671122220071677E-2</c:v>
                </c:pt>
                <c:pt idx="287">
                  <c:v>5.2913490562492775E-2</c:v>
                </c:pt>
                <c:pt idx="288">
                  <c:v>5.315910796254672E-2</c:v>
                </c:pt>
                <c:pt idx="289">
                  <c:v>5.3183131939571505E-2</c:v>
                </c:pt>
                <c:pt idx="290">
                  <c:v>5.352172168551967E-2</c:v>
                </c:pt>
                <c:pt idx="291">
                  <c:v>5.3829879065035335E-2</c:v>
                </c:pt>
                <c:pt idx="292">
                  <c:v>5.3988453282093361E-2</c:v>
                </c:pt>
                <c:pt idx="293">
                  <c:v>5.4317882213389068E-2</c:v>
                </c:pt>
                <c:pt idx="294">
                  <c:v>5.45509504083211E-2</c:v>
                </c:pt>
                <c:pt idx="295">
                  <c:v>5.4729203089048495E-2</c:v>
                </c:pt>
                <c:pt idx="296">
                  <c:v>5.5085021817154758E-2</c:v>
                </c:pt>
                <c:pt idx="297">
                  <c:v>5.5157478826988134E-2</c:v>
                </c:pt>
                <c:pt idx="298">
                  <c:v>5.5491610359040884E-2</c:v>
                </c:pt>
                <c:pt idx="299">
                  <c:v>5.5727815326616442E-2</c:v>
                </c:pt>
                <c:pt idx="300">
                  <c:v>5.602661664919005E-2</c:v>
                </c:pt>
                <c:pt idx="301">
                  <c:v>5.6398907585758412E-2</c:v>
                </c:pt>
                <c:pt idx="302">
                  <c:v>5.6606761068178704E-2</c:v>
                </c:pt>
                <c:pt idx="303">
                  <c:v>5.6729298367889675E-2</c:v>
                </c:pt>
                <c:pt idx="304">
                  <c:v>5.7021871762546014E-2</c:v>
                </c:pt>
                <c:pt idx="305">
                  <c:v>5.7344245536098702E-2</c:v>
                </c:pt>
                <c:pt idx="306">
                  <c:v>5.7668343645409674E-2</c:v>
                </c:pt>
                <c:pt idx="307">
                  <c:v>5.7798917720347204E-2</c:v>
                </c:pt>
                <c:pt idx="308">
                  <c:v>5.8061591063742778E-2</c:v>
                </c:pt>
                <c:pt idx="309">
                  <c:v>5.838630431808705E-2</c:v>
                </c:pt>
                <c:pt idx="310">
                  <c:v>5.8697167132266997E-2</c:v>
                </c:pt>
                <c:pt idx="311">
                  <c:v>5.8996393494848511E-2</c:v>
                </c:pt>
                <c:pt idx="312">
                  <c:v>5.9065628734138176E-2</c:v>
                </c:pt>
                <c:pt idx="313">
                  <c:v>5.9463547184849461E-2</c:v>
                </c:pt>
                <c:pt idx="314">
                  <c:v>5.959266485479963E-2</c:v>
                </c:pt>
                <c:pt idx="315">
                  <c:v>5.9946248091605009E-2</c:v>
                </c:pt>
                <c:pt idx="316">
                  <c:v>6.0125964915997768E-2</c:v>
                </c:pt>
                <c:pt idx="317">
                  <c:v>6.0476849688538691E-2</c:v>
                </c:pt>
                <c:pt idx="318">
                  <c:v>6.0637253776316985E-2</c:v>
                </c:pt>
                <c:pt idx="319">
                  <c:v>6.1114760552915731E-2</c:v>
                </c:pt>
                <c:pt idx="320">
                  <c:v>6.1394544065164688E-2</c:v>
                </c:pt>
                <c:pt idx="321">
                  <c:v>6.1679635033111004E-2</c:v>
                </c:pt>
                <c:pt idx="322">
                  <c:v>6.1790095183377712E-2</c:v>
                </c:pt>
                <c:pt idx="323">
                  <c:v>6.239413224921251E-2</c:v>
                </c:pt>
                <c:pt idx="324">
                  <c:v>6.2507178970469979E-2</c:v>
                </c:pt>
                <c:pt idx="325">
                  <c:v>6.2723477760318114E-2</c:v>
                </c:pt>
                <c:pt idx="326">
                  <c:v>6.31745570385817E-2</c:v>
                </c:pt>
                <c:pt idx="327">
                  <c:v>6.3383264231774039E-2</c:v>
                </c:pt>
                <c:pt idx="328">
                  <c:v>6.352289710642739E-2</c:v>
                </c:pt>
                <c:pt idx="329">
                  <c:v>6.4079239435806845E-2</c:v>
                </c:pt>
                <c:pt idx="330">
                  <c:v>6.4053787333218204E-2</c:v>
                </c:pt>
                <c:pt idx="331">
                  <c:v>6.4511990585422077E-2</c:v>
                </c:pt>
                <c:pt idx="332">
                  <c:v>6.4858571985938918E-2</c:v>
                </c:pt>
                <c:pt idx="333">
                  <c:v>6.4810031668409124E-2</c:v>
                </c:pt>
                <c:pt idx="334">
                  <c:v>6.5412727106621618E-2</c:v>
                </c:pt>
                <c:pt idx="335">
                  <c:v>6.5759453781203694E-2</c:v>
                </c:pt>
                <c:pt idx="336">
                  <c:v>6.5849916179617995E-2</c:v>
                </c:pt>
                <c:pt idx="337">
                  <c:v>6.6295257462874665E-2</c:v>
                </c:pt>
                <c:pt idx="338">
                  <c:v>6.640813113218938E-2</c:v>
                </c:pt>
                <c:pt idx="339">
                  <c:v>6.7010602029028921E-2</c:v>
                </c:pt>
                <c:pt idx="340">
                  <c:v>6.7192575335110138E-2</c:v>
                </c:pt>
                <c:pt idx="341">
                  <c:v>6.7437004239093157E-2</c:v>
                </c:pt>
                <c:pt idx="342">
                  <c:v>6.7778605603271411E-2</c:v>
                </c:pt>
                <c:pt idx="343">
                  <c:v>6.8130710296915711E-2</c:v>
                </c:pt>
                <c:pt idx="344">
                  <c:v>6.8092790196293176E-2</c:v>
                </c:pt>
                <c:pt idx="345">
                  <c:v>6.8591952518018709E-2</c:v>
                </c:pt>
                <c:pt idx="346">
                  <c:v>6.8972694819083927E-2</c:v>
                </c:pt>
                <c:pt idx="347">
                  <c:v>6.9296853996870411E-2</c:v>
                </c:pt>
                <c:pt idx="348">
                  <c:v>6.9869380622488819E-2</c:v>
                </c:pt>
                <c:pt idx="349">
                  <c:v>6.9954321607485423E-2</c:v>
                </c:pt>
                <c:pt idx="350">
                  <c:v>7.0303413537176188E-2</c:v>
                </c:pt>
                <c:pt idx="351">
                  <c:v>7.0612370003997421E-2</c:v>
                </c:pt>
                <c:pt idx="352">
                  <c:v>7.1008567607563702E-2</c:v>
                </c:pt>
                <c:pt idx="353">
                  <c:v>7.1203451954623201E-2</c:v>
                </c:pt>
                <c:pt idx="354">
                  <c:v>7.1434275325793009E-2</c:v>
                </c:pt>
                <c:pt idx="355">
                  <c:v>7.1840256675537353E-2</c:v>
                </c:pt>
                <c:pt idx="356">
                  <c:v>7.2069802632250671E-2</c:v>
                </c:pt>
                <c:pt idx="357">
                  <c:v>7.2564846831507032E-2</c:v>
                </c:pt>
                <c:pt idx="358">
                  <c:v>7.2815011582865394E-2</c:v>
                </c:pt>
                <c:pt idx="359">
                  <c:v>7.2879811536449013E-2</c:v>
                </c:pt>
                <c:pt idx="360">
                  <c:v>7.3399916016371122E-2</c:v>
                </c:pt>
                <c:pt idx="361">
                  <c:v>7.3933579020693085E-2</c:v>
                </c:pt>
                <c:pt idx="362">
                  <c:v>7.4195015888175411E-2</c:v>
                </c:pt>
                <c:pt idx="363">
                  <c:v>7.437340996489851E-2</c:v>
                </c:pt>
                <c:pt idx="364">
                  <c:v>7.4698313937655789E-2</c:v>
                </c:pt>
                <c:pt idx="365">
                  <c:v>7.5401527500624385E-2</c:v>
                </c:pt>
                <c:pt idx="366">
                  <c:v>7.5578858022048001E-2</c:v>
                </c:pt>
                <c:pt idx="367">
                  <c:v>7.5857263877589384E-2</c:v>
                </c:pt>
                <c:pt idx="368">
                  <c:v>7.6224535783691316E-2</c:v>
                </c:pt>
                <c:pt idx="369">
                  <c:v>7.6371545797568649E-2</c:v>
                </c:pt>
                <c:pt idx="370">
                  <c:v>7.687362365059848E-2</c:v>
                </c:pt>
                <c:pt idx="371">
                  <c:v>7.7276542414971339E-2</c:v>
                </c:pt>
                <c:pt idx="372">
                  <c:v>7.7392790837052264E-2</c:v>
                </c:pt>
                <c:pt idx="373">
                  <c:v>7.817568700407572E-2</c:v>
                </c:pt>
                <c:pt idx="374">
                  <c:v>7.830835134414281E-2</c:v>
                </c:pt>
                <c:pt idx="375">
                  <c:v>7.8765360959594813E-2</c:v>
                </c:pt>
                <c:pt idx="376">
                  <c:v>7.8882690627007174E-2</c:v>
                </c:pt>
                <c:pt idx="377">
                  <c:v>7.9158314797233023E-2</c:v>
                </c:pt>
                <c:pt idx="378">
                  <c:v>7.9693836928734565E-2</c:v>
                </c:pt>
                <c:pt idx="379">
                  <c:v>8.0120734487603998E-2</c:v>
                </c:pt>
                <c:pt idx="380">
                  <c:v>8.0360366280921705E-2</c:v>
                </c:pt>
                <c:pt idx="381">
                  <c:v>8.0611343123425605E-2</c:v>
                </c:pt>
                <c:pt idx="382">
                  <c:v>8.1390281837540421E-2</c:v>
                </c:pt>
                <c:pt idx="383">
                  <c:v>8.1425252586742228E-2</c:v>
                </c:pt>
                <c:pt idx="384">
                  <c:v>8.1829788208867341E-2</c:v>
                </c:pt>
                <c:pt idx="385">
                  <c:v>8.2372125549504988E-2</c:v>
                </c:pt>
                <c:pt idx="386">
                  <c:v>8.2632931128649723E-2</c:v>
                </c:pt>
                <c:pt idx="387">
                  <c:v>8.2916138807412651E-2</c:v>
                </c:pt>
                <c:pt idx="388">
                  <c:v>8.3404309454680026E-2</c:v>
                </c:pt>
                <c:pt idx="389">
                  <c:v>8.3810239947137696E-2</c:v>
                </c:pt>
                <c:pt idx="390">
                  <c:v>8.4153772169310526E-2</c:v>
                </c:pt>
                <c:pt idx="391">
                  <c:v>8.4446145346867299E-2</c:v>
                </c:pt>
                <c:pt idx="392">
                  <c:v>8.4939335380020062E-2</c:v>
                </c:pt>
                <c:pt idx="393">
                  <c:v>8.5089110510160659E-2</c:v>
                </c:pt>
                <c:pt idx="394">
                  <c:v>8.5446757986582994E-2</c:v>
                </c:pt>
                <c:pt idx="395">
                  <c:v>8.6028938733141047E-2</c:v>
                </c:pt>
                <c:pt idx="396">
                  <c:v>8.6107594348274738E-2</c:v>
                </c:pt>
                <c:pt idx="397">
                  <c:v>8.6660771771701672E-2</c:v>
                </c:pt>
                <c:pt idx="398">
                  <c:v>8.6991987284401995E-2</c:v>
                </c:pt>
                <c:pt idx="399">
                  <c:v>8.7585039175338664E-2</c:v>
                </c:pt>
                <c:pt idx="400">
                  <c:v>8.799472940811863E-2</c:v>
                </c:pt>
                <c:pt idx="401">
                  <c:v>8.8152739287682802E-2</c:v>
                </c:pt>
                <c:pt idx="402">
                  <c:v>8.8620664460311707E-2</c:v>
                </c:pt>
                <c:pt idx="403">
                  <c:v>8.9280892913651766E-2</c:v>
                </c:pt>
                <c:pt idx="404">
                  <c:v>8.9297152310077024E-2</c:v>
                </c:pt>
                <c:pt idx="405">
                  <c:v>8.9985857319998044E-2</c:v>
                </c:pt>
                <c:pt idx="406">
                  <c:v>9.0490267621902987E-2</c:v>
                </c:pt>
                <c:pt idx="407">
                  <c:v>9.0501260569064351E-2</c:v>
                </c:pt>
                <c:pt idx="408">
                  <c:v>9.1323732189495702E-2</c:v>
                </c:pt>
                <c:pt idx="409">
                  <c:v>9.1519469519361435E-2</c:v>
                </c:pt>
                <c:pt idx="410">
                  <c:v>9.1870103269598311E-2</c:v>
                </c:pt>
                <c:pt idx="411">
                  <c:v>9.2260076492649404E-2</c:v>
                </c:pt>
                <c:pt idx="412">
                  <c:v>9.2464421582455061E-2</c:v>
                </c:pt>
                <c:pt idx="413">
                  <c:v>9.3175712941127711E-2</c:v>
                </c:pt>
                <c:pt idx="414">
                  <c:v>9.3432199978988037E-2</c:v>
                </c:pt>
                <c:pt idx="415">
                  <c:v>9.4202941781224431E-2</c:v>
                </c:pt>
                <c:pt idx="416">
                  <c:v>9.4445438774589871E-2</c:v>
                </c:pt>
                <c:pt idx="417">
                  <c:v>9.4811599394082763E-2</c:v>
                </c:pt>
                <c:pt idx="418">
                  <c:v>9.5385697082917983E-2</c:v>
                </c:pt>
                <c:pt idx="419">
                  <c:v>9.5637603292630768E-2</c:v>
                </c:pt>
                <c:pt idx="420">
                  <c:v>9.6127118483000706E-2</c:v>
                </c:pt>
                <c:pt idx="421">
                  <c:v>9.6322702455446399E-2</c:v>
                </c:pt>
                <c:pt idx="422">
                  <c:v>9.7019393686371344E-2</c:v>
                </c:pt>
                <c:pt idx="423">
                  <c:v>9.7458742993820527E-2</c:v>
                </c:pt>
                <c:pt idx="424">
                  <c:v>9.7996459204184344E-2</c:v>
                </c:pt>
                <c:pt idx="425">
                  <c:v>9.8556234485529248E-2</c:v>
                </c:pt>
                <c:pt idx="426">
                  <c:v>9.8832637347631022E-2</c:v>
                </c:pt>
                <c:pt idx="427">
                  <c:v>9.9118539975292658E-2</c:v>
                </c:pt>
                <c:pt idx="428">
                  <c:v>9.9581468228384762E-2</c:v>
                </c:pt>
                <c:pt idx="429">
                  <c:v>0.10012791697517102</c:v>
                </c:pt>
                <c:pt idx="430">
                  <c:v>0.10052036875900133</c:v>
                </c:pt>
                <c:pt idx="431">
                  <c:v>0.10074539379832798</c:v>
                </c:pt>
                <c:pt idx="432">
                  <c:v>0.10159007298668955</c:v>
                </c:pt>
                <c:pt idx="433">
                  <c:v>0.10168926689275708</c:v>
                </c:pt>
                <c:pt idx="434">
                  <c:v>0.1022635200936766</c:v>
                </c:pt>
                <c:pt idx="435">
                  <c:v>0.10280589950838398</c:v>
                </c:pt>
                <c:pt idx="436">
                  <c:v>0.10337847473097567</c:v>
                </c:pt>
                <c:pt idx="437">
                  <c:v>0.10368158636405865</c:v>
                </c:pt>
                <c:pt idx="438">
                  <c:v>0.104180079352077</c:v>
                </c:pt>
                <c:pt idx="439">
                  <c:v>0.10445947998133666</c:v>
                </c:pt>
                <c:pt idx="440">
                  <c:v>0.10505264854667128</c:v>
                </c:pt>
                <c:pt idx="441">
                  <c:v>0.10543103968480765</c:v>
                </c:pt>
                <c:pt idx="442">
                  <c:v>0.106150250374345</c:v>
                </c:pt>
                <c:pt idx="443">
                  <c:v>0.10632934893581449</c:v>
                </c:pt>
                <c:pt idx="444">
                  <c:v>0.107069419364952</c:v>
                </c:pt>
                <c:pt idx="445">
                  <c:v>0.10756650866612005</c:v>
                </c:pt>
                <c:pt idx="446">
                  <c:v>0.10818935185226136</c:v>
                </c:pt>
                <c:pt idx="447">
                  <c:v>0.10834167927827164</c:v>
                </c:pt>
                <c:pt idx="448">
                  <c:v>0.10904865130767442</c:v>
                </c:pt>
                <c:pt idx="449">
                  <c:v>0.10961028564592867</c:v>
                </c:pt>
                <c:pt idx="450">
                  <c:v>0.10986855900716967</c:v>
                </c:pt>
                <c:pt idx="451">
                  <c:v>0.11033919011415901</c:v>
                </c:pt>
                <c:pt idx="452">
                  <c:v>0.11095704736500255</c:v>
                </c:pt>
                <c:pt idx="453">
                  <c:v>0.11147016816646695</c:v>
                </c:pt>
                <c:pt idx="454">
                  <c:v>0.11161175060065842</c:v>
                </c:pt>
                <c:pt idx="455">
                  <c:v>0.11243271675838072</c:v>
                </c:pt>
                <c:pt idx="456">
                  <c:v>0.11290254140579918</c:v>
                </c:pt>
                <c:pt idx="457">
                  <c:v>0.11324581631777751</c:v>
                </c:pt>
                <c:pt idx="458">
                  <c:v>0.11378296727790002</c:v>
                </c:pt>
                <c:pt idx="459">
                  <c:v>0.11445261607847068</c:v>
                </c:pt>
                <c:pt idx="460">
                  <c:v>0.11473880918719398</c:v>
                </c:pt>
                <c:pt idx="461">
                  <c:v>0.11543793774716631</c:v>
                </c:pt>
                <c:pt idx="462">
                  <c:v>0.11585813091024398</c:v>
                </c:pt>
                <c:pt idx="463">
                  <c:v>0.11660603217036765</c:v>
                </c:pt>
                <c:pt idx="464">
                  <c:v>0.11718798169689711</c:v>
                </c:pt>
                <c:pt idx="465">
                  <c:v>0.11739118900129616</c:v>
                </c:pt>
                <c:pt idx="466">
                  <c:v>0.11804835760380451</c:v>
                </c:pt>
                <c:pt idx="467">
                  <c:v>0.11862855570011484</c:v>
                </c:pt>
                <c:pt idx="468">
                  <c:v>0.11921968049469601</c:v>
                </c:pt>
                <c:pt idx="469">
                  <c:v>0.11953655153415317</c:v>
                </c:pt>
                <c:pt idx="470">
                  <c:v>0.12017059204055899</c:v>
                </c:pt>
                <c:pt idx="471">
                  <c:v>0.12051410524477912</c:v>
                </c:pt>
                <c:pt idx="472">
                  <c:v>0.12108311038650869</c:v>
                </c:pt>
                <c:pt idx="473">
                  <c:v>0.12186453338092369</c:v>
                </c:pt>
                <c:pt idx="474">
                  <c:v>0.12231071948533367</c:v>
                </c:pt>
                <c:pt idx="475">
                  <c:v>0.12282796563258036</c:v>
                </c:pt>
                <c:pt idx="476">
                  <c:v>0.12340487643096648</c:v>
                </c:pt>
                <c:pt idx="477">
                  <c:v>0.12397969149766368</c:v>
                </c:pt>
                <c:pt idx="478">
                  <c:v>0.12421919879199099</c:v>
                </c:pt>
                <c:pt idx="479">
                  <c:v>0.12520495761546971</c:v>
                </c:pt>
                <c:pt idx="480">
                  <c:v>0.12579627461178269</c:v>
                </c:pt>
                <c:pt idx="481">
                  <c:v>0.12616317576681965</c:v>
                </c:pt>
                <c:pt idx="482">
                  <c:v>0.12636084340864767</c:v>
                </c:pt>
                <c:pt idx="483">
                  <c:v>0.127188564540861</c:v>
                </c:pt>
                <c:pt idx="484">
                  <c:v>0.12741082350924701</c:v>
                </c:pt>
                <c:pt idx="485">
                  <c:v>0.1284020760018057</c:v>
                </c:pt>
                <c:pt idx="486">
                  <c:v>0.12921903904872373</c:v>
                </c:pt>
                <c:pt idx="487">
                  <c:v>0.12940127202240273</c:v>
                </c:pt>
                <c:pt idx="488">
                  <c:v>0.12998071797077632</c:v>
                </c:pt>
                <c:pt idx="489">
                  <c:v>0.13085494461731864</c:v>
                </c:pt>
                <c:pt idx="490">
                  <c:v>0.13122105469437803</c:v>
                </c:pt>
                <c:pt idx="491">
                  <c:v>0.1316918762765186</c:v>
                </c:pt>
                <c:pt idx="492">
                  <c:v>0.13241446878051299</c:v>
                </c:pt>
                <c:pt idx="493">
                  <c:v>0.13298537229867632</c:v>
                </c:pt>
                <c:pt idx="494">
                  <c:v>0.13370183426554133</c:v>
                </c:pt>
                <c:pt idx="495">
                  <c:v>0.13411180912451187</c:v>
                </c:pt>
                <c:pt idx="496">
                  <c:v>0.1347219393278784</c:v>
                </c:pt>
                <c:pt idx="497">
                  <c:v>0.13520860233680701</c:v>
                </c:pt>
                <c:pt idx="498">
                  <c:v>0.13569319428801332</c:v>
                </c:pt>
                <c:pt idx="499">
                  <c:v>0.13620070166040571</c:v>
                </c:pt>
                <c:pt idx="500">
                  <c:v>0.13743011795634183</c:v>
                </c:pt>
                <c:pt idx="501">
                  <c:v>0.13776262722162819</c:v>
                </c:pt>
                <c:pt idx="502">
                  <c:v>0.13842427517031691</c:v>
                </c:pt>
                <c:pt idx="503">
                  <c:v>0.13900191493822323</c:v>
                </c:pt>
                <c:pt idx="504">
                  <c:v>0.13961710816780809</c:v>
                </c:pt>
                <c:pt idx="505">
                  <c:v>0.14015114325817768</c:v>
                </c:pt>
                <c:pt idx="506">
                  <c:v>0.14085787886510176</c:v>
                </c:pt>
                <c:pt idx="507">
                  <c:v>0.14152256715097425</c:v>
                </c:pt>
                <c:pt idx="508">
                  <c:v>0.14205798028484024</c:v>
                </c:pt>
                <c:pt idx="509">
                  <c:v>0.14249339669239244</c:v>
                </c:pt>
                <c:pt idx="510">
                  <c:v>0.14325833380593814</c:v>
                </c:pt>
                <c:pt idx="511">
                  <c:v>0.14403368306444841</c:v>
                </c:pt>
                <c:pt idx="512">
                  <c:v>0.14453549216348976</c:v>
                </c:pt>
                <c:pt idx="513">
                  <c:v>0.14514759705527799</c:v>
                </c:pt>
                <c:pt idx="514">
                  <c:v>0.146080746448641</c:v>
                </c:pt>
                <c:pt idx="515">
                  <c:v>0.14662589130902925</c:v>
                </c:pt>
                <c:pt idx="516">
                  <c:v>0.14727394385849812</c:v>
                </c:pt>
                <c:pt idx="517">
                  <c:v>0.14776832782571137</c:v>
                </c:pt>
                <c:pt idx="518">
                  <c:v>0.14861853069594699</c:v>
                </c:pt>
                <c:pt idx="519">
                  <c:v>0.14929957496106391</c:v>
                </c:pt>
                <c:pt idx="520">
                  <c:v>0.14958985261952676</c:v>
                </c:pt>
                <c:pt idx="521">
                  <c:v>0.1503639254263793</c:v>
                </c:pt>
                <c:pt idx="522">
                  <c:v>0.15099774014325512</c:v>
                </c:pt>
                <c:pt idx="523">
                  <c:v>0.1515847270383425</c:v>
                </c:pt>
                <c:pt idx="524">
                  <c:v>0.15238229738641987</c:v>
                </c:pt>
                <c:pt idx="525">
                  <c:v>0.15301817121881175</c:v>
                </c:pt>
                <c:pt idx="526">
                  <c:v>0.15371183382340686</c:v>
                </c:pt>
                <c:pt idx="527">
                  <c:v>0.15437746224462601</c:v>
                </c:pt>
                <c:pt idx="528">
                  <c:v>0.1549345040334453</c:v>
                </c:pt>
                <c:pt idx="529">
                  <c:v>0.15549013549736379</c:v>
                </c:pt>
                <c:pt idx="530">
                  <c:v>0.15635458870039362</c:v>
                </c:pt>
                <c:pt idx="531">
                  <c:v>0.15720730571308544</c:v>
                </c:pt>
                <c:pt idx="532">
                  <c:v>0.15802147936247474</c:v>
                </c:pt>
                <c:pt idx="533">
                  <c:v>0.15848099973210014</c:v>
                </c:pt>
                <c:pt idx="534">
                  <c:v>0.15923202766199396</c:v>
                </c:pt>
                <c:pt idx="535">
                  <c:v>0.15974965624866774</c:v>
                </c:pt>
                <c:pt idx="536">
                  <c:v>0.1605857855950846</c:v>
                </c:pt>
                <c:pt idx="537">
                  <c:v>0.1613499483106888</c:v>
                </c:pt>
                <c:pt idx="538">
                  <c:v>0.16198177451135129</c:v>
                </c:pt>
                <c:pt idx="539">
                  <c:v>0.16261784281939812</c:v>
                </c:pt>
                <c:pt idx="540">
                  <c:v>0.16356594386357051</c:v>
                </c:pt>
                <c:pt idx="541">
                  <c:v>0.16408991502903528</c:v>
                </c:pt>
                <c:pt idx="542">
                  <c:v>0.16483106845735326</c:v>
                </c:pt>
                <c:pt idx="543">
                  <c:v>0.16561096204647685</c:v>
                </c:pt>
                <c:pt idx="544">
                  <c:v>0.16640205470074801</c:v>
                </c:pt>
                <c:pt idx="545">
                  <c:v>0.16718449808087035</c:v>
                </c:pt>
                <c:pt idx="546">
                  <c:v>0.16765036385389978</c:v>
                </c:pt>
                <c:pt idx="547">
                  <c:v>0.16855900119323305</c:v>
                </c:pt>
                <c:pt idx="548">
                  <c:v>0.16915827402860673</c:v>
                </c:pt>
                <c:pt idx="549">
                  <c:v>0.16995359629605353</c:v>
                </c:pt>
                <c:pt idx="550">
                  <c:v>0.17067192018792451</c:v>
                </c:pt>
                <c:pt idx="551">
                  <c:v>0.17131164540284191</c:v>
                </c:pt>
                <c:pt idx="552">
                  <c:v>0.17225538864571041</c:v>
                </c:pt>
                <c:pt idx="553">
                  <c:v>0.17284221887768633</c:v>
                </c:pt>
                <c:pt idx="554">
                  <c:v>0.17380998456616636</c:v>
                </c:pt>
                <c:pt idx="555">
                  <c:v>0.17448504393477876</c:v>
                </c:pt>
                <c:pt idx="556">
                  <c:v>0.1752611957133538</c:v>
                </c:pt>
                <c:pt idx="557">
                  <c:v>0.17618538763791924</c:v>
                </c:pt>
                <c:pt idx="558">
                  <c:v>0.17667200570067917</c:v>
                </c:pt>
                <c:pt idx="559">
                  <c:v>0.17753615989999999</c:v>
                </c:pt>
                <c:pt idx="560">
                  <c:v>0.17853095099039362</c:v>
                </c:pt>
                <c:pt idx="561">
                  <c:v>0.17901474398248002</c:v>
                </c:pt>
                <c:pt idx="562">
                  <c:v>0.17976870564300473</c:v>
                </c:pt>
                <c:pt idx="563">
                  <c:v>0.18064737724479324</c:v>
                </c:pt>
                <c:pt idx="564">
                  <c:v>0.18138084406675198</c:v>
                </c:pt>
                <c:pt idx="565">
                  <c:v>0.18200364489381851</c:v>
                </c:pt>
                <c:pt idx="566">
                  <c:v>0.18315055901697402</c:v>
                </c:pt>
                <c:pt idx="567">
                  <c:v>0.18364975548322393</c:v>
                </c:pt>
                <c:pt idx="568">
                  <c:v>0.18436562009553698</c:v>
                </c:pt>
                <c:pt idx="569">
                  <c:v>0.18542101241288084</c:v>
                </c:pt>
                <c:pt idx="570">
                  <c:v>0.18597089600015626</c:v>
                </c:pt>
                <c:pt idx="571">
                  <c:v>0.18716968367820191</c:v>
                </c:pt>
                <c:pt idx="572">
                  <c:v>0.18768930177376106</c:v>
                </c:pt>
                <c:pt idx="573">
                  <c:v>0.18860721061946603</c:v>
                </c:pt>
                <c:pt idx="574">
                  <c:v>0.18961230130380549</c:v>
                </c:pt>
                <c:pt idx="575">
                  <c:v>0.19038062467112138</c:v>
                </c:pt>
                <c:pt idx="576">
                  <c:v>0.19097962232156387</c:v>
                </c:pt>
                <c:pt idx="577">
                  <c:v>0.19207627761108387</c:v>
                </c:pt>
                <c:pt idx="578">
                  <c:v>0.19221678015139601</c:v>
                </c:pt>
                <c:pt idx="579">
                  <c:v>0.19379805455997173</c:v>
                </c:pt>
                <c:pt idx="580">
                  <c:v>0.19447718445999146</c:v>
                </c:pt>
                <c:pt idx="581">
                  <c:v>0.19519528598034985</c:v>
                </c:pt>
                <c:pt idx="582">
                  <c:v>0.19622157175559868</c:v>
                </c:pt>
                <c:pt idx="583">
                  <c:v>0.19696350117594386</c:v>
                </c:pt>
                <c:pt idx="584">
                  <c:v>0.19774431188721164</c:v>
                </c:pt>
                <c:pt idx="585">
                  <c:v>0.19878203204081274</c:v>
                </c:pt>
                <c:pt idx="586">
                  <c:v>0.19973416604373828</c:v>
                </c:pt>
                <c:pt idx="587">
                  <c:v>0.20020950555850775</c:v>
                </c:pt>
                <c:pt idx="588">
                  <c:v>0.2010234652531635</c:v>
                </c:pt>
                <c:pt idx="589">
                  <c:v>0.20204400255121549</c:v>
                </c:pt>
                <c:pt idx="590">
                  <c:v>0.20290035738164186</c:v>
                </c:pt>
                <c:pt idx="591">
                  <c:v>0.20395680917884523</c:v>
                </c:pt>
                <c:pt idx="592">
                  <c:v>0.2046308376326165</c:v>
                </c:pt>
                <c:pt idx="593">
                  <c:v>0.20555089943812471</c:v>
                </c:pt>
                <c:pt idx="594">
                  <c:v>0.20635630879587183</c:v>
                </c:pt>
                <c:pt idx="595">
                  <c:v>0.2073385336616545</c:v>
                </c:pt>
                <c:pt idx="596">
                  <c:v>0.20838999549656609</c:v>
                </c:pt>
                <c:pt idx="597">
                  <c:v>0.20901575726692287</c:v>
                </c:pt>
                <c:pt idx="598">
                  <c:v>0.20976128544426262</c:v>
                </c:pt>
                <c:pt idx="599">
                  <c:v>0.21084598450531336</c:v>
                </c:pt>
                <c:pt idx="600">
                  <c:v>0.21163358768192156</c:v>
                </c:pt>
                <c:pt idx="601">
                  <c:v>0.21283216696107324</c:v>
                </c:pt>
                <c:pt idx="602">
                  <c:v>0.21384337633482534</c:v>
                </c:pt>
                <c:pt idx="603">
                  <c:v>0.2144854540502768</c:v>
                </c:pt>
                <c:pt idx="604">
                  <c:v>0.21525969235953626</c:v>
                </c:pt>
                <c:pt idx="605">
                  <c:v>0.216164951269703</c:v>
                </c:pt>
                <c:pt idx="606">
                  <c:v>0.21758577904280271</c:v>
                </c:pt>
                <c:pt idx="607">
                  <c:v>0.21831353644577237</c:v>
                </c:pt>
                <c:pt idx="608">
                  <c:v>0.21935714400041212</c:v>
                </c:pt>
                <c:pt idx="609">
                  <c:v>0.22024177023336328</c:v>
                </c:pt>
                <c:pt idx="610">
                  <c:v>0.22107580667605287</c:v>
                </c:pt>
                <c:pt idx="611">
                  <c:v>0.22227231836467337</c:v>
                </c:pt>
                <c:pt idx="612">
                  <c:v>0.22300254984013065</c:v>
                </c:pt>
                <c:pt idx="613">
                  <c:v>0.22414189264800852</c:v>
                </c:pt>
                <c:pt idx="614">
                  <c:v>0.22455257358854169</c:v>
                </c:pt>
                <c:pt idx="615">
                  <c:v>0.22595264996655767</c:v>
                </c:pt>
                <c:pt idx="616">
                  <c:v>0.22691746509145488</c:v>
                </c:pt>
                <c:pt idx="617">
                  <c:v>0.22780810302714194</c:v>
                </c:pt>
                <c:pt idx="618">
                  <c:v>0.2286279523420153</c:v>
                </c:pt>
                <c:pt idx="619">
                  <c:v>0.22971057460891375</c:v>
                </c:pt>
                <c:pt idx="620">
                  <c:v>0.23074495815506474</c:v>
                </c:pt>
                <c:pt idx="621">
                  <c:v>0.23187822056205526</c:v>
                </c:pt>
                <c:pt idx="622">
                  <c:v>0.23255449991578525</c:v>
                </c:pt>
                <c:pt idx="623">
                  <c:v>0.23372856080642462</c:v>
                </c:pt>
                <c:pt idx="624">
                  <c:v>0.23455741757835921</c:v>
                </c:pt>
                <c:pt idx="625">
                  <c:v>0.23588027333017275</c:v>
                </c:pt>
                <c:pt idx="626">
                  <c:v>0.23678563816456871</c:v>
                </c:pt>
                <c:pt idx="627">
                  <c:v>0.23770924418834802</c:v>
                </c:pt>
                <c:pt idx="628">
                  <c:v>0.23880129851235476</c:v>
                </c:pt>
                <c:pt idx="629">
                  <c:v>0.23962831300143941</c:v>
                </c:pt>
                <c:pt idx="630">
                  <c:v>0.24068901802439074</c:v>
                </c:pt>
                <c:pt idx="631">
                  <c:v>0.24149950270391701</c:v>
                </c:pt>
                <c:pt idx="632">
                  <c:v>0.24269562666656869</c:v>
                </c:pt>
                <c:pt idx="633">
                  <c:v>0.24388290629271525</c:v>
                </c:pt>
                <c:pt idx="634">
                  <c:v>0.24473174821648996</c:v>
                </c:pt>
                <c:pt idx="635">
                  <c:v>0.24568726932572224</c:v>
                </c:pt>
                <c:pt idx="636">
                  <c:v>0.24721472876191841</c:v>
                </c:pt>
                <c:pt idx="637">
                  <c:v>0.24795615942018387</c:v>
                </c:pt>
                <c:pt idx="638">
                  <c:v>0.24907650844918972</c:v>
                </c:pt>
                <c:pt idx="639">
                  <c:v>0.25019783425111086</c:v>
                </c:pt>
                <c:pt idx="640">
                  <c:v>0.2512210054815861</c:v>
                </c:pt>
                <c:pt idx="641">
                  <c:v>0.25207311629965967</c:v>
                </c:pt>
                <c:pt idx="642">
                  <c:v>0.25337117136771697</c:v>
                </c:pt>
                <c:pt idx="643">
                  <c:v>0.25432844585145298</c:v>
                </c:pt>
                <c:pt idx="644">
                  <c:v>0.25536038891979818</c:v>
                </c:pt>
                <c:pt idx="645">
                  <c:v>0.25656586974488166</c:v>
                </c:pt>
                <c:pt idx="646">
                  <c:v>0.2575332265019537</c:v>
                </c:pt>
                <c:pt idx="647">
                  <c:v>0.25883357886936831</c:v>
                </c:pt>
                <c:pt idx="648">
                  <c:v>0.25980688427848248</c:v>
                </c:pt>
                <c:pt idx="649">
                  <c:v>0.26078057291362111</c:v>
                </c:pt>
                <c:pt idx="650">
                  <c:v>0.26182567271203738</c:v>
                </c:pt>
                <c:pt idx="651">
                  <c:v>0.26297938936381537</c:v>
                </c:pt>
                <c:pt idx="652">
                  <c:v>0.26393324906184451</c:v>
                </c:pt>
                <c:pt idx="653">
                  <c:v>0.265136537751752</c:v>
                </c:pt>
                <c:pt idx="654">
                  <c:v>0.26623454363183324</c:v>
                </c:pt>
                <c:pt idx="655">
                  <c:v>0.26760719740301375</c:v>
                </c:pt>
                <c:pt idx="656">
                  <c:v>0.26845882501875762</c:v>
                </c:pt>
                <c:pt idx="657">
                  <c:v>0.26984219318503638</c:v>
                </c:pt>
                <c:pt idx="658">
                  <c:v>0.27074079861025785</c:v>
                </c:pt>
                <c:pt idx="659">
                  <c:v>0.27225409600519923</c:v>
                </c:pt>
                <c:pt idx="660">
                  <c:v>0.27303078383294266</c:v>
                </c:pt>
                <c:pt idx="661">
                  <c:v>0.27421950755882735</c:v>
                </c:pt>
                <c:pt idx="662">
                  <c:v>0.27549487340036188</c:v>
                </c:pt>
                <c:pt idx="663">
                  <c:v>0.27674330382719003</c:v>
                </c:pt>
                <c:pt idx="664">
                  <c:v>0.27793420756100451</c:v>
                </c:pt>
                <c:pt idx="665">
                  <c:v>0.27893994657548399</c:v>
                </c:pt>
                <c:pt idx="666">
                  <c:v>0.2805065685962328</c:v>
                </c:pt>
                <c:pt idx="667">
                  <c:v>0.28111386910071617</c:v>
                </c:pt>
                <c:pt idx="668">
                  <c:v>0.28216962356818676</c:v>
                </c:pt>
                <c:pt idx="669">
                  <c:v>0.28387749547962315</c:v>
                </c:pt>
                <c:pt idx="670">
                  <c:v>0.28475048906765188</c:v>
                </c:pt>
                <c:pt idx="671">
                  <c:v>0.28594796431649838</c:v>
                </c:pt>
                <c:pt idx="672">
                  <c:v>0.28693452196189745</c:v>
                </c:pt>
                <c:pt idx="673">
                  <c:v>0.28851638774102989</c:v>
                </c:pt>
                <c:pt idx="674">
                  <c:v>0.28965138189246592</c:v>
                </c:pt>
                <c:pt idx="675">
                  <c:v>0.29093127890607096</c:v>
                </c:pt>
                <c:pt idx="676">
                  <c:v>0.29211234027295485</c:v>
                </c:pt>
                <c:pt idx="677">
                  <c:v>0.29337898123538486</c:v>
                </c:pt>
                <c:pt idx="678">
                  <c:v>0.29437316428672061</c:v>
                </c:pt>
                <c:pt idx="679">
                  <c:v>0.29585722142134596</c:v>
                </c:pt>
                <c:pt idx="680">
                  <c:v>0.29683388538458394</c:v>
                </c:pt>
                <c:pt idx="681">
                  <c:v>0.29819611017262931</c:v>
                </c:pt>
                <c:pt idx="682">
                  <c:v>0.29937582653247802</c:v>
                </c:pt>
                <c:pt idx="683">
                  <c:v>0.30081000896183707</c:v>
                </c:pt>
                <c:pt idx="684">
                  <c:v>0.30202591020906666</c:v>
                </c:pt>
                <c:pt idx="685">
                  <c:v>0.30320560727309182</c:v>
                </c:pt>
                <c:pt idx="686">
                  <c:v>0.30443835815333276</c:v>
                </c:pt>
                <c:pt idx="687">
                  <c:v>0.30594136209961992</c:v>
                </c:pt>
                <c:pt idx="688">
                  <c:v>0.30710366736212535</c:v>
                </c:pt>
                <c:pt idx="689">
                  <c:v>0.30848860019126462</c:v>
                </c:pt>
                <c:pt idx="690">
                  <c:v>0.30966081933764739</c:v>
                </c:pt>
                <c:pt idx="691">
                  <c:v>0.31085841855196988</c:v>
                </c:pt>
                <c:pt idx="692">
                  <c:v>0.31220786883496227</c:v>
                </c:pt>
                <c:pt idx="693">
                  <c:v>0.31331931268726926</c:v>
                </c:pt>
                <c:pt idx="694">
                  <c:v>0.31477670710941086</c:v>
                </c:pt>
                <c:pt idx="695">
                  <c:v>0.31617415110166408</c:v>
                </c:pt>
                <c:pt idx="696">
                  <c:v>0.3174503639140101</c:v>
                </c:pt>
                <c:pt idx="697">
                  <c:v>0.31868510904602632</c:v>
                </c:pt>
                <c:pt idx="698">
                  <c:v>0.31999445824682582</c:v>
                </c:pt>
                <c:pt idx="699">
                  <c:v>0.32104325901495417</c:v>
                </c:pt>
                <c:pt idx="700">
                  <c:v>0.32286041759831052</c:v>
                </c:pt>
                <c:pt idx="701">
                  <c:v>0.32375080199406336</c:v>
                </c:pt>
                <c:pt idx="702">
                  <c:v>0.32534859019856655</c:v>
                </c:pt>
                <c:pt idx="703">
                  <c:v>0.32653196620726638</c:v>
                </c:pt>
                <c:pt idx="704">
                  <c:v>0.32800217926462211</c:v>
                </c:pt>
                <c:pt idx="705">
                  <c:v>0.32954353411401682</c:v>
                </c:pt>
                <c:pt idx="706">
                  <c:v>0.33061844274766045</c:v>
                </c:pt>
                <c:pt idx="707">
                  <c:v>0.33202423790651114</c:v>
                </c:pt>
                <c:pt idx="708">
                  <c:v>0.33349162183018088</c:v>
                </c:pt>
                <c:pt idx="709">
                  <c:v>0.33500505925683882</c:v>
                </c:pt>
                <c:pt idx="710">
                  <c:v>0.33628017192314713</c:v>
                </c:pt>
                <c:pt idx="711">
                  <c:v>0.3377323410641328</c:v>
                </c:pt>
                <c:pt idx="712">
                  <c:v>0.33892230366312542</c:v>
                </c:pt>
                <c:pt idx="713">
                  <c:v>0.3402944529516469</c:v>
                </c:pt>
                <c:pt idx="714">
                  <c:v>0.34163500065933045</c:v>
                </c:pt>
                <c:pt idx="715">
                  <c:v>0.34316500201382533</c:v>
                </c:pt>
                <c:pt idx="716">
                  <c:v>0.34479942224069127</c:v>
                </c:pt>
                <c:pt idx="717">
                  <c:v>0.34604175606331644</c:v>
                </c:pt>
                <c:pt idx="718">
                  <c:v>0.34736081545282638</c:v>
                </c:pt>
                <c:pt idx="719">
                  <c:v>0.34871037187796944</c:v>
                </c:pt>
                <c:pt idx="720">
                  <c:v>0.35047648755504196</c:v>
                </c:pt>
                <c:pt idx="721">
                  <c:v>0.35153604069777628</c:v>
                </c:pt>
                <c:pt idx="722">
                  <c:v>0.35316569701725514</c:v>
                </c:pt>
                <c:pt idx="723">
                  <c:v>0.35454566772180152</c:v>
                </c:pt>
                <c:pt idx="724">
                  <c:v>0.35601317126689197</c:v>
                </c:pt>
                <c:pt idx="725">
                  <c:v>0.35744526685504574</c:v>
                </c:pt>
                <c:pt idx="726">
                  <c:v>0.3589261606857484</c:v>
                </c:pt>
                <c:pt idx="727">
                  <c:v>0.36057768020531511</c:v>
                </c:pt>
                <c:pt idx="728">
                  <c:v>0.3619340591068308</c:v>
                </c:pt>
                <c:pt idx="729">
                  <c:v>0.36302021933002387</c:v>
                </c:pt>
                <c:pt idx="730">
                  <c:v>0.36477345856115723</c:v>
                </c:pt>
                <c:pt idx="731">
                  <c:v>0.36630806048296516</c:v>
                </c:pt>
                <c:pt idx="732">
                  <c:v>0.36788421052450476</c:v>
                </c:pt>
                <c:pt idx="733">
                  <c:v>0.36907650086108118</c:v>
                </c:pt>
                <c:pt idx="734">
                  <c:v>0.37067985516413698</c:v>
                </c:pt>
                <c:pt idx="735">
                  <c:v>0.37246925960115251</c:v>
                </c:pt>
                <c:pt idx="736">
                  <c:v>0.37347862858552738</c:v>
                </c:pt>
                <c:pt idx="737">
                  <c:v>0.37509075952648502</c:v>
                </c:pt>
                <c:pt idx="738">
                  <c:v>0.3768372845789823</c:v>
                </c:pt>
                <c:pt idx="739">
                  <c:v>0.37821849264356838</c:v>
                </c:pt>
                <c:pt idx="740">
                  <c:v>0.37986812211631432</c:v>
                </c:pt>
                <c:pt idx="741">
                  <c:v>0.38107227163867291</c:v>
                </c:pt>
                <c:pt idx="742">
                  <c:v>0.38292816159739868</c:v>
                </c:pt>
                <c:pt idx="743">
                  <c:v>0.38439066287442536</c:v>
                </c:pt>
                <c:pt idx="744">
                  <c:v>0.38574985984677002</c:v>
                </c:pt>
                <c:pt idx="745">
                  <c:v>0.38752793963639981</c:v>
                </c:pt>
                <c:pt idx="746">
                  <c:v>0.38953195961014747</c:v>
                </c:pt>
                <c:pt idx="747">
                  <c:v>0.39093058587958868</c:v>
                </c:pt>
                <c:pt idx="748">
                  <c:v>0.39249661105093592</c:v>
                </c:pt>
                <c:pt idx="749">
                  <c:v>0.39381960497492341</c:v>
                </c:pt>
                <c:pt idx="750">
                  <c:v>0.39535969974669777</c:v>
                </c:pt>
                <c:pt idx="751">
                  <c:v>0.39710346545571501</c:v>
                </c:pt>
                <c:pt idx="752">
                  <c:v>0.39853075918560588</c:v>
                </c:pt>
                <c:pt idx="753">
                  <c:v>0.40025565551409026</c:v>
                </c:pt>
                <c:pt idx="754">
                  <c:v>0.40208411176285286</c:v>
                </c:pt>
                <c:pt idx="755">
                  <c:v>0.40349811874740482</c:v>
                </c:pt>
                <c:pt idx="756">
                  <c:v>0.40478596502702824</c:v>
                </c:pt>
                <c:pt idx="757">
                  <c:v>0.40674526840459124</c:v>
                </c:pt>
                <c:pt idx="758">
                  <c:v>0.40847474842648784</c:v>
                </c:pt>
                <c:pt idx="759">
                  <c:v>0.41001156338250022</c:v>
                </c:pt>
                <c:pt idx="760">
                  <c:v>0.41186179055567745</c:v>
                </c:pt>
                <c:pt idx="761">
                  <c:v>0.41316508247223827</c:v>
                </c:pt>
                <c:pt idx="762">
                  <c:v>0.41487123190142888</c:v>
                </c:pt>
                <c:pt idx="763">
                  <c:v>0.41633454735543551</c:v>
                </c:pt>
                <c:pt idx="764">
                  <c:v>0.41833402008924242</c:v>
                </c:pt>
                <c:pt idx="765">
                  <c:v>0.41978135260052529</c:v>
                </c:pt>
                <c:pt idx="766">
                  <c:v>0.42156386562952852</c:v>
                </c:pt>
                <c:pt idx="767">
                  <c:v>0.42335457315895797</c:v>
                </c:pt>
                <c:pt idx="768">
                  <c:v>0.42518828141383852</c:v>
                </c:pt>
                <c:pt idx="769">
                  <c:v>0.4265951233614188</c:v>
                </c:pt>
                <c:pt idx="770">
                  <c:v>0.42848922496105224</c:v>
                </c:pt>
                <c:pt idx="771">
                  <c:v>0.43005665691404454</c:v>
                </c:pt>
                <c:pt idx="772">
                  <c:v>0.43194846441356632</c:v>
                </c:pt>
                <c:pt idx="773">
                  <c:v>0.43370200214452631</c:v>
                </c:pt>
                <c:pt idx="774">
                  <c:v>0.43540889328344468</c:v>
                </c:pt>
                <c:pt idx="775">
                  <c:v>0.43727749999831145</c:v>
                </c:pt>
                <c:pt idx="776">
                  <c:v>0.43837178369851754</c:v>
                </c:pt>
                <c:pt idx="777">
                  <c:v>0.44053668203467566</c:v>
                </c:pt>
                <c:pt idx="778">
                  <c:v>0.44219388564853529</c:v>
                </c:pt>
                <c:pt idx="779">
                  <c:v>0.44396002892284248</c:v>
                </c:pt>
                <c:pt idx="780">
                  <c:v>0.44562132298122409</c:v>
                </c:pt>
                <c:pt idx="781">
                  <c:v>0.44751588318805885</c:v>
                </c:pt>
                <c:pt idx="782">
                  <c:v>0.44932622264835886</c:v>
                </c:pt>
                <c:pt idx="783">
                  <c:v>0.45112089945764278</c:v>
                </c:pt>
                <c:pt idx="784">
                  <c:v>0.45268377920180886</c:v>
                </c:pt>
                <c:pt idx="785">
                  <c:v>0.45448161645701901</c:v>
                </c:pt>
                <c:pt idx="786">
                  <c:v>0.45647894578957104</c:v>
                </c:pt>
                <c:pt idx="787">
                  <c:v>0.45828748825575932</c:v>
                </c:pt>
                <c:pt idx="788">
                  <c:v>0.46039104190177271</c:v>
                </c:pt>
                <c:pt idx="789">
                  <c:v>0.46214117701355678</c:v>
                </c:pt>
                <c:pt idx="790">
                  <c:v>0.46350419011668381</c:v>
                </c:pt>
                <c:pt idx="791">
                  <c:v>0.46543272347623993</c:v>
                </c:pt>
                <c:pt idx="792">
                  <c:v>0.46711127234668032</c:v>
                </c:pt>
                <c:pt idx="793">
                  <c:v>0.46955040647171925</c:v>
                </c:pt>
                <c:pt idx="794">
                  <c:v>0.47117371533419738</c:v>
                </c:pt>
                <c:pt idx="795">
                  <c:v>0.4723754899059624</c:v>
                </c:pt>
                <c:pt idx="796">
                  <c:v>0.47468091114772304</c:v>
                </c:pt>
                <c:pt idx="797">
                  <c:v>0.47635462700894127</c:v>
                </c:pt>
                <c:pt idx="798">
                  <c:v>0.47831184642769048</c:v>
                </c:pt>
                <c:pt idx="799">
                  <c:v>0.48063988533054414</c:v>
                </c:pt>
                <c:pt idx="800">
                  <c:v>0.48193483488243488</c:v>
                </c:pt>
                <c:pt idx="801">
                  <c:v>0.48384949848652725</c:v>
                </c:pt>
                <c:pt idx="802">
                  <c:v>0.48576538703409838</c:v>
                </c:pt>
                <c:pt idx="803">
                  <c:v>0.48793376040440417</c:v>
                </c:pt>
                <c:pt idx="804">
                  <c:v>0.49001937746455188</c:v>
                </c:pt>
                <c:pt idx="805">
                  <c:v>0.49134742406936138</c:v>
                </c:pt>
                <c:pt idx="806">
                  <c:v>0.49360628406126483</c:v>
                </c:pt>
                <c:pt idx="807">
                  <c:v>0.49524756427015282</c:v>
                </c:pt>
                <c:pt idx="808">
                  <c:v>0.49707624651324295</c:v>
                </c:pt>
                <c:pt idx="809">
                  <c:v>0.49945759309498045</c:v>
                </c:pt>
                <c:pt idx="810">
                  <c:v>0.50164907880688003</c:v>
                </c:pt>
                <c:pt idx="811">
                  <c:v>0.50336196042740178</c:v>
                </c:pt>
                <c:pt idx="812">
                  <c:v>0.50514214022184856</c:v>
                </c:pt>
                <c:pt idx="813">
                  <c:v>0.50658450344219996</c:v>
                </c:pt>
                <c:pt idx="814">
                  <c:v>0.50874285357700544</c:v>
                </c:pt>
                <c:pt idx="815">
                  <c:v>0.51081205960124898</c:v>
                </c:pt>
                <c:pt idx="816">
                  <c:v>0.51291921622623304</c:v>
                </c:pt>
                <c:pt idx="817">
                  <c:v>0.51478040239942624</c:v>
                </c:pt>
                <c:pt idx="818">
                  <c:v>0.51682680180435159</c:v>
                </c:pt>
                <c:pt idx="819">
                  <c:v>0.51854611461045552</c:v>
                </c:pt>
                <c:pt idx="820">
                  <c:v>0.5208787397229705</c:v>
                </c:pt>
                <c:pt idx="821">
                  <c:v>0.52298020053280803</c:v>
                </c:pt>
                <c:pt idx="822">
                  <c:v>0.52512595041639765</c:v>
                </c:pt>
                <c:pt idx="823">
                  <c:v>0.52695963873558904</c:v>
                </c:pt>
                <c:pt idx="824">
                  <c:v>0.52947121808749964</c:v>
                </c:pt>
                <c:pt idx="825">
                  <c:v>0.53111728605440478</c:v>
                </c:pt>
                <c:pt idx="826">
                  <c:v>0.53322220770360407</c:v>
                </c:pt>
                <c:pt idx="827">
                  <c:v>0.53526896208728358</c:v>
                </c:pt>
                <c:pt idx="828">
                  <c:v>0.53727772124240358</c:v>
                </c:pt>
                <c:pt idx="829">
                  <c:v>0.53896098719055752</c:v>
                </c:pt>
                <c:pt idx="830">
                  <c:v>0.54128831093784957</c:v>
                </c:pt>
                <c:pt idx="831">
                  <c:v>0.54296645897477325</c:v>
                </c:pt>
                <c:pt idx="832">
                  <c:v>0.54537640652607211</c:v>
                </c:pt>
                <c:pt idx="833">
                  <c:v>0.54772225905061744</c:v>
                </c:pt>
                <c:pt idx="834">
                  <c:v>0.54924263049129862</c:v>
                </c:pt>
                <c:pt idx="835">
                  <c:v>0.55170392577485727</c:v>
                </c:pt>
                <c:pt idx="836">
                  <c:v>0.55409072856180874</c:v>
                </c:pt>
                <c:pt idx="837">
                  <c:v>0.55571703624627311</c:v>
                </c:pt>
                <c:pt idx="838">
                  <c:v>0.55822540770587759</c:v>
                </c:pt>
                <c:pt idx="839">
                  <c:v>0.55943728955160632</c:v>
                </c:pt>
                <c:pt idx="840">
                  <c:v>0.56197307587772749</c:v>
                </c:pt>
                <c:pt idx="841">
                  <c:v>0.56434707226159087</c:v>
                </c:pt>
                <c:pt idx="842">
                  <c:v>0.56655582876355504</c:v>
                </c:pt>
                <c:pt idx="843">
                  <c:v>0.5688856786768649</c:v>
                </c:pt>
                <c:pt idx="844">
                  <c:v>0.57087987602749901</c:v>
                </c:pt>
                <c:pt idx="845">
                  <c:v>0.5729664440740655</c:v>
                </c:pt>
                <c:pt idx="846">
                  <c:v>0.57495511280767964</c:v>
                </c:pt>
                <c:pt idx="847">
                  <c:v>0.57728565420181965</c:v>
                </c:pt>
                <c:pt idx="848">
                  <c:v>0.57937965621224363</c:v>
                </c:pt>
                <c:pt idx="849">
                  <c:v>0.58145656652682398</c:v>
                </c:pt>
                <c:pt idx="850">
                  <c:v>0.58401461531545651</c:v>
                </c:pt>
                <c:pt idx="851">
                  <c:v>0.58654652822991937</c:v>
                </c:pt>
                <c:pt idx="852">
                  <c:v>0.58799128340377438</c:v>
                </c:pt>
                <c:pt idx="853">
                  <c:v>0.59071372245220921</c:v>
                </c:pt>
                <c:pt idx="854">
                  <c:v>0.59243803772197356</c:v>
                </c:pt>
                <c:pt idx="855">
                  <c:v>0.59495133954120449</c:v>
                </c:pt>
                <c:pt idx="856">
                  <c:v>0.59706299221933656</c:v>
                </c:pt>
                <c:pt idx="857">
                  <c:v>0.59959149379697751</c:v>
                </c:pt>
                <c:pt idx="858">
                  <c:v>0.60159605004579764</c:v>
                </c:pt>
                <c:pt idx="859">
                  <c:v>0.60381317396839773</c:v>
                </c:pt>
                <c:pt idx="860">
                  <c:v>0.60633008704820068</c:v>
                </c:pt>
                <c:pt idx="861">
                  <c:v>0.60839928974933322</c:v>
                </c:pt>
                <c:pt idx="862">
                  <c:v>0.61066296476651727</c:v>
                </c:pt>
                <c:pt idx="863">
                  <c:v>0.61272875027495377</c:v>
                </c:pt>
                <c:pt idx="864">
                  <c:v>0.61507900968018692</c:v>
                </c:pt>
                <c:pt idx="865">
                  <c:v>0.61732670861801764</c:v>
                </c:pt>
                <c:pt idx="866">
                  <c:v>0.61985355345439253</c:v>
                </c:pt>
                <c:pt idx="867">
                  <c:v>0.62212036428525452</c:v>
                </c:pt>
                <c:pt idx="868">
                  <c:v>0.62461973368647861</c:v>
                </c:pt>
                <c:pt idx="869">
                  <c:v>0.62668864946372094</c:v>
                </c:pt>
                <c:pt idx="870">
                  <c:v>0.62901211890233633</c:v>
                </c:pt>
                <c:pt idx="871">
                  <c:v>0.63150447801725951</c:v>
                </c:pt>
                <c:pt idx="872">
                  <c:v>0.63380280255289512</c:v>
                </c:pt>
                <c:pt idx="873">
                  <c:v>0.63628673798299151</c:v>
                </c:pt>
                <c:pt idx="874">
                  <c:v>0.63896573426057446</c:v>
                </c:pt>
                <c:pt idx="875">
                  <c:v>0.64086934706780563</c:v>
                </c:pt>
                <c:pt idx="876">
                  <c:v>0.64309829456589085</c:v>
                </c:pt>
                <c:pt idx="877">
                  <c:v>0.64556334289497119</c:v>
                </c:pt>
                <c:pt idx="878">
                  <c:v>0.64804660142403436</c:v>
                </c:pt>
                <c:pt idx="879">
                  <c:v>0.65026291175076656</c:v>
                </c:pt>
                <c:pt idx="880">
                  <c:v>0.6525724454515206</c:v>
                </c:pt>
                <c:pt idx="881">
                  <c:v>0.65499489358114282</c:v>
                </c:pt>
                <c:pt idx="882">
                  <c:v>0.65771536017292376</c:v>
                </c:pt>
                <c:pt idx="883">
                  <c:v>0.66000085073847292</c:v>
                </c:pt>
                <c:pt idx="884">
                  <c:v>0.66210261301762363</c:v>
                </c:pt>
                <c:pt idx="885">
                  <c:v>0.66507146872833989</c:v>
                </c:pt>
                <c:pt idx="886">
                  <c:v>0.66722877156662763</c:v>
                </c:pt>
                <c:pt idx="887">
                  <c:v>0.66971798820641371</c:v>
                </c:pt>
                <c:pt idx="888">
                  <c:v>0.67152301204947673</c:v>
                </c:pt>
                <c:pt idx="889">
                  <c:v>0.67475024597533095</c:v>
                </c:pt>
                <c:pt idx="890">
                  <c:v>0.67689394184115925</c:v>
                </c:pt>
                <c:pt idx="891">
                  <c:v>0.67942917198170583</c:v>
                </c:pt>
                <c:pt idx="892">
                  <c:v>0.68192560595916873</c:v>
                </c:pt>
                <c:pt idx="893">
                  <c:v>0.68422359931315169</c:v>
                </c:pt>
                <c:pt idx="894">
                  <c:v>0.68648624531052849</c:v>
                </c:pt>
                <c:pt idx="895">
                  <c:v>0.68934834119540411</c:v>
                </c:pt>
                <c:pt idx="896">
                  <c:v>0.69165294418897449</c:v>
                </c:pt>
                <c:pt idx="897">
                  <c:v>0.69464247323949535</c:v>
                </c:pt>
                <c:pt idx="898">
                  <c:v>0.69671921877215182</c:v>
                </c:pt>
                <c:pt idx="899">
                  <c:v>0.6993443596890121</c:v>
                </c:pt>
                <c:pt idx="900">
                  <c:v>0.70185257086891151</c:v>
                </c:pt>
                <c:pt idx="901">
                  <c:v>0.70417402141740504</c:v>
                </c:pt>
                <c:pt idx="902">
                  <c:v>0.70725458491666615</c:v>
                </c:pt>
                <c:pt idx="903">
                  <c:v>0.70930262442541769</c:v>
                </c:pt>
                <c:pt idx="904">
                  <c:v>0.71220533697884258</c:v>
                </c:pt>
                <c:pt idx="905">
                  <c:v>0.71470952258852405</c:v>
                </c:pt>
                <c:pt idx="906">
                  <c:v>0.7173650057423574</c:v>
                </c:pt>
                <c:pt idx="907">
                  <c:v>0.71964686515450804</c:v>
                </c:pt>
                <c:pt idx="908">
                  <c:v>0.7224736497652765</c:v>
                </c:pt>
                <c:pt idx="909">
                  <c:v>0.72480662649110073</c:v>
                </c:pt>
                <c:pt idx="910">
                  <c:v>0.72797258422442579</c:v>
                </c:pt>
                <c:pt idx="911">
                  <c:v>0.72959894958368965</c:v>
                </c:pt>
                <c:pt idx="912">
                  <c:v>0.73236914991320456</c:v>
                </c:pt>
                <c:pt idx="913">
                  <c:v>0.73535898253313015</c:v>
                </c:pt>
                <c:pt idx="914">
                  <c:v>0.73801461798939694</c:v>
                </c:pt>
                <c:pt idx="915">
                  <c:v>0.74055293080363949</c:v>
                </c:pt>
                <c:pt idx="916">
                  <c:v>0.74317726947313523</c:v>
                </c:pt>
                <c:pt idx="917">
                  <c:v>0.74583581397075693</c:v>
                </c:pt>
                <c:pt idx="918">
                  <c:v>0.74867260049490492</c:v>
                </c:pt>
                <c:pt idx="919">
                  <c:v>0.75145369796944261</c:v>
                </c:pt>
                <c:pt idx="920">
                  <c:v>0.75404684579366277</c:v>
                </c:pt>
                <c:pt idx="921">
                  <c:v>0.75663781484221371</c:v>
                </c:pt>
                <c:pt idx="922">
                  <c:v>0.75902390721506374</c:v>
                </c:pt>
                <c:pt idx="923">
                  <c:v>0.76179066923743022</c:v>
                </c:pt>
                <c:pt idx="924">
                  <c:v>0.76488970495974362</c:v>
                </c:pt>
                <c:pt idx="925">
                  <c:v>0.76776699165760731</c:v>
                </c:pt>
                <c:pt idx="926">
                  <c:v>0.77015204558172889</c:v>
                </c:pt>
                <c:pt idx="927">
                  <c:v>0.77285998645790144</c:v>
                </c:pt>
                <c:pt idx="928">
                  <c:v>0.77554148048693861</c:v>
                </c:pt>
                <c:pt idx="929">
                  <c:v>0.77831881309465123</c:v>
                </c:pt>
                <c:pt idx="930">
                  <c:v>0.78100389743178356</c:v>
                </c:pt>
                <c:pt idx="931">
                  <c:v>0.78351573412401299</c:v>
                </c:pt>
                <c:pt idx="932">
                  <c:v>0.78607302827186754</c:v>
                </c:pt>
                <c:pt idx="933">
                  <c:v>0.78887602445073401</c:v>
                </c:pt>
                <c:pt idx="934">
                  <c:v>0.79187826271079775</c:v>
                </c:pt>
                <c:pt idx="935">
                  <c:v>0.79478140007700993</c:v>
                </c:pt>
                <c:pt idx="936">
                  <c:v>0.79710304854907965</c:v>
                </c:pt>
                <c:pt idx="937">
                  <c:v>0.80011058635142351</c:v>
                </c:pt>
                <c:pt idx="938">
                  <c:v>0.80311812643315994</c:v>
                </c:pt>
                <c:pt idx="939">
                  <c:v>0.805740260218055</c:v>
                </c:pt>
                <c:pt idx="940">
                  <c:v>0.80851523035453465</c:v>
                </c:pt>
                <c:pt idx="941">
                  <c:v>0.81164007796562965</c:v>
                </c:pt>
                <c:pt idx="942">
                  <c:v>0.81421503614899216</c:v>
                </c:pt>
                <c:pt idx="943">
                  <c:v>0.81682891922683665</c:v>
                </c:pt>
                <c:pt idx="944">
                  <c:v>0.81989628349595467</c:v>
                </c:pt>
                <c:pt idx="945">
                  <c:v>0.82217889572770098</c:v>
                </c:pt>
                <c:pt idx="946">
                  <c:v>0.82562729991795258</c:v>
                </c:pt>
                <c:pt idx="947">
                  <c:v>0.82838706528713557</c:v>
                </c:pt>
                <c:pt idx="948">
                  <c:v>0.8309175697801825</c:v>
                </c:pt>
                <c:pt idx="949">
                  <c:v>0.83387202656655213</c:v>
                </c:pt>
                <c:pt idx="950">
                  <c:v>0.83668175504020592</c:v>
                </c:pt>
                <c:pt idx="951">
                  <c:v>0.83949970081961078</c:v>
                </c:pt>
                <c:pt idx="952">
                  <c:v>0.84275874549774232</c:v>
                </c:pt>
                <c:pt idx="953">
                  <c:v>0.84584308389208362</c:v>
                </c:pt>
                <c:pt idx="954">
                  <c:v>0.84844905579461982</c:v>
                </c:pt>
                <c:pt idx="955">
                  <c:v>0.85178347597185222</c:v>
                </c:pt>
                <c:pt idx="956">
                  <c:v>0.85453688166479003</c:v>
                </c:pt>
                <c:pt idx="957">
                  <c:v>0.85683700483898262</c:v>
                </c:pt>
                <c:pt idx="958">
                  <c:v>0.86005837043450128</c:v>
                </c:pt>
                <c:pt idx="959">
                  <c:v>0.86296493336597491</c:v>
                </c:pt>
                <c:pt idx="960">
                  <c:v>0.86582047302258403</c:v>
                </c:pt>
                <c:pt idx="961">
                  <c:v>0.869116197518089</c:v>
                </c:pt>
                <c:pt idx="962">
                  <c:v>0.87177278294084404</c:v>
                </c:pt>
                <c:pt idx="963">
                  <c:v>0.87512687435381975</c:v>
                </c:pt>
                <c:pt idx="964">
                  <c:v>0.87791510229461489</c:v>
                </c:pt>
                <c:pt idx="965">
                  <c:v>0.8806640997754771</c:v>
                </c:pt>
                <c:pt idx="966">
                  <c:v>0.88389893978336254</c:v>
                </c:pt>
                <c:pt idx="967">
                  <c:v>0.8868773532799179</c:v>
                </c:pt>
                <c:pt idx="968">
                  <c:v>0.88991961620152793</c:v>
                </c:pt>
                <c:pt idx="969">
                  <c:v>0.89298704495934889</c:v>
                </c:pt>
                <c:pt idx="970">
                  <c:v>0.89577436968934498</c:v>
                </c:pt>
                <c:pt idx="971">
                  <c:v>0.89880827150231879</c:v>
                </c:pt>
                <c:pt idx="972">
                  <c:v>0.90151923123393429</c:v>
                </c:pt>
                <c:pt idx="973">
                  <c:v>0.90465480669478815</c:v>
                </c:pt>
                <c:pt idx="974">
                  <c:v>0.90810083867041191</c:v>
                </c:pt>
                <c:pt idx="975">
                  <c:v>0.91093520367134573</c:v>
                </c:pt>
                <c:pt idx="976">
                  <c:v>0.91425140993317244</c:v>
                </c:pt>
                <c:pt idx="977">
                  <c:v>0.91697951616655549</c:v>
                </c:pt>
                <c:pt idx="978">
                  <c:v>0.92009721705730263</c:v>
                </c:pt>
                <c:pt idx="979">
                  <c:v>0.92262601601640803</c:v>
                </c:pt>
                <c:pt idx="980">
                  <c:v>0.92654399793010001</c:v>
                </c:pt>
                <c:pt idx="981">
                  <c:v>0.92941480190990977</c:v>
                </c:pt>
                <c:pt idx="982">
                  <c:v>0.93252244004272256</c:v>
                </c:pt>
                <c:pt idx="983">
                  <c:v>0.9351624506408267</c:v>
                </c:pt>
                <c:pt idx="984">
                  <c:v>0.93808135699198103</c:v>
                </c:pt>
                <c:pt idx="985">
                  <c:v>0.94140800460948781</c:v>
                </c:pt>
                <c:pt idx="986">
                  <c:v>0.94452211573223233</c:v>
                </c:pt>
                <c:pt idx="987">
                  <c:v>0.94828934707478563</c:v>
                </c:pt>
                <c:pt idx="988">
                  <c:v>0.95088143182743023</c:v>
                </c:pt>
                <c:pt idx="989">
                  <c:v>0.95403564840626953</c:v>
                </c:pt>
                <c:pt idx="990">
                  <c:v>0.95769764195326601</c:v>
                </c:pt>
                <c:pt idx="991">
                  <c:v>0.96027537958635001</c:v>
                </c:pt>
                <c:pt idx="992">
                  <c:v>0.96370421264946726</c:v>
                </c:pt>
                <c:pt idx="993">
                  <c:v>0.96713949921266051</c:v>
                </c:pt>
                <c:pt idx="994">
                  <c:v>0.97007599282218282</c:v>
                </c:pt>
                <c:pt idx="995">
                  <c:v>0.97308592600053256</c:v>
                </c:pt>
                <c:pt idx="996">
                  <c:v>0.9764385572465607</c:v>
                </c:pt>
                <c:pt idx="997">
                  <c:v>0.97921078603557188</c:v>
                </c:pt>
                <c:pt idx="998">
                  <c:v>0.9832901460693706</c:v>
                </c:pt>
                <c:pt idx="999">
                  <c:v>0.98611497602639731</c:v>
                </c:pt>
                <c:pt idx="1000">
                  <c:v>0.98934370131178728</c:v>
                </c:pt>
                <c:pt idx="1001">
                  <c:v>0.99270739980747558</c:v>
                </c:pt>
                <c:pt idx="1002">
                  <c:v>0.99566182487230059</c:v>
                </c:pt>
                <c:pt idx="1003">
                  <c:v>0.99870176259208165</c:v>
                </c:pt>
                <c:pt idx="1004">
                  <c:v>1.0022913947797398</c:v>
                </c:pt>
                <c:pt idx="1005">
                  <c:v>1.0054982869753848</c:v>
                </c:pt>
                <c:pt idx="1006">
                  <c:v>1.0083657296964201</c:v>
                </c:pt>
                <c:pt idx="1007">
                  <c:v>1.0121372531876498</c:v>
                </c:pt>
                <c:pt idx="1008">
                  <c:v>1.0146344884213876</c:v>
                </c:pt>
                <c:pt idx="1009">
                  <c:v>1.0182245883475598</c:v>
                </c:pt>
                <c:pt idx="1010">
                  <c:v>1.0222036726438151</c:v>
                </c:pt>
                <c:pt idx="1011">
                  <c:v>1.0244224672156426</c:v>
                </c:pt>
                <c:pt idx="1012">
                  <c:v>1.0281781221964861</c:v>
                </c:pt>
                <c:pt idx="1013">
                  <c:v>1.0314358794478427</c:v>
                </c:pt>
                <c:pt idx="1014">
                  <c:v>1.0347554018094125</c:v>
                </c:pt>
                <c:pt idx="1015">
                  <c:v>1.037838783349168</c:v>
                </c:pt>
                <c:pt idx="1016">
                  <c:v>1.0412996006135458</c:v>
                </c:pt>
                <c:pt idx="1017">
                  <c:v>1.0447795383774918</c:v>
                </c:pt>
                <c:pt idx="1018">
                  <c:v>1.0479972503946231</c:v>
                </c:pt>
                <c:pt idx="1019">
                  <c:v>1.0515460883973775</c:v>
                </c:pt>
                <c:pt idx="1020">
                  <c:v>1.0546272493470918</c:v>
                </c:pt>
                <c:pt idx="1021">
                  <c:v>1.0579298716841592</c:v>
                </c:pt>
                <c:pt idx="1022">
                  <c:v>1.0609709235781661</c:v>
                </c:pt>
                <c:pt idx="1023">
                  <c:v>1.0648857181779876</c:v>
                </c:pt>
                <c:pt idx="1024">
                  <c:v>1.0678591888619651</c:v>
                </c:pt>
                <c:pt idx="1025">
                  <c:v>1.0717212534880189</c:v>
                </c:pt>
                <c:pt idx="1026">
                  <c:v>1.074552582893801</c:v>
                </c:pt>
                <c:pt idx="1027">
                  <c:v>1.0783657516467851</c:v>
                </c:pt>
                <c:pt idx="1028">
                  <c:v>1.0815170607944777</c:v>
                </c:pt>
                <c:pt idx="1029">
                  <c:v>1.08482243561451</c:v>
                </c:pt>
                <c:pt idx="1030">
                  <c:v>1.0884110536148</c:v>
                </c:pt>
                <c:pt idx="1031">
                  <c:v>1.0918842157836848</c:v>
                </c:pt>
                <c:pt idx="1032">
                  <c:v>1.0953077883400826</c:v>
                </c:pt>
                <c:pt idx="1033">
                  <c:v>1.0984874657336217</c:v>
                </c:pt>
                <c:pt idx="1034">
                  <c:v>1.1020828381447929</c:v>
                </c:pt>
                <c:pt idx="1035">
                  <c:v>1.1055985217351181</c:v>
                </c:pt>
                <c:pt idx="1036">
                  <c:v>1.1090232208972826</c:v>
                </c:pt>
                <c:pt idx="1037">
                  <c:v>1.1123324005052861</c:v>
                </c:pt>
                <c:pt idx="1038">
                  <c:v>1.1161018411646051</c:v>
                </c:pt>
                <c:pt idx="1039">
                  <c:v>1.1196264957123419</c:v>
                </c:pt>
                <c:pt idx="1040">
                  <c:v>1.123178825717398</c:v>
                </c:pt>
                <c:pt idx="1041">
                  <c:v>1.1262694379805951</c:v>
                </c:pt>
                <c:pt idx="1042">
                  <c:v>1.1299704662848751</c:v>
                </c:pt>
                <c:pt idx="1043">
                  <c:v>1.1331918346454199</c:v>
                </c:pt>
                <c:pt idx="1044">
                  <c:v>1.1365521245598629</c:v>
                </c:pt>
                <c:pt idx="1045">
                  <c:v>1.1400417137583749</c:v>
                </c:pt>
                <c:pt idx="1046">
                  <c:v>1.1437127299539229</c:v>
                </c:pt>
                <c:pt idx="1047">
                  <c:v>1.1473943553423434</c:v>
                </c:pt>
                <c:pt idx="1048">
                  <c:v>1.1506636811025799</c:v>
                </c:pt>
                <c:pt idx="1049">
                  <c:v>1.1542579301467972</c:v>
                </c:pt>
                <c:pt idx="1050">
                  <c:v>1.1580441331205478</c:v>
                </c:pt>
                <c:pt idx="1051">
                  <c:v>1.161406200653005</c:v>
                </c:pt>
                <c:pt idx="1052">
                  <c:v>1.1649298081070598</c:v>
                </c:pt>
                <c:pt idx="1053">
                  <c:v>1.1682085445795163</c:v>
                </c:pt>
                <c:pt idx="1054">
                  <c:v>1.1718772279012641</c:v>
                </c:pt>
                <c:pt idx="1055">
                  <c:v>1.1755208346374499</c:v>
                </c:pt>
                <c:pt idx="1056">
                  <c:v>1.1789155920876475</c:v>
                </c:pt>
                <c:pt idx="1057">
                  <c:v>1.18222813503603</c:v>
                </c:pt>
                <c:pt idx="1058">
                  <c:v>1.1864081667515454</c:v>
                </c:pt>
                <c:pt idx="1059">
                  <c:v>1.1899668034880724</c:v>
                </c:pt>
                <c:pt idx="1060">
                  <c:v>1.1935091539846319</c:v>
                </c:pt>
                <c:pt idx="1061">
                  <c:v>1.197295607215535</c:v>
                </c:pt>
                <c:pt idx="1062">
                  <c:v>1.2005740316405626</c:v>
                </c:pt>
                <c:pt idx="1063">
                  <c:v>1.2042542069551398</c:v>
                </c:pt>
                <c:pt idx="1064">
                  <c:v>1.2080679025905281</c:v>
                </c:pt>
                <c:pt idx="1065">
                  <c:v>1.2116857934639818</c:v>
                </c:pt>
                <c:pt idx="1066">
                  <c:v>1.2150647927289402</c:v>
                </c:pt>
                <c:pt idx="1067">
                  <c:v>1.2188034315252101</c:v>
                </c:pt>
                <c:pt idx="1068">
                  <c:v>1.2223955027291118</c:v>
                </c:pt>
                <c:pt idx="1069">
                  <c:v>1.2257555337037129</c:v>
                </c:pt>
                <c:pt idx="1070">
                  <c:v>1.2295652887989397</c:v>
                </c:pt>
                <c:pt idx="1071">
                  <c:v>1.2333391168518375</c:v>
                </c:pt>
                <c:pt idx="1072">
                  <c:v>1.2369200659366675</c:v>
                </c:pt>
                <c:pt idx="1073">
                  <c:v>1.2408389573651375</c:v>
                </c:pt>
                <c:pt idx="1074">
                  <c:v>1.2444100314365854</c:v>
                </c:pt>
                <c:pt idx="1075">
                  <c:v>1.2480643161881098</c:v>
                </c:pt>
                <c:pt idx="1076">
                  <c:v>1.2516912536448124</c:v>
                </c:pt>
                <c:pt idx="1077">
                  <c:v>1.2554885640699527</c:v>
                </c:pt>
                <c:pt idx="1078">
                  <c:v>1.2590117669650951</c:v>
                </c:pt>
                <c:pt idx="1079">
                  <c:v>1.2628983920703336</c:v>
                </c:pt>
                <c:pt idx="1080">
                  <c:v>1.266360097864476</c:v>
                </c:pt>
                <c:pt idx="1081">
                  <c:v>1.270455819315188</c:v>
                </c:pt>
                <c:pt idx="1082">
                  <c:v>1.2738790483791702</c:v>
                </c:pt>
                <c:pt idx="1083">
                  <c:v>1.2778277205024038</c:v>
                </c:pt>
                <c:pt idx="1084">
                  <c:v>1.2821762031202475</c:v>
                </c:pt>
                <c:pt idx="1085">
                  <c:v>1.2851608276576638</c:v>
                </c:pt>
                <c:pt idx="1086">
                  <c:v>1.2889506382793938</c:v>
                </c:pt>
                <c:pt idx="1087">
                  <c:v>1.292968416890125</c:v>
                </c:pt>
                <c:pt idx="1088">
                  <c:v>1.29677542063467</c:v>
                </c:pt>
                <c:pt idx="1089">
                  <c:v>1.3001991381481575</c:v>
                </c:pt>
                <c:pt idx="1090">
                  <c:v>1.303926887306188</c:v>
                </c:pt>
                <c:pt idx="1091">
                  <c:v>1.3074915324750476</c:v>
                </c:pt>
                <c:pt idx="1092">
                  <c:v>1.3116292017618298</c:v>
                </c:pt>
                <c:pt idx="1093">
                  <c:v>1.314953976264668</c:v>
                </c:pt>
                <c:pt idx="1094">
                  <c:v>1.319216862072865</c:v>
                </c:pt>
                <c:pt idx="1095">
                  <c:v>1.3225898460171051</c:v>
                </c:pt>
                <c:pt idx="1096">
                  <c:v>1.3270171994196025</c:v>
                </c:pt>
                <c:pt idx="1097">
                  <c:v>1.3310842343442775</c:v>
                </c:pt>
                <c:pt idx="1098">
                  <c:v>1.3344092310969473</c:v>
                </c:pt>
                <c:pt idx="1099">
                  <c:v>1.3380724677254781</c:v>
                </c:pt>
                <c:pt idx="1100">
                  <c:v>1.3418829475199618</c:v>
                </c:pt>
                <c:pt idx="1101">
                  <c:v>1.345375016512895</c:v>
                </c:pt>
                <c:pt idx="1102">
                  <c:v>1.3496666749793376</c:v>
                </c:pt>
                <c:pt idx="1103">
                  <c:v>1.354031053937085</c:v>
                </c:pt>
                <c:pt idx="1104">
                  <c:v>1.3576336156468338</c:v>
                </c:pt>
                <c:pt idx="1105">
                  <c:v>1.3613977196123599</c:v>
                </c:pt>
                <c:pt idx="1106">
                  <c:v>1.3654772790806651</c:v>
                </c:pt>
                <c:pt idx="1107">
                  <c:v>1.3693599632921525</c:v>
                </c:pt>
                <c:pt idx="1108">
                  <c:v>1.3731787009807961</c:v>
                </c:pt>
                <c:pt idx="1109">
                  <c:v>1.3764980576242876</c:v>
                </c:pt>
                <c:pt idx="1110">
                  <c:v>1.3801631786942161</c:v>
                </c:pt>
                <c:pt idx="1111">
                  <c:v>1.3850313484062027</c:v>
                </c:pt>
                <c:pt idx="1112">
                  <c:v>1.3887003297200999</c:v>
                </c:pt>
                <c:pt idx="1113">
                  <c:v>1.3924576133400981</c:v>
                </c:pt>
                <c:pt idx="1114">
                  <c:v>1.3964849182149226</c:v>
                </c:pt>
                <c:pt idx="1115">
                  <c:v>1.400103586787975</c:v>
                </c:pt>
                <c:pt idx="1116">
                  <c:v>1.4044636369974826</c:v>
                </c:pt>
                <c:pt idx="1117">
                  <c:v>1.4080485695266585</c:v>
                </c:pt>
                <c:pt idx="1118">
                  <c:v>1.41226210030384</c:v>
                </c:pt>
                <c:pt idx="1119">
                  <c:v>1.415937378502655</c:v>
                </c:pt>
                <c:pt idx="1120">
                  <c:v>1.4196830645421719</c:v>
                </c:pt>
                <c:pt idx="1121">
                  <c:v>1.424049505087015</c:v>
                </c:pt>
                <c:pt idx="1122">
                  <c:v>1.4277919625475397</c:v>
                </c:pt>
                <c:pt idx="1123">
                  <c:v>1.431864068079977</c:v>
                </c:pt>
                <c:pt idx="1124">
                  <c:v>1.436069401586566</c:v>
                </c:pt>
                <c:pt idx="1125">
                  <c:v>1.4396204644656798</c:v>
                </c:pt>
                <c:pt idx="1126">
                  <c:v>1.4434869301119899</c:v>
                </c:pt>
                <c:pt idx="1127">
                  <c:v>1.4471897981665998</c:v>
                </c:pt>
                <c:pt idx="1128">
                  <c:v>1.4517423417671576</c:v>
                </c:pt>
                <c:pt idx="1129">
                  <c:v>1.4553446835480175</c:v>
                </c:pt>
                <c:pt idx="1130">
                  <c:v>1.4594891063903674</c:v>
                </c:pt>
                <c:pt idx="1131">
                  <c:v>1.4635095376723353</c:v>
                </c:pt>
                <c:pt idx="1132">
                  <c:v>1.4678111120191426</c:v>
                </c:pt>
                <c:pt idx="1133">
                  <c:v>1.4715853323032448</c:v>
                </c:pt>
                <c:pt idx="1134">
                  <c:v>1.4753391938943936</c:v>
                </c:pt>
                <c:pt idx="1135">
                  <c:v>1.4794678106598418</c:v>
                </c:pt>
                <c:pt idx="1136">
                  <c:v>1.4831182484644048</c:v>
                </c:pt>
                <c:pt idx="1137">
                  <c:v>1.4878838331706099</c:v>
                </c:pt>
                <c:pt idx="1138">
                  <c:v>1.4916833941387975</c:v>
                </c:pt>
                <c:pt idx="1139">
                  <c:v>1.4954385659772524</c:v>
                </c:pt>
                <c:pt idx="1140">
                  <c:v>1.499451975042305</c:v>
                </c:pt>
                <c:pt idx="1141">
                  <c:v>1.5040184689384481</c:v>
                </c:pt>
                <c:pt idx="1142">
                  <c:v>1.5081323937684519</c:v>
                </c:pt>
                <c:pt idx="1143">
                  <c:v>1.5121776978834638</c:v>
                </c:pt>
                <c:pt idx="1144">
                  <c:v>1.5153060571331165</c:v>
                </c:pt>
                <c:pt idx="1145">
                  <c:v>1.5197514626156419</c:v>
                </c:pt>
                <c:pt idx="1146">
                  <c:v>1.5242305311779525</c:v>
                </c:pt>
                <c:pt idx="1147">
                  <c:v>1.5280959471657625</c:v>
                </c:pt>
                <c:pt idx="1148">
                  <c:v>1.5323183754236749</c:v>
                </c:pt>
                <c:pt idx="1149">
                  <c:v>1.5362108025452825</c:v>
                </c:pt>
                <c:pt idx="1150">
                  <c:v>1.5408653048732501</c:v>
                </c:pt>
                <c:pt idx="1151">
                  <c:v>1.5443519702494324</c:v>
                </c:pt>
                <c:pt idx="1152">
                  <c:v>1.5489850567649275</c:v>
                </c:pt>
                <c:pt idx="1153">
                  <c:v>1.5528287517601951</c:v>
                </c:pt>
                <c:pt idx="1154">
                  <c:v>1.5563905878251398</c:v>
                </c:pt>
                <c:pt idx="1155">
                  <c:v>1.5610374957991551</c:v>
                </c:pt>
                <c:pt idx="1156">
                  <c:v>1.56491006802128</c:v>
                </c:pt>
                <c:pt idx="1157">
                  <c:v>1.569652590330185</c:v>
                </c:pt>
                <c:pt idx="1158">
                  <c:v>1.5733403663143375</c:v>
                </c:pt>
                <c:pt idx="1159">
                  <c:v>1.5772444285620175</c:v>
                </c:pt>
                <c:pt idx="1160">
                  <c:v>1.5818686451614123</c:v>
                </c:pt>
                <c:pt idx="1161">
                  <c:v>1.5858378769506924</c:v>
                </c:pt>
                <c:pt idx="1162">
                  <c:v>1.5898948110180602</c:v>
                </c:pt>
                <c:pt idx="1163">
                  <c:v>1.5940145472018461</c:v>
                </c:pt>
                <c:pt idx="1164">
                  <c:v>1.5980524483405429</c:v>
                </c:pt>
                <c:pt idx="1165">
                  <c:v>1.60283560677287</c:v>
                </c:pt>
                <c:pt idx="1166">
                  <c:v>1.6070956193378718</c:v>
                </c:pt>
                <c:pt idx="1167">
                  <c:v>1.6106885603749361</c:v>
                </c:pt>
                <c:pt idx="1168">
                  <c:v>1.614943005223848</c:v>
                </c:pt>
                <c:pt idx="1169">
                  <c:v>1.6193207579748692</c:v>
                </c:pt>
                <c:pt idx="1170">
                  <c:v>1.6234935784687801</c:v>
                </c:pt>
                <c:pt idx="1171">
                  <c:v>1.6268732037969127</c:v>
                </c:pt>
                <c:pt idx="1172">
                  <c:v>1.6321532628012234</c:v>
                </c:pt>
                <c:pt idx="1173">
                  <c:v>1.6361054435743101</c:v>
                </c:pt>
                <c:pt idx="1174">
                  <c:v>1.6401453359594851</c:v>
                </c:pt>
                <c:pt idx="1175">
                  <c:v>1.64452956205079</c:v>
                </c:pt>
                <c:pt idx="1176">
                  <c:v>1.6486729044430521</c:v>
                </c:pt>
                <c:pt idx="1177">
                  <c:v>1.6525914957318899</c:v>
                </c:pt>
                <c:pt idx="1178">
                  <c:v>1.6573104697638068</c:v>
                </c:pt>
                <c:pt idx="1179">
                  <c:v>1.661062250386145</c:v>
                </c:pt>
                <c:pt idx="1180">
                  <c:v>1.6656303234471899</c:v>
                </c:pt>
                <c:pt idx="1181">
                  <c:v>1.6703427702961453</c:v>
                </c:pt>
                <c:pt idx="1182">
                  <c:v>1.6739989345331761</c:v>
                </c:pt>
                <c:pt idx="1183">
                  <c:v>1.6784482897594377</c:v>
                </c:pt>
                <c:pt idx="1184">
                  <c:v>1.682088989577101</c:v>
                </c:pt>
                <c:pt idx="1185">
                  <c:v>1.6867675880893349</c:v>
                </c:pt>
                <c:pt idx="1186">
                  <c:v>1.690865454150378</c:v>
                </c:pt>
                <c:pt idx="1187">
                  <c:v>1.6951601653655175</c:v>
                </c:pt>
                <c:pt idx="1188">
                  <c:v>1.6996444328410951</c:v>
                </c:pt>
                <c:pt idx="1189">
                  <c:v>1.7034572671845498</c:v>
                </c:pt>
                <c:pt idx="1190">
                  <c:v>1.708073946754405</c:v>
                </c:pt>
                <c:pt idx="1191">
                  <c:v>1.7120928531602753</c:v>
                </c:pt>
                <c:pt idx="1192">
                  <c:v>1.7167589112628627</c:v>
                </c:pt>
                <c:pt idx="1193">
                  <c:v>1.7208764324239878</c:v>
                </c:pt>
                <c:pt idx="1194">
                  <c:v>1.7252054222565627</c:v>
                </c:pt>
                <c:pt idx="1195">
                  <c:v>1.7293910531245853</c:v>
                </c:pt>
                <c:pt idx="1196">
                  <c:v>1.7339272126431629</c:v>
                </c:pt>
                <c:pt idx="1197">
                  <c:v>1.7378714341784878</c:v>
                </c:pt>
                <c:pt idx="1198">
                  <c:v>1.7419471085978127</c:v>
                </c:pt>
                <c:pt idx="1199">
                  <c:v>1.7476749062694648</c:v>
                </c:pt>
                <c:pt idx="1200">
                  <c:v>1.7511797603128376</c:v>
                </c:pt>
                <c:pt idx="1201">
                  <c:v>1.7551619805983378</c:v>
                </c:pt>
                <c:pt idx="1202">
                  <c:v>1.7597670389974078</c:v>
                </c:pt>
                <c:pt idx="1203">
                  <c:v>1.7640220653824876</c:v>
                </c:pt>
                <c:pt idx="1204">
                  <c:v>1.7682896408769955</c:v>
                </c:pt>
                <c:pt idx="1205">
                  <c:v>1.7724967638553053</c:v>
                </c:pt>
                <c:pt idx="1206">
                  <c:v>1.7771842549427153</c:v>
                </c:pt>
                <c:pt idx="1207">
                  <c:v>1.7814073270154338</c:v>
                </c:pt>
                <c:pt idx="1208">
                  <c:v>1.7859896157005228</c:v>
                </c:pt>
                <c:pt idx="1209">
                  <c:v>1.7902837551259052</c:v>
                </c:pt>
                <c:pt idx="1210">
                  <c:v>1.7950892614202825</c:v>
                </c:pt>
                <c:pt idx="1211">
                  <c:v>1.7991072734631326</c:v>
                </c:pt>
                <c:pt idx="1212">
                  <c:v>1.8032606161346536</c:v>
                </c:pt>
                <c:pt idx="1213">
                  <c:v>1.8077754285657501</c:v>
                </c:pt>
                <c:pt idx="1214">
                  <c:v>1.8118979968879276</c:v>
                </c:pt>
                <c:pt idx="1215">
                  <c:v>1.8163783234833148</c:v>
                </c:pt>
                <c:pt idx="1216">
                  <c:v>1.8205739857345726</c:v>
                </c:pt>
                <c:pt idx="1217">
                  <c:v>1.825133167524865</c:v>
                </c:pt>
                <c:pt idx="1218">
                  <c:v>1.8302737642377875</c:v>
                </c:pt>
                <c:pt idx="1219">
                  <c:v>1.8337322105073148</c:v>
                </c:pt>
                <c:pt idx="1220">
                  <c:v>1.8390595094677773</c:v>
                </c:pt>
                <c:pt idx="1221">
                  <c:v>1.8430153352537324</c:v>
                </c:pt>
                <c:pt idx="1222">
                  <c:v>1.8473442904999577</c:v>
                </c:pt>
                <c:pt idx="1223">
                  <c:v>1.8518028995913849</c:v>
                </c:pt>
                <c:pt idx="1224">
                  <c:v>1.8564333699129825</c:v>
                </c:pt>
                <c:pt idx="1225">
                  <c:v>1.8608493508497299</c:v>
                </c:pt>
                <c:pt idx="1226">
                  <c:v>1.8648944022865324</c:v>
                </c:pt>
                <c:pt idx="1227">
                  <c:v>1.869228341108145</c:v>
                </c:pt>
                <c:pt idx="1228">
                  <c:v>1.8740360434490877</c:v>
                </c:pt>
                <c:pt idx="1229">
                  <c:v>1.8782492629435581</c:v>
                </c:pt>
                <c:pt idx="1230">
                  <c:v>1.8836099647253723</c:v>
                </c:pt>
                <c:pt idx="1231">
                  <c:v>1.88718377792785</c:v>
                </c:pt>
                <c:pt idx="1232">
                  <c:v>1.8917265024337375</c:v>
                </c:pt>
                <c:pt idx="1233">
                  <c:v>1.8960875483751185</c:v>
                </c:pt>
                <c:pt idx="1234">
                  <c:v>1.9012188491332949</c:v>
                </c:pt>
                <c:pt idx="1235">
                  <c:v>1.9055024455887224</c:v>
                </c:pt>
                <c:pt idx="1236">
                  <c:v>1.9094979996208761</c:v>
                </c:pt>
                <c:pt idx="1237">
                  <c:v>1.9141731673581661</c:v>
                </c:pt>
                <c:pt idx="1238">
                  <c:v>1.9184799986778123</c:v>
                </c:pt>
                <c:pt idx="1239">
                  <c:v>1.9228404804557497</c:v>
                </c:pt>
                <c:pt idx="1240">
                  <c:v>1.9275349485664897</c:v>
                </c:pt>
                <c:pt idx="1241">
                  <c:v>1.9318624078830249</c:v>
                </c:pt>
                <c:pt idx="1242">
                  <c:v>1.9369497747766871</c:v>
                </c:pt>
                <c:pt idx="1243">
                  <c:v>1.9409467523670274</c:v>
                </c:pt>
                <c:pt idx="1244">
                  <c:v>1.9456418115217022</c:v>
                </c:pt>
                <c:pt idx="1245">
                  <c:v>1.9498970441062997</c:v>
                </c:pt>
                <c:pt idx="1246">
                  <c:v>1.9544175629842548</c:v>
                </c:pt>
                <c:pt idx="1247">
                  <c:v>1.9588205842666446</c:v>
                </c:pt>
                <c:pt idx="1248">
                  <c:v>1.9636347795621096</c:v>
                </c:pt>
                <c:pt idx="1249">
                  <c:v>1.9682710649766595</c:v>
                </c:pt>
                <c:pt idx="1250">
                  <c:v>1.9733664601135101</c:v>
                </c:pt>
                <c:pt idx="1251">
                  <c:v>1.9774702990729796</c:v>
                </c:pt>
                <c:pt idx="1252">
                  <c:v>1.9816199062022661</c:v>
                </c:pt>
                <c:pt idx="1253">
                  <c:v>1.9863140645953163</c:v>
                </c:pt>
                <c:pt idx="1254">
                  <c:v>1.9904899865926249</c:v>
                </c:pt>
                <c:pt idx="1255">
                  <c:v>1.9954033392810981</c:v>
                </c:pt>
                <c:pt idx="1256">
                  <c:v>1.9997037192438347</c:v>
                </c:pt>
                <c:pt idx="1257">
                  <c:v>2.0043245010599615</c:v>
                </c:pt>
                <c:pt idx="1258">
                  <c:v>2.0092350978044076</c:v>
                </c:pt>
                <c:pt idx="1259">
                  <c:v>2.0135632470477787</c:v>
                </c:pt>
                <c:pt idx="1260">
                  <c:v>2.0182489191060444</c:v>
                </c:pt>
                <c:pt idx="1261">
                  <c:v>2.0221825012904842</c:v>
                </c:pt>
                <c:pt idx="1262">
                  <c:v>2.0272010196572996</c:v>
                </c:pt>
                <c:pt idx="1263">
                  <c:v>2.0316229420075302</c:v>
                </c:pt>
                <c:pt idx="1264">
                  <c:v>2.0363617623867651</c:v>
                </c:pt>
                <c:pt idx="1265">
                  <c:v>2.0406330193349298</c:v>
                </c:pt>
                <c:pt idx="1266">
                  <c:v>2.0452422516360476</c:v>
                </c:pt>
                <c:pt idx="1267">
                  <c:v>2.0501419218180037</c:v>
                </c:pt>
                <c:pt idx="1268">
                  <c:v>2.0545057544022831</c:v>
                </c:pt>
                <c:pt idx="1269">
                  <c:v>2.0588245621537222</c:v>
                </c:pt>
                <c:pt idx="1270">
                  <c:v>2.0640979613302592</c:v>
                </c:pt>
                <c:pt idx="1271">
                  <c:v>2.0688706709326299</c:v>
                </c:pt>
                <c:pt idx="1272">
                  <c:v>2.0731163844541474</c:v>
                </c:pt>
                <c:pt idx="1273">
                  <c:v>2.0773031208803752</c:v>
                </c:pt>
                <c:pt idx="1274">
                  <c:v>2.0820708964388377</c:v>
                </c:pt>
                <c:pt idx="1275">
                  <c:v>2.0863236008487771</c:v>
                </c:pt>
                <c:pt idx="1276">
                  <c:v>2.0917153278207747</c:v>
                </c:pt>
                <c:pt idx="1277">
                  <c:v>2.0959905250564899</c:v>
                </c:pt>
                <c:pt idx="1278">
                  <c:v>2.1008295317483401</c:v>
                </c:pt>
                <c:pt idx="1279">
                  <c:v>2.1049429683291425</c:v>
                </c:pt>
                <c:pt idx="1280">
                  <c:v>2.1098394769718176</c:v>
                </c:pt>
                <c:pt idx="1281">
                  <c:v>2.1147784308390167</c:v>
                </c:pt>
                <c:pt idx="1282">
                  <c:v>2.1188988965828024</c:v>
                </c:pt>
                <c:pt idx="1283">
                  <c:v>2.1236384005942477</c:v>
                </c:pt>
                <c:pt idx="1284">
                  <c:v>2.1281340660031205</c:v>
                </c:pt>
                <c:pt idx="1285">
                  <c:v>2.1331521746774382</c:v>
                </c:pt>
                <c:pt idx="1286">
                  <c:v>2.1374054164731726</c:v>
                </c:pt>
                <c:pt idx="1287">
                  <c:v>2.1425834094837977</c:v>
                </c:pt>
                <c:pt idx="1288">
                  <c:v>2.1468518207898777</c:v>
                </c:pt>
                <c:pt idx="1289">
                  <c:v>2.1518141777087028</c:v>
                </c:pt>
                <c:pt idx="1290">
                  <c:v>2.1562823117938157</c:v>
                </c:pt>
                <c:pt idx="1291">
                  <c:v>2.1613004273346501</c:v>
                </c:pt>
                <c:pt idx="1292">
                  <c:v>2.1657670646060012</c:v>
                </c:pt>
                <c:pt idx="1293">
                  <c:v>2.1706972008676648</c:v>
                </c:pt>
                <c:pt idx="1294">
                  <c:v>2.1755909336139103</c:v>
                </c:pt>
                <c:pt idx="1295">
                  <c:v>2.179292741573065</c:v>
                </c:pt>
                <c:pt idx="1296">
                  <c:v>2.1843318147070092</c:v>
                </c:pt>
                <c:pt idx="1297">
                  <c:v>2.1891891207106453</c:v>
                </c:pt>
                <c:pt idx="1298">
                  <c:v>2.1936014387615175</c:v>
                </c:pt>
                <c:pt idx="1299">
                  <c:v>2.19853880951915</c:v>
                </c:pt>
                <c:pt idx="1300">
                  <c:v>2.2030555676246641</c:v>
                </c:pt>
                <c:pt idx="1301">
                  <c:v>2.2071535322001581</c:v>
                </c:pt>
                <c:pt idx="1302">
                  <c:v>2.2126757448481738</c:v>
                </c:pt>
                <c:pt idx="1303">
                  <c:v>2.2167705649012146</c:v>
                </c:pt>
                <c:pt idx="1304">
                  <c:v>2.2217773266711003</c:v>
                </c:pt>
                <c:pt idx="1305">
                  <c:v>2.2267297996984192</c:v>
                </c:pt>
                <c:pt idx="1306">
                  <c:v>2.2318322482519752</c:v>
                </c:pt>
                <c:pt idx="1307">
                  <c:v>2.2367404390781167</c:v>
                </c:pt>
                <c:pt idx="1308">
                  <c:v>2.2406848469002605</c:v>
                </c:pt>
                <c:pt idx="1309">
                  <c:v>2.2447717369180871</c:v>
                </c:pt>
                <c:pt idx="1310">
                  <c:v>2.250226552307081</c:v>
                </c:pt>
                <c:pt idx="1311">
                  <c:v>2.2548380992177797</c:v>
                </c:pt>
                <c:pt idx="1312">
                  <c:v>2.2599009552751932</c:v>
                </c:pt>
                <c:pt idx="1313">
                  <c:v>2.2641241050780803</c:v>
                </c:pt>
                <c:pt idx="1314">
                  <c:v>2.2690126169482867</c:v>
                </c:pt>
                <c:pt idx="1315">
                  <c:v>2.2738612411800938</c:v>
                </c:pt>
                <c:pt idx="1316">
                  <c:v>2.2786779190394473</c:v>
                </c:pt>
                <c:pt idx="1317">
                  <c:v>2.2834177040133352</c:v>
                </c:pt>
                <c:pt idx="1318">
                  <c:v>2.2877961903089492</c:v>
                </c:pt>
                <c:pt idx="1319">
                  <c:v>2.2923281666030726</c:v>
                </c:pt>
                <c:pt idx="1320">
                  <c:v>2.2977719092912392</c:v>
                </c:pt>
                <c:pt idx="1321">
                  <c:v>2.3024886572370074</c:v>
                </c:pt>
                <c:pt idx="1322">
                  <c:v>2.3070519652711901</c:v>
                </c:pt>
                <c:pt idx="1323">
                  <c:v>2.3119053314410567</c:v>
                </c:pt>
                <c:pt idx="1324">
                  <c:v>2.3166559432595517</c:v>
                </c:pt>
                <c:pt idx="1325">
                  <c:v>2.3216991297044967</c:v>
                </c:pt>
                <c:pt idx="1326">
                  <c:v>2.3259387297177225</c:v>
                </c:pt>
                <c:pt idx="1327">
                  <c:v>2.3310641459542767</c:v>
                </c:pt>
                <c:pt idx="1328">
                  <c:v>2.3356206420315782</c:v>
                </c:pt>
                <c:pt idx="1329">
                  <c:v>2.3404563590285443</c:v>
                </c:pt>
                <c:pt idx="1330">
                  <c:v>2.3447328702347625</c:v>
                </c:pt>
                <c:pt idx="1331">
                  <c:v>2.3491222188995402</c:v>
                </c:pt>
                <c:pt idx="1332">
                  <c:v>2.3543716754810782</c:v>
                </c:pt>
                <c:pt idx="1333">
                  <c:v>2.3590751033955342</c:v>
                </c:pt>
                <c:pt idx="1334">
                  <c:v>2.3643311835161551</c:v>
                </c:pt>
                <c:pt idx="1335">
                  <c:v>2.3690464711722621</c:v>
                </c:pt>
                <c:pt idx="1336">
                  <c:v>2.3740765828984176</c:v>
                </c:pt>
                <c:pt idx="1337">
                  <c:v>2.3787144051833971</c:v>
                </c:pt>
                <c:pt idx="1338">
                  <c:v>2.3826414487192777</c:v>
                </c:pt>
                <c:pt idx="1339">
                  <c:v>2.388265017650455</c:v>
                </c:pt>
                <c:pt idx="1340">
                  <c:v>2.3930058755726549</c:v>
                </c:pt>
                <c:pt idx="1341">
                  <c:v>2.3978621405319531</c:v>
                </c:pt>
                <c:pt idx="1342">
                  <c:v>2.4024963595237621</c:v>
                </c:pt>
                <c:pt idx="1343">
                  <c:v>2.4072409794918577</c:v>
                </c:pt>
                <c:pt idx="1344">
                  <c:v>2.4118056625772777</c:v>
                </c:pt>
                <c:pt idx="1345">
                  <c:v>2.4167663071173897</c:v>
                </c:pt>
                <c:pt idx="1346">
                  <c:v>2.4212604306447569</c:v>
                </c:pt>
                <c:pt idx="1347">
                  <c:v>2.4267165218861799</c:v>
                </c:pt>
                <c:pt idx="1348">
                  <c:v>2.4314367855115382</c:v>
                </c:pt>
                <c:pt idx="1349">
                  <c:v>2.4362040233827966</c:v>
                </c:pt>
                <c:pt idx="1350">
                  <c:v>2.4411751068029202</c:v>
                </c:pt>
                <c:pt idx="1351">
                  <c:v>2.4456289307647125</c:v>
                </c:pt>
                <c:pt idx="1352">
                  <c:v>2.4501680631998499</c:v>
                </c:pt>
                <c:pt idx="1353">
                  <c:v>2.4551993107276622</c:v>
                </c:pt>
                <c:pt idx="1354">
                  <c:v>2.4601292189040818</c:v>
                </c:pt>
                <c:pt idx="1355">
                  <c:v>2.4650259914704926</c:v>
                </c:pt>
                <c:pt idx="1356">
                  <c:v>2.4699539836026667</c:v>
                </c:pt>
                <c:pt idx="1357">
                  <c:v>2.4748127284095598</c:v>
                </c:pt>
                <c:pt idx="1358">
                  <c:v>2.4787312306822202</c:v>
                </c:pt>
                <c:pt idx="1359">
                  <c:v>2.4835456233926068</c:v>
                </c:pt>
                <c:pt idx="1360">
                  <c:v>2.4888501269425025</c:v>
                </c:pt>
                <c:pt idx="1361">
                  <c:v>2.4935789931622794</c:v>
                </c:pt>
                <c:pt idx="1362">
                  <c:v>2.4983050750598137</c:v>
                </c:pt>
                <c:pt idx="1363">
                  <c:v>2.5037342338192552</c:v>
                </c:pt>
                <c:pt idx="1364">
                  <c:v>2.5076784967998904</c:v>
                </c:pt>
                <c:pt idx="1365">
                  <c:v>2.5125653567850024</c:v>
                </c:pt>
                <c:pt idx="1366">
                  <c:v>2.5180433957306128</c:v>
                </c:pt>
                <c:pt idx="1367">
                  <c:v>2.5231308747643895</c:v>
                </c:pt>
                <c:pt idx="1368">
                  <c:v>2.5277845606843861</c:v>
                </c:pt>
                <c:pt idx="1369">
                  <c:v>2.5326367084579178</c:v>
                </c:pt>
                <c:pt idx="1370">
                  <c:v>2.5377119657203431</c:v>
                </c:pt>
                <c:pt idx="1371">
                  <c:v>2.5423360177738932</c:v>
                </c:pt>
                <c:pt idx="1372">
                  <c:v>2.5464637020864784</c:v>
                </c:pt>
                <c:pt idx="1373">
                  <c:v>2.5522839962904649</c:v>
                </c:pt>
                <c:pt idx="1374">
                  <c:v>2.5567213921815792</c:v>
                </c:pt>
                <c:pt idx="1375">
                  <c:v>2.5611532337175875</c:v>
                </c:pt>
                <c:pt idx="1376">
                  <c:v>2.5660520612672237</c:v>
                </c:pt>
                <c:pt idx="1377">
                  <c:v>2.5714763103589404</c:v>
                </c:pt>
                <c:pt idx="1378">
                  <c:v>2.5762906986797667</c:v>
                </c:pt>
                <c:pt idx="1379">
                  <c:v>2.5811254293240737</c:v>
                </c:pt>
                <c:pt idx="1380">
                  <c:v>2.586183340542461</c:v>
                </c:pt>
                <c:pt idx="1381">
                  <c:v>2.5911925157405022</c:v>
                </c:pt>
                <c:pt idx="1382">
                  <c:v>2.5956006447276803</c:v>
                </c:pt>
                <c:pt idx="1383">
                  <c:v>2.6009313792161302</c:v>
                </c:pt>
                <c:pt idx="1384">
                  <c:v>2.6055094605695075</c:v>
                </c:pt>
                <c:pt idx="1385">
                  <c:v>2.6104542248018667</c:v>
                </c:pt>
                <c:pt idx="1386">
                  <c:v>2.6150882938264748</c:v>
                </c:pt>
                <c:pt idx="1387">
                  <c:v>2.6203304889546808</c:v>
                </c:pt>
                <c:pt idx="1388">
                  <c:v>2.6244248566447692</c:v>
                </c:pt>
                <c:pt idx="1389">
                  <c:v>2.6301376242508847</c:v>
                </c:pt>
                <c:pt idx="1390">
                  <c:v>2.6347335752718646</c:v>
                </c:pt>
                <c:pt idx="1391">
                  <c:v>2.6393295086001451</c:v>
                </c:pt>
                <c:pt idx="1392">
                  <c:v>2.6443338142706803</c:v>
                </c:pt>
                <c:pt idx="1393">
                  <c:v>2.6492005254598237</c:v>
                </c:pt>
                <c:pt idx="1394">
                  <c:v>2.6542004042343037</c:v>
                </c:pt>
                <c:pt idx="1395">
                  <c:v>2.659194654300105</c:v>
                </c:pt>
                <c:pt idx="1396">
                  <c:v>2.6638826845014552</c:v>
                </c:pt>
                <c:pt idx="1397">
                  <c:v>2.6686984248197567</c:v>
                </c:pt>
                <c:pt idx="1398">
                  <c:v>2.6735591166225952</c:v>
                </c:pt>
                <c:pt idx="1399">
                  <c:v>2.6782692416627052</c:v>
                </c:pt>
                <c:pt idx="1400">
                  <c:v>2.68342085732698</c:v>
                </c:pt>
                <c:pt idx="1401">
                  <c:v>2.6880241441354671</c:v>
                </c:pt>
                <c:pt idx="1402">
                  <c:v>2.6926719554904626</c:v>
                </c:pt>
                <c:pt idx="1403">
                  <c:v>2.6982986574255152</c:v>
                </c:pt>
                <c:pt idx="1404">
                  <c:v>2.7028100591044901</c:v>
                </c:pt>
                <c:pt idx="1405">
                  <c:v>2.7078920413206991</c:v>
                </c:pt>
                <c:pt idx="1406">
                  <c:v>2.7125659802459325</c:v>
                </c:pt>
                <c:pt idx="1407">
                  <c:v>2.7166569106796721</c:v>
                </c:pt>
                <c:pt idx="1408">
                  <c:v>2.7221501820481824</c:v>
                </c:pt>
                <c:pt idx="1409">
                  <c:v>2.7273176139036552</c:v>
                </c:pt>
                <c:pt idx="1410">
                  <c:v>2.7324355114234331</c:v>
                </c:pt>
                <c:pt idx="1411">
                  <c:v>2.7373061054092132</c:v>
                </c:pt>
                <c:pt idx="1412">
                  <c:v>2.7415811345362453</c:v>
                </c:pt>
                <c:pt idx="1413">
                  <c:v>2.7467648198526051</c:v>
                </c:pt>
                <c:pt idx="1414">
                  <c:v>2.7519924367784627</c:v>
                </c:pt>
                <c:pt idx="1415">
                  <c:v>2.756188851855379</c:v>
                </c:pt>
                <c:pt idx="1416">
                  <c:v>2.7620676567455975</c:v>
                </c:pt>
                <c:pt idx="1417">
                  <c:v>2.766010469981445</c:v>
                </c:pt>
                <c:pt idx="1418">
                  <c:v>2.770927550214676</c:v>
                </c:pt>
                <c:pt idx="1419">
                  <c:v>2.7760215597158244</c:v>
                </c:pt>
                <c:pt idx="1420">
                  <c:v>2.7808239926237199</c:v>
                </c:pt>
                <c:pt idx="1421">
                  <c:v>2.7855549491948448</c:v>
                </c:pt>
                <c:pt idx="1422">
                  <c:v>2.79114409930287</c:v>
                </c:pt>
                <c:pt idx="1423">
                  <c:v>2.7956121661881328</c:v>
                </c:pt>
                <c:pt idx="1424">
                  <c:v>2.8006178702071782</c:v>
                </c:pt>
                <c:pt idx="1425">
                  <c:v>2.8051497400823302</c:v>
                </c:pt>
                <c:pt idx="1426">
                  <c:v>2.8099335364012474</c:v>
                </c:pt>
                <c:pt idx="1427">
                  <c:v>2.8149133978666101</c:v>
                </c:pt>
                <c:pt idx="1428">
                  <c:v>2.8193707215456976</c:v>
                </c:pt>
                <c:pt idx="1429">
                  <c:v>2.8247212578701268</c:v>
                </c:pt>
                <c:pt idx="1430">
                  <c:v>2.8293395141355151</c:v>
                </c:pt>
                <c:pt idx="1431">
                  <c:v>2.8346009000012926</c:v>
                </c:pt>
                <c:pt idx="1432">
                  <c:v>2.8394949794904187</c:v>
                </c:pt>
                <c:pt idx="1433">
                  <c:v>2.8441579692392147</c:v>
                </c:pt>
                <c:pt idx="1434">
                  <c:v>2.8488781569971997</c:v>
                </c:pt>
                <c:pt idx="1435">
                  <c:v>2.8538234488769842</c:v>
                </c:pt>
                <c:pt idx="1436">
                  <c:v>2.858917087604147</c:v>
                </c:pt>
                <c:pt idx="1437">
                  <c:v>2.863275832767215</c:v>
                </c:pt>
                <c:pt idx="1438">
                  <c:v>2.8684252893176048</c:v>
                </c:pt>
                <c:pt idx="1439">
                  <c:v>2.873145339819656</c:v>
                </c:pt>
                <c:pt idx="1440">
                  <c:v>2.8783794199506767</c:v>
                </c:pt>
                <c:pt idx="1441">
                  <c:v>2.882724122501005</c:v>
                </c:pt>
                <c:pt idx="1442">
                  <c:v>2.887932100624143</c:v>
                </c:pt>
                <c:pt idx="1443">
                  <c:v>2.8932622645868937</c:v>
                </c:pt>
                <c:pt idx="1444">
                  <c:v>2.8970563347695699</c:v>
                </c:pt>
                <c:pt idx="1445">
                  <c:v>2.9022832051662126</c:v>
                </c:pt>
                <c:pt idx="1446">
                  <c:v>2.9071693983848048</c:v>
                </c:pt>
                <c:pt idx="1447">
                  <c:v>2.9123147123976403</c:v>
                </c:pt>
                <c:pt idx="1448">
                  <c:v>2.9168391030415792</c:v>
                </c:pt>
                <c:pt idx="1449">
                  <c:v>2.9219559997685121</c:v>
                </c:pt>
                <c:pt idx="1450">
                  <c:v>2.9266327858956598</c:v>
                </c:pt>
                <c:pt idx="1451">
                  <c:v>2.9313675451060752</c:v>
                </c:pt>
                <c:pt idx="1452">
                  <c:v>2.9361317504491042</c:v>
                </c:pt>
                <c:pt idx="1453">
                  <c:v>2.9408244913409152</c:v>
                </c:pt>
                <c:pt idx="1454">
                  <c:v>2.9452948490650432</c:v>
                </c:pt>
                <c:pt idx="1455">
                  <c:v>2.9507661177729698</c:v>
                </c:pt>
                <c:pt idx="1456">
                  <c:v>2.9554706482347597</c:v>
                </c:pt>
                <c:pt idx="1457">
                  <c:v>2.9601426733397167</c:v>
                </c:pt>
                <c:pt idx="1458">
                  <c:v>2.9649892173471026</c:v>
                </c:pt>
                <c:pt idx="1459">
                  <c:v>2.9699974318868301</c:v>
                </c:pt>
                <c:pt idx="1460">
                  <c:v>2.9746855349602943</c:v>
                </c:pt>
                <c:pt idx="1461">
                  <c:v>2.9791872211911552</c:v>
                </c:pt>
                <c:pt idx="1462">
                  <c:v>2.9840413943261579</c:v>
                </c:pt>
                <c:pt idx="1463">
                  <c:v>2.9892691584860649</c:v>
                </c:pt>
                <c:pt idx="1464">
                  <c:v>2.9940543289165449</c:v>
                </c:pt>
                <c:pt idx="1465">
                  <c:v>2.9984529672391367</c:v>
                </c:pt>
                <c:pt idx="1466">
                  <c:v>3.0033971872022787</c:v>
                </c:pt>
                <c:pt idx="1467">
                  <c:v>3.0082420874322273</c:v>
                </c:pt>
                <c:pt idx="1468">
                  <c:v>3.013075135184264</c:v>
                </c:pt>
                <c:pt idx="1469">
                  <c:v>3.0180034308437187</c:v>
                </c:pt>
                <c:pt idx="1470">
                  <c:v>3.022780343427105</c:v>
                </c:pt>
                <c:pt idx="1471">
                  <c:v>3.0275062058332782</c:v>
                </c:pt>
                <c:pt idx="1472">
                  <c:v>3.0319753298446841</c:v>
                </c:pt>
                <c:pt idx="1473">
                  <c:v>3.0369348651286132</c:v>
                </c:pt>
                <c:pt idx="1474">
                  <c:v>3.0417405702383755</c:v>
                </c:pt>
                <c:pt idx="1475">
                  <c:v>3.0463417261147203</c:v>
                </c:pt>
                <c:pt idx="1476">
                  <c:v>3.0513723613371226</c:v>
                </c:pt>
                <c:pt idx="1477">
                  <c:v>3.0557731103751724</c:v>
                </c:pt>
                <c:pt idx="1478">
                  <c:v>3.0600933985899852</c:v>
                </c:pt>
                <c:pt idx="1479">
                  <c:v>3.0653636379856399</c:v>
                </c:pt>
                <c:pt idx="1480">
                  <c:v>3.0700586499606577</c:v>
                </c:pt>
                <c:pt idx="1481">
                  <c:v>3.0742508595595277</c:v>
                </c:pt>
                <c:pt idx="1482">
                  <c:v>3.0791365649741982</c:v>
                </c:pt>
                <c:pt idx="1483">
                  <c:v>3.0842502510457095</c:v>
                </c:pt>
                <c:pt idx="1484">
                  <c:v>3.0890045062657552</c:v>
                </c:pt>
                <c:pt idx="1485">
                  <c:v>3.0938745670283381</c:v>
                </c:pt>
                <c:pt idx="1486">
                  <c:v>3.0983491253814028</c:v>
                </c:pt>
                <c:pt idx="1487">
                  <c:v>3.1033393650285954</c:v>
                </c:pt>
                <c:pt idx="1488">
                  <c:v>3.107400279580907</c:v>
                </c:pt>
                <c:pt idx="1489">
                  <c:v>3.1124057753084928</c:v>
                </c:pt>
                <c:pt idx="1490">
                  <c:v>3.1168984226424348</c:v>
                </c:pt>
                <c:pt idx="1491">
                  <c:v>3.1217762194265402</c:v>
                </c:pt>
                <c:pt idx="1492">
                  <c:v>3.1261628734191977</c:v>
                </c:pt>
                <c:pt idx="1493">
                  <c:v>3.1313768500452621</c:v>
                </c:pt>
                <c:pt idx="1494">
                  <c:v>3.1363217056479167</c:v>
                </c:pt>
                <c:pt idx="1495">
                  <c:v>3.1406008804905898</c:v>
                </c:pt>
                <c:pt idx="1496">
                  <c:v>3.1453205202589882</c:v>
                </c:pt>
                <c:pt idx="1497">
                  <c:v>3.1500235885629846</c:v>
                </c:pt>
                <c:pt idx="1498">
                  <c:v>3.1546751419386347</c:v>
                </c:pt>
                <c:pt idx="1499">
                  <c:v>3.1588700363502626</c:v>
                </c:pt>
                <c:pt idx="1500">
                  <c:v>3.1636568471924829</c:v>
                </c:pt>
                <c:pt idx="1501">
                  <c:v>3.1681362315422246</c:v>
                </c:pt>
                <c:pt idx="1502">
                  <c:v>3.1729393099109249</c:v>
                </c:pt>
                <c:pt idx="1503">
                  <c:v>3.1780109454966299</c:v>
                </c:pt>
                <c:pt idx="1504">
                  <c:v>3.1822176249361132</c:v>
                </c:pt>
                <c:pt idx="1505">
                  <c:v>3.1866952025570812</c:v>
                </c:pt>
                <c:pt idx="1506">
                  <c:v>3.1912592541303542</c:v>
                </c:pt>
                <c:pt idx="1507">
                  <c:v>3.1958416343721128</c:v>
                </c:pt>
                <c:pt idx="1508">
                  <c:v>3.2006786046961131</c:v>
                </c:pt>
                <c:pt idx="1509">
                  <c:v>3.2049396012159659</c:v>
                </c:pt>
                <c:pt idx="1510">
                  <c:v>3.2094070452474024</c:v>
                </c:pt>
                <c:pt idx="1511">
                  <c:v>3.2139190388106011</c:v>
                </c:pt>
                <c:pt idx="1512">
                  <c:v>3.2185193606325226</c:v>
                </c:pt>
                <c:pt idx="1513">
                  <c:v>3.2231501063992076</c:v>
                </c:pt>
                <c:pt idx="1514">
                  <c:v>3.2275334522582102</c:v>
                </c:pt>
                <c:pt idx="1515">
                  <c:v>3.2324521485709026</c:v>
                </c:pt>
                <c:pt idx="1516">
                  <c:v>3.2363354979149572</c:v>
                </c:pt>
                <c:pt idx="1517">
                  <c:v>3.2412916260867082</c:v>
                </c:pt>
                <c:pt idx="1518">
                  <c:v>3.24577987510362</c:v>
                </c:pt>
                <c:pt idx="1519">
                  <c:v>3.2499988732067342</c:v>
                </c:pt>
                <c:pt idx="1520">
                  <c:v>3.2546829156131243</c:v>
                </c:pt>
                <c:pt idx="1521">
                  <c:v>3.2590844100184375</c:v>
                </c:pt>
                <c:pt idx="1522">
                  <c:v>3.2634306308493226</c:v>
                </c:pt>
                <c:pt idx="1523">
                  <c:v>3.267971706516009</c:v>
                </c:pt>
                <c:pt idx="1524">
                  <c:v>3.27270398366479</c:v>
                </c:pt>
                <c:pt idx="1525">
                  <c:v>3.2773772991806682</c:v>
                </c:pt>
                <c:pt idx="1526">
                  <c:v>3.2813519654397751</c:v>
                </c:pt>
                <c:pt idx="1527">
                  <c:v>3.2858888673120612</c:v>
                </c:pt>
                <c:pt idx="1528">
                  <c:v>3.2902050291638183</c:v>
                </c:pt>
                <c:pt idx="1529">
                  <c:v>3.2947865193603585</c:v>
                </c:pt>
                <c:pt idx="1530">
                  <c:v>3.2993072612684871</c:v>
                </c:pt>
                <c:pt idx="1531">
                  <c:v>3.303313013009272</c:v>
                </c:pt>
                <c:pt idx="1532">
                  <c:v>3.3078031944605994</c:v>
                </c:pt>
                <c:pt idx="1533">
                  <c:v>3.3120647935098404</c:v>
                </c:pt>
                <c:pt idx="1534">
                  <c:v>3.3163666760565067</c:v>
                </c:pt>
                <c:pt idx="1535">
                  <c:v>3.3209820327648627</c:v>
                </c:pt>
                <c:pt idx="1536">
                  <c:v>3.3253843248166932</c:v>
                </c:pt>
                <c:pt idx="1537">
                  <c:v>3.3298218166638947</c:v>
                </c:pt>
                <c:pt idx="1538">
                  <c:v>3.3337490952812123</c:v>
                </c:pt>
                <c:pt idx="1539">
                  <c:v>3.3383102051689182</c:v>
                </c:pt>
                <c:pt idx="1540">
                  <c:v>3.3423353608555075</c:v>
                </c:pt>
                <c:pt idx="1541">
                  <c:v>3.3462667631504148</c:v>
                </c:pt>
                <c:pt idx="1542">
                  <c:v>3.3512251433967148</c:v>
                </c:pt>
                <c:pt idx="1543">
                  <c:v>3.3555111999738592</c:v>
                </c:pt>
                <c:pt idx="1544">
                  <c:v>3.3595544565503799</c:v>
                </c:pt>
                <c:pt idx="1545">
                  <c:v>3.3635961400866012</c:v>
                </c:pt>
                <c:pt idx="1546">
                  <c:v>3.3680183660873899</c:v>
                </c:pt>
                <c:pt idx="1547">
                  <c:v>3.3721617923549032</c:v>
                </c:pt>
                <c:pt idx="1548">
                  <c:v>3.3764871464912729</c:v>
                </c:pt>
                <c:pt idx="1549">
                  <c:v>3.380567408401383</c:v>
                </c:pt>
                <c:pt idx="1550">
                  <c:v>3.3849124395455594</c:v>
                </c:pt>
                <c:pt idx="1551">
                  <c:v>3.3889574436923975</c:v>
                </c:pt>
                <c:pt idx="1552">
                  <c:v>3.3936095941713531</c:v>
                </c:pt>
                <c:pt idx="1553">
                  <c:v>3.3974715858756248</c:v>
                </c:pt>
                <c:pt idx="1554">
                  <c:v>3.4013119422648002</c:v>
                </c:pt>
                <c:pt idx="1555">
                  <c:v>3.4057401473676192</c:v>
                </c:pt>
                <c:pt idx="1556">
                  <c:v>3.4100313772846982</c:v>
                </c:pt>
                <c:pt idx="1557">
                  <c:v>3.4136875426912754</c:v>
                </c:pt>
                <c:pt idx="1558">
                  <c:v>3.4182256075898967</c:v>
                </c:pt>
                <c:pt idx="1559">
                  <c:v>3.4222174235631933</c:v>
                </c:pt>
                <c:pt idx="1560">
                  <c:v>3.4265127215265898</c:v>
                </c:pt>
                <c:pt idx="1561">
                  <c:v>3.4304318332309554</c:v>
                </c:pt>
                <c:pt idx="1562">
                  <c:v>3.4345071147653976</c:v>
                </c:pt>
                <c:pt idx="1563">
                  <c:v>3.438771295559925</c:v>
                </c:pt>
                <c:pt idx="1564">
                  <c:v>3.4425367713881552</c:v>
                </c:pt>
                <c:pt idx="1565">
                  <c:v>3.4465708683700154</c:v>
                </c:pt>
                <c:pt idx="1566">
                  <c:v>3.4504452572244024</c:v>
                </c:pt>
                <c:pt idx="1567">
                  <c:v>3.4544703165219075</c:v>
                </c:pt>
                <c:pt idx="1568">
                  <c:v>3.4584557799374522</c:v>
                </c:pt>
                <c:pt idx="1569">
                  <c:v>3.4627908192529651</c:v>
                </c:pt>
                <c:pt idx="1570">
                  <c:v>3.4660743101100397</c:v>
                </c:pt>
                <c:pt idx="1571">
                  <c:v>3.470377283012585</c:v>
                </c:pt>
                <c:pt idx="1572">
                  <c:v>3.4744288058294597</c:v>
                </c:pt>
                <c:pt idx="1573">
                  <c:v>3.4785421947970971</c:v>
                </c:pt>
                <c:pt idx="1574">
                  <c:v>3.4822637307721531</c:v>
                </c:pt>
                <c:pt idx="1575">
                  <c:v>3.4862163812340587</c:v>
                </c:pt>
                <c:pt idx="1576">
                  <c:v>3.4898208497876801</c:v>
                </c:pt>
                <c:pt idx="1577">
                  <c:v>3.4936065709158637</c:v>
                </c:pt>
                <c:pt idx="1578">
                  <c:v>3.4978093397320325</c:v>
                </c:pt>
                <c:pt idx="1579">
                  <c:v>3.5013974512327501</c:v>
                </c:pt>
                <c:pt idx="1580">
                  <c:v>3.5054334393002327</c:v>
                </c:pt>
                <c:pt idx="1581">
                  <c:v>3.5088936697049626</c:v>
                </c:pt>
                <c:pt idx="1582">
                  <c:v>3.5131782133581373</c:v>
                </c:pt>
                <c:pt idx="1583">
                  <c:v>3.5172783785642237</c:v>
                </c:pt>
                <c:pt idx="1584">
                  <c:v>3.5206432597734425</c:v>
                </c:pt>
                <c:pt idx="1585">
                  <c:v>3.5241396360842372</c:v>
                </c:pt>
                <c:pt idx="1586">
                  <c:v>3.5279314307457672</c:v>
                </c:pt>
                <c:pt idx="1587">
                  <c:v>3.53179162991034</c:v>
                </c:pt>
                <c:pt idx="1588">
                  <c:v>3.5356080221358392</c:v>
                </c:pt>
                <c:pt idx="1589">
                  <c:v>3.5393425633881792</c:v>
                </c:pt>
                <c:pt idx="1590">
                  <c:v>3.5434230850436697</c:v>
                </c:pt>
                <c:pt idx="1591">
                  <c:v>3.5470801558914018</c:v>
                </c:pt>
                <c:pt idx="1592">
                  <c:v>3.5504114533856224</c:v>
                </c:pt>
                <c:pt idx="1593">
                  <c:v>3.5544061718981177</c:v>
                </c:pt>
                <c:pt idx="1594">
                  <c:v>3.5577277229705109</c:v>
                </c:pt>
                <c:pt idx="1595">
                  <c:v>3.5610071603165201</c:v>
                </c:pt>
                <c:pt idx="1596">
                  <c:v>3.5646138238243825</c:v>
                </c:pt>
                <c:pt idx="1597">
                  <c:v>3.5684403640590077</c:v>
                </c:pt>
                <c:pt idx="1598">
                  <c:v>3.5721665000142822</c:v>
                </c:pt>
                <c:pt idx="1599">
                  <c:v>3.5757679393653077</c:v>
                </c:pt>
                <c:pt idx="1600">
                  <c:v>3.5793798112205844</c:v>
                </c:pt>
                <c:pt idx="1601">
                  <c:v>3.5824669866242216</c:v>
                </c:pt>
                <c:pt idx="1602">
                  <c:v>3.5866058338081142</c:v>
                </c:pt>
                <c:pt idx="1603">
                  <c:v>3.5898654536940779</c:v>
                </c:pt>
                <c:pt idx="1604">
                  <c:v>3.5933611643959802</c:v>
                </c:pt>
                <c:pt idx="1605">
                  <c:v>3.5965736022218247</c:v>
                </c:pt>
                <c:pt idx="1606">
                  <c:v>3.600061219175875</c:v>
                </c:pt>
                <c:pt idx="1607">
                  <c:v>3.6036534444606798</c:v>
                </c:pt>
                <c:pt idx="1608">
                  <c:v>3.6073493139791197</c:v>
                </c:pt>
                <c:pt idx="1609">
                  <c:v>3.6106280573364202</c:v>
                </c:pt>
                <c:pt idx="1610">
                  <c:v>3.6142839980921182</c:v>
                </c:pt>
                <c:pt idx="1611">
                  <c:v>3.6171688867620801</c:v>
                </c:pt>
                <c:pt idx="1612">
                  <c:v>3.6206154820703875</c:v>
                </c:pt>
                <c:pt idx="1613">
                  <c:v>3.6242392772012808</c:v>
                </c:pt>
                <c:pt idx="1614">
                  <c:v>3.6273355853010303</c:v>
                </c:pt>
                <c:pt idx="1615">
                  <c:v>3.6308382797298253</c:v>
                </c:pt>
                <c:pt idx="1616">
                  <c:v>3.6341626158136267</c:v>
                </c:pt>
                <c:pt idx="1617">
                  <c:v>3.6374171228459384</c:v>
                </c:pt>
                <c:pt idx="1618">
                  <c:v>3.6405630103396112</c:v>
                </c:pt>
                <c:pt idx="1619">
                  <c:v>3.6441186892786526</c:v>
                </c:pt>
                <c:pt idx="1620">
                  <c:v>3.6474459033699067</c:v>
                </c:pt>
                <c:pt idx="1621">
                  <c:v>3.650441184294805</c:v>
                </c:pt>
                <c:pt idx="1622">
                  <c:v>3.6537731309610448</c:v>
                </c:pt>
                <c:pt idx="1623">
                  <c:v>3.656929258754217</c:v>
                </c:pt>
                <c:pt idx="1624">
                  <c:v>3.6598514432894738</c:v>
                </c:pt>
                <c:pt idx="1625">
                  <c:v>3.6635467741631498</c:v>
                </c:pt>
                <c:pt idx="1626">
                  <c:v>3.6663078982042951</c:v>
                </c:pt>
                <c:pt idx="1627">
                  <c:v>3.6692440602262422</c:v>
                </c:pt>
                <c:pt idx="1628">
                  <c:v>3.6722368347781527</c:v>
                </c:pt>
                <c:pt idx="1629">
                  <c:v>3.6757868286465003</c:v>
                </c:pt>
                <c:pt idx="1630">
                  <c:v>3.6790049881064992</c:v>
                </c:pt>
                <c:pt idx="1631">
                  <c:v>3.6817897704236202</c:v>
                </c:pt>
                <c:pt idx="1632">
                  <c:v>3.6845127651049436</c:v>
                </c:pt>
                <c:pt idx="1633">
                  <c:v>3.6877642416505627</c:v>
                </c:pt>
                <c:pt idx="1634">
                  <c:v>3.6906137918049184</c:v>
                </c:pt>
                <c:pt idx="1635">
                  <c:v>3.6938187478081792</c:v>
                </c:pt>
                <c:pt idx="1636">
                  <c:v>3.6968851101474867</c:v>
                </c:pt>
                <c:pt idx="1637">
                  <c:v>3.6997490335582266</c:v>
                </c:pt>
                <c:pt idx="1638">
                  <c:v>3.7026833090253182</c:v>
                </c:pt>
                <c:pt idx="1639">
                  <c:v>3.7059057240343352</c:v>
                </c:pt>
                <c:pt idx="1640">
                  <c:v>3.7088675273227802</c:v>
                </c:pt>
                <c:pt idx="1641">
                  <c:v>3.7119988478811652</c:v>
                </c:pt>
                <c:pt idx="1642">
                  <c:v>3.7146056322041767</c:v>
                </c:pt>
                <c:pt idx="1643">
                  <c:v>3.7174357642917597</c:v>
                </c:pt>
                <c:pt idx="1644">
                  <c:v>3.7201899274001402</c:v>
                </c:pt>
                <c:pt idx="1645">
                  <c:v>3.723405445292912</c:v>
                </c:pt>
                <c:pt idx="1646">
                  <c:v>3.7257822717420046</c:v>
                </c:pt>
                <c:pt idx="1647">
                  <c:v>3.7287042447786587</c:v>
                </c:pt>
                <c:pt idx="1648">
                  <c:v>3.7310762954443604</c:v>
                </c:pt>
                <c:pt idx="1649">
                  <c:v>3.7342659425417932</c:v>
                </c:pt>
                <c:pt idx="1650">
                  <c:v>3.7367873573856585</c:v>
                </c:pt>
                <c:pt idx="1651">
                  <c:v>3.7398284688035397</c:v>
                </c:pt>
                <c:pt idx="1652">
                  <c:v>3.7428134741367667</c:v>
                </c:pt>
                <c:pt idx="1653">
                  <c:v>3.7451603364911432</c:v>
                </c:pt>
                <c:pt idx="1654">
                  <c:v>3.7477221412377433</c:v>
                </c:pt>
                <c:pt idx="1655">
                  <c:v>3.750582362013585</c:v>
                </c:pt>
                <c:pt idx="1656">
                  <c:v>3.753330364722427</c:v>
                </c:pt>
                <c:pt idx="1657">
                  <c:v>3.7556674557852925</c:v>
                </c:pt>
                <c:pt idx="1658">
                  <c:v>3.7581195341412399</c:v>
                </c:pt>
                <c:pt idx="1659">
                  <c:v>3.7608765247478679</c:v>
                </c:pt>
                <c:pt idx="1660">
                  <c:v>3.7634286988319245</c:v>
                </c:pt>
                <c:pt idx="1661">
                  <c:v>3.7660673196398173</c:v>
                </c:pt>
                <c:pt idx="1662">
                  <c:v>3.7685052911881831</c:v>
                </c:pt>
                <c:pt idx="1663">
                  <c:v>3.7710288690142795</c:v>
                </c:pt>
                <c:pt idx="1664">
                  <c:v>3.7737568914265203</c:v>
                </c:pt>
                <c:pt idx="1665">
                  <c:v>3.7761767667547699</c:v>
                </c:pt>
                <c:pt idx="1666">
                  <c:v>3.7788985831008568</c:v>
                </c:pt>
                <c:pt idx="1667">
                  <c:v>3.7814081940888147</c:v>
                </c:pt>
                <c:pt idx="1668">
                  <c:v>3.7836774851152875</c:v>
                </c:pt>
                <c:pt idx="1669">
                  <c:v>3.7859415598497197</c:v>
                </c:pt>
                <c:pt idx="1670">
                  <c:v>3.7884453964846787</c:v>
                </c:pt>
                <c:pt idx="1671">
                  <c:v>3.7908397669860836</c:v>
                </c:pt>
                <c:pt idx="1672">
                  <c:v>3.7931144840933171</c:v>
                </c:pt>
                <c:pt idx="1673">
                  <c:v>3.7955872620694757</c:v>
                </c:pt>
                <c:pt idx="1674">
                  <c:v>3.7981439059514175</c:v>
                </c:pt>
                <c:pt idx="1675">
                  <c:v>3.8003778702999051</c:v>
                </c:pt>
                <c:pt idx="1676">
                  <c:v>3.8026047406996453</c:v>
                </c:pt>
                <c:pt idx="1677">
                  <c:v>3.8047970125093102</c:v>
                </c:pt>
                <c:pt idx="1678">
                  <c:v>3.8072372016115246</c:v>
                </c:pt>
                <c:pt idx="1679">
                  <c:v>3.8093051711628378</c:v>
                </c:pt>
                <c:pt idx="1680">
                  <c:v>3.8115817808436749</c:v>
                </c:pt>
                <c:pt idx="1681">
                  <c:v>3.8140824153581678</c:v>
                </c:pt>
                <c:pt idx="1682">
                  <c:v>3.8162872286840979</c:v>
                </c:pt>
                <c:pt idx="1683">
                  <c:v>3.8184486960726041</c:v>
                </c:pt>
                <c:pt idx="1684">
                  <c:v>3.8204977085481246</c:v>
                </c:pt>
                <c:pt idx="1685">
                  <c:v>3.8228462274080122</c:v>
                </c:pt>
                <c:pt idx="1686">
                  <c:v>3.8247110979723695</c:v>
                </c:pt>
                <c:pt idx="1687">
                  <c:v>3.826806353583629</c:v>
                </c:pt>
                <c:pt idx="1688">
                  <c:v>3.8289682288563411</c:v>
                </c:pt>
                <c:pt idx="1689">
                  <c:v>3.8311880704266548</c:v>
                </c:pt>
                <c:pt idx="1690">
                  <c:v>3.83324557195199</c:v>
                </c:pt>
                <c:pt idx="1691">
                  <c:v>3.8352943421105445</c:v>
                </c:pt>
                <c:pt idx="1692">
                  <c:v>3.8370841628508248</c:v>
                </c:pt>
                <c:pt idx="1693">
                  <c:v>3.8393760988911025</c:v>
                </c:pt>
                <c:pt idx="1694">
                  <c:v>3.8413815939688525</c:v>
                </c:pt>
                <c:pt idx="1695">
                  <c:v>3.8433949865901682</c:v>
                </c:pt>
                <c:pt idx="1696">
                  <c:v>3.845125590529098</c:v>
                </c:pt>
                <c:pt idx="1697">
                  <c:v>3.8472337515769981</c:v>
                </c:pt>
                <c:pt idx="1698">
                  <c:v>3.8490665070417576</c:v>
                </c:pt>
                <c:pt idx="1699">
                  <c:v>3.8512198957471377</c:v>
                </c:pt>
                <c:pt idx="1700">
                  <c:v>3.8527387385318974</c:v>
                </c:pt>
                <c:pt idx="1701">
                  <c:v>3.8549204769989753</c:v>
                </c:pt>
                <c:pt idx="1702">
                  <c:v>3.8566093832646189</c:v>
                </c:pt>
                <c:pt idx="1703">
                  <c:v>3.858709293957518</c:v>
                </c:pt>
                <c:pt idx="1704">
                  <c:v>3.8604799462177297</c:v>
                </c:pt>
                <c:pt idx="1705">
                  <c:v>3.8623310179457953</c:v>
                </c:pt>
                <c:pt idx="1706">
                  <c:v>3.8642051478016151</c:v>
                </c:pt>
                <c:pt idx="1707">
                  <c:v>3.8658476877034227</c:v>
                </c:pt>
                <c:pt idx="1708">
                  <c:v>3.8679404043266077</c:v>
                </c:pt>
                <c:pt idx="1709">
                  <c:v>3.8693769331025547</c:v>
                </c:pt>
                <c:pt idx="1710">
                  <c:v>3.87114562346743</c:v>
                </c:pt>
                <c:pt idx="1711">
                  <c:v>3.872989442360915</c:v>
                </c:pt>
                <c:pt idx="1712">
                  <c:v>3.8749141092248585</c:v>
                </c:pt>
                <c:pt idx="1713">
                  <c:v>3.8763347867520008</c:v>
                </c:pt>
                <c:pt idx="1714">
                  <c:v>3.8782069088844349</c:v>
                </c:pt>
                <c:pt idx="1715">
                  <c:v>3.8798725500622924</c:v>
                </c:pt>
                <c:pt idx="1716">
                  <c:v>3.8814906687221482</c:v>
                </c:pt>
                <c:pt idx="1717">
                  <c:v>3.8830298525454903</c:v>
                </c:pt>
                <c:pt idx="1718">
                  <c:v>3.8846331434571151</c:v>
                </c:pt>
                <c:pt idx="1719">
                  <c:v>3.8863373943734976</c:v>
                </c:pt>
                <c:pt idx="1720">
                  <c:v>3.8877089272010532</c:v>
                </c:pt>
                <c:pt idx="1721">
                  <c:v>3.8895588163343926</c:v>
                </c:pt>
                <c:pt idx="1722">
                  <c:v>3.8910855431545177</c:v>
                </c:pt>
                <c:pt idx="1723">
                  <c:v>3.8924649782769798</c:v>
                </c:pt>
                <c:pt idx="1724">
                  <c:v>3.8939874587999208</c:v>
                </c:pt>
                <c:pt idx="1725">
                  <c:v>3.8956339113021277</c:v>
                </c:pt>
                <c:pt idx="1726">
                  <c:v>3.8970847133410551</c:v>
                </c:pt>
                <c:pt idx="1727">
                  <c:v>3.8984503224506728</c:v>
                </c:pt>
                <c:pt idx="1728">
                  <c:v>3.90005229638939</c:v>
                </c:pt>
                <c:pt idx="1729">
                  <c:v>3.9015549608878572</c:v>
                </c:pt>
                <c:pt idx="1730">
                  <c:v>3.9030297776467306</c:v>
                </c:pt>
                <c:pt idx="1731">
                  <c:v>3.9042740495843482</c:v>
                </c:pt>
                <c:pt idx="1732">
                  <c:v>3.9057323700844342</c:v>
                </c:pt>
                <c:pt idx="1733">
                  <c:v>3.9071010604936411</c:v>
                </c:pt>
                <c:pt idx="1734">
                  <c:v>3.9086074571191047</c:v>
                </c:pt>
                <c:pt idx="1735">
                  <c:v>3.9099549002259426</c:v>
                </c:pt>
                <c:pt idx="1736">
                  <c:v>3.9111500645346426</c:v>
                </c:pt>
                <c:pt idx="1737">
                  <c:v>3.9123900012184798</c:v>
                </c:pt>
                <c:pt idx="1738">
                  <c:v>3.9138248056507674</c:v>
                </c:pt>
                <c:pt idx="1739">
                  <c:v>3.9152765534021667</c:v>
                </c:pt>
                <c:pt idx="1740">
                  <c:v>3.9165237499878649</c:v>
                </c:pt>
                <c:pt idx="1741">
                  <c:v>3.9176691313647138</c:v>
                </c:pt>
                <c:pt idx="1742">
                  <c:v>3.9188966799283467</c:v>
                </c:pt>
                <c:pt idx="1743">
                  <c:v>3.9201422810101625</c:v>
                </c:pt>
                <c:pt idx="1744">
                  <c:v>3.9214181938743526</c:v>
                </c:pt>
                <c:pt idx="1745">
                  <c:v>3.9225698229648174</c:v>
                </c:pt>
                <c:pt idx="1746">
                  <c:v>3.9237394571520046</c:v>
                </c:pt>
                <c:pt idx="1747">
                  <c:v>3.9250673174797477</c:v>
                </c:pt>
                <c:pt idx="1748">
                  <c:v>3.9260208576620652</c:v>
                </c:pt>
                <c:pt idx="1749">
                  <c:v>3.9272911925798049</c:v>
                </c:pt>
                <c:pt idx="1750">
                  <c:v>3.9285571660273702</c:v>
                </c:pt>
                <c:pt idx="1751">
                  <c:v>3.92981662095927</c:v>
                </c:pt>
                <c:pt idx="1752">
                  <c:v>3.9309112469867702</c:v>
                </c:pt>
                <c:pt idx="1753">
                  <c:v>3.9318337393742779</c:v>
                </c:pt>
                <c:pt idx="1754">
                  <c:v>3.9330559855359577</c:v>
                </c:pt>
                <c:pt idx="1755">
                  <c:v>3.9340330197820332</c:v>
                </c:pt>
                <c:pt idx="1756">
                  <c:v>3.9351620668152147</c:v>
                </c:pt>
                <c:pt idx="1757">
                  <c:v>3.9362996032270368</c:v>
                </c:pt>
                <c:pt idx="1758">
                  <c:v>3.9373965512441402</c:v>
                </c:pt>
                <c:pt idx="1759">
                  <c:v>3.9383544219745068</c:v>
                </c:pt>
                <c:pt idx="1760">
                  <c:v>3.9392199019036966</c:v>
                </c:pt>
                <c:pt idx="1761">
                  <c:v>3.9405059058910332</c:v>
                </c:pt>
                <c:pt idx="1762">
                  <c:v>3.9413519586656842</c:v>
                </c:pt>
                <c:pt idx="1763">
                  <c:v>3.9422846763228332</c:v>
                </c:pt>
                <c:pt idx="1764">
                  <c:v>3.9433740243197275</c:v>
                </c:pt>
                <c:pt idx="1765">
                  <c:v>3.9442045844717253</c:v>
                </c:pt>
                <c:pt idx="1766">
                  <c:v>3.9453143201983152</c:v>
                </c:pt>
                <c:pt idx="1767">
                  <c:v>3.9461335337691148</c:v>
                </c:pt>
                <c:pt idx="1768">
                  <c:v>3.9470613850498397</c:v>
                </c:pt>
                <c:pt idx="1769">
                  <c:v>3.9479996242482547</c:v>
                </c:pt>
                <c:pt idx="1770">
                  <c:v>3.9488707086601096</c:v>
                </c:pt>
                <c:pt idx="1771">
                  <c:v>3.9498097871650621</c:v>
                </c:pt>
                <c:pt idx="1772">
                  <c:v>3.9507648047225792</c:v>
                </c:pt>
                <c:pt idx="1773">
                  <c:v>3.9516253771178373</c:v>
                </c:pt>
                <c:pt idx="1774">
                  <c:v>3.9523516969576225</c:v>
                </c:pt>
                <c:pt idx="1775">
                  <c:v>3.9531104016661982</c:v>
                </c:pt>
                <c:pt idx="1776">
                  <c:v>3.9541967652312153</c:v>
                </c:pt>
                <c:pt idx="1777">
                  <c:v>3.9548965481995682</c:v>
                </c:pt>
                <c:pt idx="1778">
                  <c:v>3.9556512111733375</c:v>
                </c:pt>
                <c:pt idx="1779">
                  <c:v>3.9563951995556357</c:v>
                </c:pt>
                <c:pt idx="1780">
                  <c:v>3.9572046080465801</c:v>
                </c:pt>
                <c:pt idx="1781">
                  <c:v>3.9580240461391476</c:v>
                </c:pt>
                <c:pt idx="1782">
                  <c:v>3.9587590896151768</c:v>
                </c:pt>
                <c:pt idx="1783">
                  <c:v>3.95947926054132</c:v>
                </c:pt>
                <c:pt idx="1784">
                  <c:v>3.9603549575150052</c:v>
                </c:pt>
                <c:pt idx="1785">
                  <c:v>3.961015259160475</c:v>
                </c:pt>
                <c:pt idx="1786">
                  <c:v>3.9617569836248183</c:v>
                </c:pt>
                <c:pt idx="1787">
                  <c:v>3.9624045188240746</c:v>
                </c:pt>
                <c:pt idx="1788">
                  <c:v>3.96312515443927</c:v>
                </c:pt>
                <c:pt idx="1789">
                  <c:v>3.9637677249126426</c:v>
                </c:pt>
                <c:pt idx="1790">
                  <c:v>3.96459796369377</c:v>
                </c:pt>
                <c:pt idx="1791">
                  <c:v>3.9651367777358626</c:v>
                </c:pt>
                <c:pt idx="1792">
                  <c:v>3.9657220757419602</c:v>
                </c:pt>
                <c:pt idx="1793">
                  <c:v>3.9664457671613098</c:v>
                </c:pt>
                <c:pt idx="1794">
                  <c:v>3.9671635996857253</c:v>
                </c:pt>
                <c:pt idx="1795">
                  <c:v>3.9676843464959859</c:v>
                </c:pt>
                <c:pt idx="1796">
                  <c:v>3.9684325945083132</c:v>
                </c:pt>
                <c:pt idx="1797">
                  <c:v>3.9690425058709371</c:v>
                </c:pt>
                <c:pt idx="1798">
                  <c:v>3.9696035232106337</c:v>
                </c:pt>
                <c:pt idx="1799">
                  <c:v>3.9701237821293907</c:v>
                </c:pt>
                <c:pt idx="1800">
                  <c:v>3.9708039242010669</c:v>
                </c:pt>
                <c:pt idx="1801">
                  <c:v>3.9713350894682233</c:v>
                </c:pt>
                <c:pt idx="1802">
                  <c:v>3.9720105156888619</c:v>
                </c:pt>
                <c:pt idx="1803">
                  <c:v>3.9724343575833432</c:v>
                </c:pt>
                <c:pt idx="1804">
                  <c:v>3.9730404295812676</c:v>
                </c:pt>
                <c:pt idx="1805">
                  <c:v>3.9735640193185637</c:v>
                </c:pt>
                <c:pt idx="1806">
                  <c:v>3.9741831586344292</c:v>
                </c:pt>
                <c:pt idx="1807">
                  <c:v>3.9746535895684985</c:v>
                </c:pt>
                <c:pt idx="1808">
                  <c:v>3.9751871063580397</c:v>
                </c:pt>
                <c:pt idx="1809">
                  <c:v>3.9757085644350787</c:v>
                </c:pt>
                <c:pt idx="1810">
                  <c:v>3.9761792901737771</c:v>
                </c:pt>
                <c:pt idx="1811">
                  <c:v>3.9765990053877198</c:v>
                </c:pt>
                <c:pt idx="1812">
                  <c:v>3.9770970475772902</c:v>
                </c:pt>
                <c:pt idx="1813">
                  <c:v>3.9775654446771149</c:v>
                </c:pt>
                <c:pt idx="1814">
                  <c:v>3.9780470948035815</c:v>
                </c:pt>
                <c:pt idx="1815">
                  <c:v>3.9784700225023402</c:v>
                </c:pt>
                <c:pt idx="1816">
                  <c:v>3.9789473064958547</c:v>
                </c:pt>
                <c:pt idx="1817">
                  <c:v>3.979462374681082</c:v>
                </c:pt>
                <c:pt idx="1818">
                  <c:v>3.9798963393771167</c:v>
                </c:pt>
                <c:pt idx="1819">
                  <c:v>3.9803280273228601</c:v>
                </c:pt>
                <c:pt idx="1820">
                  <c:v>3.9806872119247951</c:v>
                </c:pt>
                <c:pt idx="1821">
                  <c:v>3.9811656405047398</c:v>
                </c:pt>
                <c:pt idx="1822">
                  <c:v>3.9815449757976702</c:v>
                </c:pt>
                <c:pt idx="1823">
                  <c:v>3.9819165214495342</c:v>
                </c:pt>
                <c:pt idx="1824">
                  <c:v>3.982288393265101</c:v>
                </c:pt>
                <c:pt idx="1825">
                  <c:v>3.9827858399559197</c:v>
                </c:pt>
                <c:pt idx="1826">
                  <c:v>3.9829890186381047</c:v>
                </c:pt>
                <c:pt idx="1827">
                  <c:v>3.983437065580381</c:v>
                </c:pt>
                <c:pt idx="1828">
                  <c:v>3.9838349934519282</c:v>
                </c:pt>
                <c:pt idx="1829">
                  <c:v>3.9841367280704509</c:v>
                </c:pt>
                <c:pt idx="1830">
                  <c:v>3.9845807694000324</c:v>
                </c:pt>
                <c:pt idx="1831">
                  <c:v>3.9848665867992077</c:v>
                </c:pt>
                <c:pt idx="1832">
                  <c:v>3.9852674460189221</c:v>
                </c:pt>
                <c:pt idx="1833">
                  <c:v>3.9855432657005201</c:v>
                </c:pt>
                <c:pt idx="1834">
                  <c:v>3.9859459801237564</c:v>
                </c:pt>
                <c:pt idx="1835">
                  <c:v>3.9862330534548467</c:v>
                </c:pt>
                <c:pt idx="1836">
                  <c:v>3.9865957112443842</c:v>
                </c:pt>
                <c:pt idx="1837">
                  <c:v>3.9868926039254378</c:v>
                </c:pt>
                <c:pt idx="1838">
                  <c:v>3.9871857318115418</c:v>
                </c:pt>
                <c:pt idx="1839">
                  <c:v>3.9875622623446585</c:v>
                </c:pt>
                <c:pt idx="1840">
                  <c:v>3.9877972208432482</c:v>
                </c:pt>
                <c:pt idx="1841">
                  <c:v>3.9880962072502597</c:v>
                </c:pt>
                <c:pt idx="1842">
                  <c:v>3.9883230226311048</c:v>
                </c:pt>
                <c:pt idx="1843">
                  <c:v>3.9886060869216875</c:v>
                </c:pt>
                <c:pt idx="1844">
                  <c:v>3.988875155176415</c:v>
                </c:pt>
                <c:pt idx="1845">
                  <c:v>3.9890982918161821</c:v>
                </c:pt>
                <c:pt idx="1846">
                  <c:v>3.9894294808763782</c:v>
                </c:pt>
                <c:pt idx="1847">
                  <c:v>3.9897250540048974</c:v>
                </c:pt>
                <c:pt idx="1848">
                  <c:v>3.9899755432101598</c:v>
                </c:pt>
                <c:pt idx="1849">
                  <c:v>3.990143735359112</c:v>
                </c:pt>
                <c:pt idx="1850">
                  <c:v>3.9903805019252832</c:v>
                </c:pt>
                <c:pt idx="1851">
                  <c:v>3.9906065592367868</c:v>
                </c:pt>
                <c:pt idx="1852">
                  <c:v>3.990862630474425</c:v>
                </c:pt>
                <c:pt idx="1853">
                  <c:v>3.9911257891697467</c:v>
                </c:pt>
                <c:pt idx="1854">
                  <c:v>3.9913601827031067</c:v>
                </c:pt>
                <c:pt idx="1855">
                  <c:v>3.9915321620518673</c:v>
                </c:pt>
                <c:pt idx="1856">
                  <c:v>3.9917065642884926</c:v>
                </c:pt>
                <c:pt idx="1857">
                  <c:v>3.9919521978287635</c:v>
                </c:pt>
                <c:pt idx="1858">
                  <c:v>3.9920902191800378</c:v>
                </c:pt>
                <c:pt idx="1859">
                  <c:v>3.9923603626894426</c:v>
                </c:pt>
                <c:pt idx="1860">
                  <c:v>3.9925220720422776</c:v>
                </c:pt>
                <c:pt idx="1861">
                  <c:v>3.9927386967603553</c:v>
                </c:pt>
                <c:pt idx="1862">
                  <c:v>3.9928279084504199</c:v>
                </c:pt>
                <c:pt idx="1863">
                  <c:v>3.9930344718026682</c:v>
                </c:pt>
                <c:pt idx="1864">
                  <c:v>3.9932146108392788</c:v>
                </c:pt>
                <c:pt idx="1865">
                  <c:v>3.9934273901630597</c:v>
                </c:pt>
                <c:pt idx="1866">
                  <c:v>3.9936150387061424</c:v>
                </c:pt>
                <c:pt idx="1867">
                  <c:v>3.9937795897287587</c:v>
                </c:pt>
                <c:pt idx="1868">
                  <c:v>3.9939893318181379</c:v>
                </c:pt>
                <c:pt idx="1869">
                  <c:v>3.994101408887424</c:v>
                </c:pt>
                <c:pt idx="1870">
                  <c:v>3.994263131174721</c:v>
                </c:pt>
                <c:pt idx="1871">
                  <c:v>3.9944469064923331</c:v>
                </c:pt>
                <c:pt idx="1872">
                  <c:v>3.9945865397258724</c:v>
                </c:pt>
                <c:pt idx="1873">
                  <c:v>3.9947338185837382</c:v>
                </c:pt>
                <c:pt idx="1874">
                  <c:v>3.9948356798465277</c:v>
                </c:pt>
                <c:pt idx="1875">
                  <c:v>3.9949893011166582</c:v>
                </c:pt>
                <c:pt idx="1876">
                  <c:v>3.9951193155680667</c:v>
                </c:pt>
                <c:pt idx="1877">
                  <c:v>3.9952612509460681</c:v>
                </c:pt>
                <c:pt idx="1878">
                  <c:v>3.9953854770673076</c:v>
                </c:pt>
                <c:pt idx="1879">
                  <c:v>3.9955466263199053</c:v>
                </c:pt>
                <c:pt idx="1880">
                  <c:v>3.995613149163709</c:v>
                </c:pt>
                <c:pt idx="1881">
                  <c:v>3.9957706711306953</c:v>
                </c:pt>
                <c:pt idx="1882">
                  <c:v>3.9958969893255025</c:v>
                </c:pt>
                <c:pt idx="1883">
                  <c:v>3.9960025259262104</c:v>
                </c:pt>
                <c:pt idx="1884">
                  <c:v>3.9961059724351529</c:v>
                </c:pt>
                <c:pt idx="1885">
                  <c:v>3.9962233054299627</c:v>
                </c:pt>
                <c:pt idx="1886">
                  <c:v>3.9963091598147833</c:v>
                </c:pt>
                <c:pt idx="1887">
                  <c:v>3.9964280943216268</c:v>
                </c:pt>
                <c:pt idx="1888">
                  <c:v>3.9965057407618749</c:v>
                </c:pt>
                <c:pt idx="1889">
                  <c:v>3.9966419032779523</c:v>
                </c:pt>
                <c:pt idx="1890">
                  <c:v>3.9967335183451951</c:v>
                </c:pt>
                <c:pt idx="1891">
                  <c:v>3.9968475197738051</c:v>
                </c:pt>
                <c:pt idx="1892">
                  <c:v>3.9969229414610381</c:v>
                </c:pt>
                <c:pt idx="1893">
                  <c:v>3.9969823466433798</c:v>
                </c:pt>
                <c:pt idx="1894">
                  <c:v>3.9971163886490397</c:v>
                </c:pt>
                <c:pt idx="1895">
                  <c:v>3.9971763779004092</c:v>
                </c:pt>
                <c:pt idx="1896">
                  <c:v>3.9972850439167029</c:v>
                </c:pt>
                <c:pt idx="1897">
                  <c:v>3.9973690905666581</c:v>
                </c:pt>
                <c:pt idx="1898">
                  <c:v>3.9974392778213059</c:v>
                </c:pt>
                <c:pt idx="1899">
                  <c:v>3.9975123942567667</c:v>
                </c:pt>
                <c:pt idx="1900">
                  <c:v>3.9976115488071802</c:v>
                </c:pt>
                <c:pt idx="1901">
                  <c:v>3.9976598477674554</c:v>
                </c:pt>
                <c:pt idx="1902">
                  <c:v>3.9977362437962252</c:v>
                </c:pt>
                <c:pt idx="1903">
                  <c:v>3.9978054394185869</c:v>
                </c:pt>
                <c:pt idx="1904">
                  <c:v>3.997875803028899</c:v>
                </c:pt>
                <c:pt idx="1905">
                  <c:v>3.9979041498933752</c:v>
                </c:pt>
                <c:pt idx="1906">
                  <c:v>3.9980165069026801</c:v>
                </c:pt>
                <c:pt idx="1907">
                  <c:v>3.9980737230743526</c:v>
                </c:pt>
                <c:pt idx="1908">
                  <c:v>3.9981407128050552</c:v>
                </c:pt>
                <c:pt idx="1909">
                  <c:v>3.9982089196226416</c:v>
                </c:pt>
                <c:pt idx="1910">
                  <c:v>3.9982279249381327</c:v>
                </c:pt>
                <c:pt idx="1911">
                  <c:v>3.9982748272973052</c:v>
                </c:pt>
                <c:pt idx="1912">
                  <c:v>3.9983623776322572</c:v>
                </c:pt>
                <c:pt idx="1913">
                  <c:v>3.9983818377626252</c:v>
                </c:pt>
                <c:pt idx="1914">
                  <c:v>3.9984615976466231</c:v>
                </c:pt>
                <c:pt idx="1915">
                  <c:v>3.9985092998818348</c:v>
                </c:pt>
                <c:pt idx="1916">
                  <c:v>3.9985617652058032</c:v>
                </c:pt>
                <c:pt idx="1917">
                  <c:v>3.9985940587463897</c:v>
                </c:pt>
                <c:pt idx="1918">
                  <c:v>3.9986540235218926</c:v>
                </c:pt>
                <c:pt idx="1919">
                  <c:v>3.9987103586911394</c:v>
                </c:pt>
                <c:pt idx="1920">
                  <c:v>3.9987341373031131</c:v>
                </c:pt>
                <c:pt idx="1921">
                  <c:v>3.99876986279678</c:v>
                </c:pt>
                <c:pt idx="1922">
                  <c:v>3.9987981272505273</c:v>
                </c:pt>
                <c:pt idx="1923">
                  <c:v>3.9988648493816399</c:v>
                </c:pt>
                <c:pt idx="1924">
                  <c:v>3.9989006952956725</c:v>
                </c:pt>
                <c:pt idx="1925">
                  <c:v>3.9989386734857977</c:v>
                </c:pt>
                <c:pt idx="1926">
                  <c:v>3.9989668398321077</c:v>
                </c:pt>
                <c:pt idx="1927">
                  <c:v>3.9990140088509984</c:v>
                </c:pt>
                <c:pt idx="1928">
                  <c:v>3.999052048194482</c:v>
                </c:pt>
                <c:pt idx="1929">
                  <c:v>3.9990719658997267</c:v>
                </c:pt>
                <c:pt idx="1930">
                  <c:v>3.9990980503885067</c:v>
                </c:pt>
                <c:pt idx="1931">
                  <c:v>3.9991273902168931</c:v>
                </c:pt>
                <c:pt idx="1932">
                  <c:v>3.9991663170749647</c:v>
                </c:pt>
                <c:pt idx="1933">
                  <c:v>3.9991958465367201</c:v>
                </c:pt>
                <c:pt idx="1934">
                  <c:v>3.9992354978100928</c:v>
                </c:pt>
                <c:pt idx="1935">
                  <c:v>3.9992426052370984</c:v>
                </c:pt>
                <c:pt idx="1936">
                  <c:v>3.9992708572941837</c:v>
                </c:pt>
                <c:pt idx="1937">
                  <c:v>3.9993014473426052</c:v>
                </c:pt>
                <c:pt idx="1938">
                  <c:v>3.9993396013790874</c:v>
                </c:pt>
                <c:pt idx="1939">
                  <c:v>3.9993559675365198</c:v>
                </c:pt>
                <c:pt idx="1940">
                  <c:v>3.9993733813348067</c:v>
                </c:pt>
                <c:pt idx="1941">
                  <c:v>3.9993916286818472</c:v>
                </c:pt>
                <c:pt idx="1942">
                  <c:v>3.999412879874582</c:v>
                </c:pt>
                <c:pt idx="1943">
                  <c:v>3.9994371848501999</c:v>
                </c:pt>
                <c:pt idx="1944">
                  <c:v>3.9994735859373649</c:v>
                </c:pt>
                <c:pt idx="1945">
                  <c:v>3.9994899863575237</c:v>
                </c:pt>
                <c:pt idx="1946">
                  <c:v>3.9995052357263203</c:v>
                </c:pt>
                <c:pt idx="1947">
                  <c:v>3.9995339118049853</c:v>
                </c:pt>
                <c:pt idx="1948">
                  <c:v>3.9995482085017797</c:v>
                </c:pt>
                <c:pt idx="1949">
                  <c:v>3.9995786571234673</c:v>
                </c:pt>
                <c:pt idx="1950">
                  <c:v>3.9995837003767631</c:v>
                </c:pt>
                <c:pt idx="1951">
                  <c:v>3.9996040918697537</c:v>
                </c:pt>
                <c:pt idx="1952">
                  <c:v>3.9997025511133319</c:v>
                </c:pt>
                <c:pt idx="1953">
                  <c:v>3.9996388737725268</c:v>
                </c:pt>
                <c:pt idx="1954">
                  <c:v>3.9996419289177987</c:v>
                </c:pt>
                <c:pt idx="1955">
                  <c:v>3.9996507617762704</c:v>
                </c:pt>
                <c:pt idx="1956">
                  <c:v>3.9996657259828368</c:v>
                </c:pt>
                <c:pt idx="1957">
                  <c:v>3.99967160283121</c:v>
                </c:pt>
                <c:pt idx="1958">
                  <c:v>3.9996900510248174</c:v>
                </c:pt>
                <c:pt idx="1959">
                  <c:v>3.9997021266776387</c:v>
                </c:pt>
                <c:pt idx="1960">
                  <c:v>3.9997054348148739</c:v>
                </c:pt>
                <c:pt idx="1961">
                  <c:v>3.9997539271235767</c:v>
                </c:pt>
                <c:pt idx="1962">
                  <c:v>3.9997644682030677</c:v>
                </c:pt>
                <c:pt idx="1963">
                  <c:v>3.9997719738153732</c:v>
                </c:pt>
                <c:pt idx="1964">
                  <c:v>3.9997702161355297</c:v>
                </c:pt>
                <c:pt idx="1965">
                  <c:v>3.9997930967518625</c:v>
                </c:pt>
                <c:pt idx="1966">
                  <c:v>3.9997960116661799</c:v>
                </c:pt>
                <c:pt idx="1967">
                  <c:v>3.9997950255440347</c:v>
                </c:pt>
                <c:pt idx="1968">
                  <c:v>3.9998065494649726</c:v>
                </c:pt>
                <c:pt idx="1969">
                  <c:v>3.9998193759228404</c:v>
                </c:pt>
                <c:pt idx="1970">
                  <c:v>3.9998346458262226</c:v>
                </c:pt>
                <c:pt idx="1971">
                  <c:v>3.9998374277489277</c:v>
                </c:pt>
                <c:pt idx="1972">
                  <c:v>3.9998385469307149</c:v>
                </c:pt>
                <c:pt idx="1973">
                  <c:v>3.9998421450281167</c:v>
                </c:pt>
                <c:pt idx="1974">
                  <c:v>3.9998337238655597</c:v>
                </c:pt>
                <c:pt idx="1975">
                  <c:v>3.9998483256865049</c:v>
                </c:pt>
                <c:pt idx="1976">
                  <c:v>3.9998628441550794</c:v>
                </c:pt>
                <c:pt idx="1977">
                  <c:v>3.9998703491076828</c:v>
                </c:pt>
                <c:pt idx="1978">
                  <c:v>3.9998727053049437</c:v>
                </c:pt>
                <c:pt idx="1979">
                  <c:v>3.9998753014338724</c:v>
                </c:pt>
                <c:pt idx="1980">
                  <c:v>3.9998931836101921</c:v>
                </c:pt>
                <c:pt idx="1981">
                  <c:v>3.9998950921308167</c:v>
                </c:pt>
                <c:pt idx="1982">
                  <c:v>3.9998928782265226</c:v>
                </c:pt>
                <c:pt idx="1983">
                  <c:v>3.999900295314732</c:v>
                </c:pt>
                <c:pt idx="1984">
                  <c:v>3.9998937950023992</c:v>
                </c:pt>
                <c:pt idx="1985">
                  <c:v>3.9999018165889302</c:v>
                </c:pt>
                <c:pt idx="1986">
                  <c:v>3.9999128968191937</c:v>
                </c:pt>
                <c:pt idx="1987">
                  <c:v>3.9999176478865324</c:v>
                </c:pt>
                <c:pt idx="1988">
                  <c:v>3.9999191806857053</c:v>
                </c:pt>
                <c:pt idx="1989">
                  <c:v>3.9999284340659433</c:v>
                </c:pt>
                <c:pt idx="1990">
                  <c:v>3.9999275790837974</c:v>
                </c:pt>
                <c:pt idx="1991">
                  <c:v>3.9999332842559792</c:v>
                </c:pt>
                <c:pt idx="1992">
                  <c:v>3.99993930656216</c:v>
                </c:pt>
                <c:pt idx="1993">
                  <c:v>3.9999401164476125</c:v>
                </c:pt>
                <c:pt idx="1994">
                  <c:v>3.9999477430757424</c:v>
                </c:pt>
                <c:pt idx="1995">
                  <c:v>3.9999525913305067</c:v>
                </c:pt>
                <c:pt idx="1996">
                  <c:v>3.999950199068675</c:v>
                </c:pt>
                <c:pt idx="1997">
                  <c:v>3.9999567076219802</c:v>
                </c:pt>
                <c:pt idx="1998">
                  <c:v>3.9999571527989697</c:v>
                </c:pt>
                <c:pt idx="1999">
                  <c:v>3.9999612821368982</c:v>
                </c:pt>
                <c:pt idx="2000">
                  <c:v>3.9999598804032392</c:v>
                </c:pt>
                <c:pt idx="2001">
                  <c:v>3.9999609505971532</c:v>
                </c:pt>
                <c:pt idx="2002">
                  <c:v>3.9999623217006337</c:v>
                </c:pt>
                <c:pt idx="2003">
                  <c:v>3.9999679079296326</c:v>
                </c:pt>
                <c:pt idx="2004">
                  <c:v>3.999965326484844</c:v>
                </c:pt>
                <c:pt idx="2005">
                  <c:v>3.9999645218024642</c:v>
                </c:pt>
                <c:pt idx="2006">
                  <c:v>3.9999646498045824</c:v>
                </c:pt>
                <c:pt idx="2007">
                  <c:v>3.9999696038996366</c:v>
                </c:pt>
                <c:pt idx="2008">
                  <c:v>3.9999665937325597</c:v>
                </c:pt>
                <c:pt idx="2009">
                  <c:v>3.9999730574347749</c:v>
                </c:pt>
                <c:pt idx="2010">
                  <c:v>3.9999775526241552</c:v>
                </c:pt>
                <c:pt idx="2011">
                  <c:v>3.9999772176547399</c:v>
                </c:pt>
                <c:pt idx="2012">
                  <c:v>3.999977936616375</c:v>
                </c:pt>
                <c:pt idx="2013">
                  <c:v>3.9999780170842167</c:v>
                </c:pt>
                <c:pt idx="2014">
                  <c:v>3.9999779928681227</c:v>
                </c:pt>
                <c:pt idx="2015">
                  <c:v>3.9999793425119212</c:v>
                </c:pt>
                <c:pt idx="2016">
                  <c:v>3.9999815980425812</c:v>
                </c:pt>
                <c:pt idx="2017">
                  <c:v>3.9999841304693331</c:v>
                </c:pt>
                <c:pt idx="2018">
                  <c:v>3.99998162153266</c:v>
                </c:pt>
                <c:pt idx="2019">
                  <c:v>3.9999809132032671</c:v>
                </c:pt>
                <c:pt idx="2020">
                  <c:v>3.9999852516810392</c:v>
                </c:pt>
                <c:pt idx="2021">
                  <c:v>3.9999851931438442</c:v>
                </c:pt>
                <c:pt idx="2022">
                  <c:v>3.9999853452466176</c:v>
                </c:pt>
                <c:pt idx="2023">
                  <c:v>3.9999873118701199</c:v>
                </c:pt>
                <c:pt idx="2024">
                  <c:v>3.9999888821200775</c:v>
                </c:pt>
                <c:pt idx="2025">
                  <c:v>3.99998667657619</c:v>
                </c:pt>
                <c:pt idx="2026">
                  <c:v>3.9999898385413251</c:v>
                </c:pt>
                <c:pt idx="2027">
                  <c:v>3.9999901175407997</c:v>
                </c:pt>
                <c:pt idx="2028">
                  <c:v>3.9999898183218101</c:v>
                </c:pt>
                <c:pt idx="2029">
                  <c:v>3.9999919863529882</c:v>
                </c:pt>
                <c:pt idx="2030">
                  <c:v>3.9999903880741248</c:v>
                </c:pt>
                <c:pt idx="2031">
                  <c:v>3.9999889243960394</c:v>
                </c:pt>
                <c:pt idx="2032">
                  <c:v>3.9999926667006287</c:v>
                </c:pt>
                <c:pt idx="2033">
                  <c:v>3.9999923035909997</c:v>
                </c:pt>
                <c:pt idx="2034">
                  <c:v>3.9999925623918653</c:v>
                </c:pt>
                <c:pt idx="2035">
                  <c:v>3.9999933306499837</c:v>
                </c:pt>
                <c:pt idx="2036">
                  <c:v>3.9999929086348125</c:v>
                </c:pt>
                <c:pt idx="2037">
                  <c:v>3.9999927080892403</c:v>
                </c:pt>
                <c:pt idx="2038">
                  <c:v>3.9999929072304847</c:v>
                </c:pt>
                <c:pt idx="2039">
                  <c:v>3.9999931102511224</c:v>
                </c:pt>
                <c:pt idx="2040">
                  <c:v>3.9999935648202247</c:v>
                </c:pt>
                <c:pt idx="2041">
                  <c:v>3.9999944545846322</c:v>
                </c:pt>
                <c:pt idx="2042">
                  <c:v>3.9999935599203749</c:v>
                </c:pt>
                <c:pt idx="2043">
                  <c:v>3.9999942264341781</c:v>
                </c:pt>
                <c:pt idx="2044">
                  <c:v>3.9999958684651875</c:v>
                </c:pt>
                <c:pt idx="2045">
                  <c:v>3.9999961198367227</c:v>
                </c:pt>
                <c:pt idx="2046">
                  <c:v>3.9999960376082377</c:v>
                </c:pt>
                <c:pt idx="2047">
                  <c:v>3.9999955870773252</c:v>
                </c:pt>
                <c:pt idx="2048">
                  <c:v>3.9999962355318597</c:v>
                </c:pt>
                <c:pt idx="2049">
                  <c:v>3.9999961440021887</c:v>
                </c:pt>
                <c:pt idx="2050">
                  <c:v>3.9999963357633224</c:v>
                </c:pt>
                <c:pt idx="2051">
                  <c:v>3.9999968565871202</c:v>
                </c:pt>
                <c:pt idx="2052">
                  <c:v>3.9999962187443496</c:v>
                </c:pt>
                <c:pt idx="2053">
                  <c:v>3.9999973802566742</c:v>
                </c:pt>
                <c:pt idx="2054">
                  <c:v>3.999993108398348</c:v>
                </c:pt>
                <c:pt idx="2055">
                  <c:v>3.9999972179477208</c:v>
                </c:pt>
                <c:pt idx="2056">
                  <c:v>3.9999972294383626</c:v>
                </c:pt>
                <c:pt idx="2057">
                  <c:v>3.9999961614099626</c:v>
                </c:pt>
                <c:pt idx="2058">
                  <c:v>3.9999979546587277</c:v>
                </c:pt>
                <c:pt idx="2059">
                  <c:v>3.9999976789875649</c:v>
                </c:pt>
                <c:pt idx="2060">
                  <c:v>3.9999975947058077</c:v>
                </c:pt>
                <c:pt idx="2061">
                  <c:v>3.9999982713787827</c:v>
                </c:pt>
                <c:pt idx="2062">
                  <c:v>3.9999982120770299</c:v>
                </c:pt>
                <c:pt idx="2063">
                  <c:v>3.9999984448753731</c:v>
                </c:pt>
                <c:pt idx="2064">
                  <c:v>3.9999971201018925</c:v>
                </c:pt>
                <c:pt idx="2065">
                  <c:v>3.9999984410868228</c:v>
                </c:pt>
                <c:pt idx="2066">
                  <c:v>3.9999986116614425</c:v>
                </c:pt>
                <c:pt idx="2067">
                  <c:v>3.9999986294070373</c:v>
                </c:pt>
                <c:pt idx="2068">
                  <c:v>3.9999981556539126</c:v>
                </c:pt>
                <c:pt idx="2069">
                  <c:v>3.9999988194805467</c:v>
                </c:pt>
                <c:pt idx="2070">
                  <c:v>3.9999971702128825</c:v>
                </c:pt>
                <c:pt idx="2071">
                  <c:v>3.9999989359236889</c:v>
                </c:pt>
                <c:pt idx="2072">
                  <c:v>3.9999989299321768</c:v>
                </c:pt>
                <c:pt idx="2073">
                  <c:v>3.9999989973035923</c:v>
                </c:pt>
                <c:pt idx="2074">
                  <c:v>3.9999990065990776</c:v>
                </c:pt>
                <c:pt idx="2075">
                  <c:v>3.9999990716255351</c:v>
                </c:pt>
                <c:pt idx="2076">
                  <c:v>3.9999988644356037</c:v>
                </c:pt>
                <c:pt idx="2077">
                  <c:v>3.9999991100777597</c:v>
                </c:pt>
                <c:pt idx="2078">
                  <c:v>3.9999982088463812</c:v>
                </c:pt>
                <c:pt idx="2079">
                  <c:v>3.9999990890319399</c:v>
                </c:pt>
                <c:pt idx="2080">
                  <c:v>3.9999991774212047</c:v>
                </c:pt>
                <c:pt idx="2081">
                  <c:v>3.9999992465474445</c:v>
                </c:pt>
                <c:pt idx="2082">
                  <c:v>3.9999992909406274</c:v>
                </c:pt>
                <c:pt idx="2083">
                  <c:v>3.9999992878777451</c:v>
                </c:pt>
                <c:pt idx="2084">
                  <c:v>3.9999993588829645</c:v>
                </c:pt>
                <c:pt idx="2085">
                  <c:v>3.9999993994778729</c:v>
                </c:pt>
                <c:pt idx="2086">
                  <c:v>3.9999994309317577</c:v>
                </c:pt>
                <c:pt idx="2087">
                  <c:v>3.9999991367617573</c:v>
                </c:pt>
                <c:pt idx="2088">
                  <c:v>3.9999994097330904</c:v>
                </c:pt>
                <c:pt idx="2089">
                  <c:v>3.9999995163592579</c:v>
                </c:pt>
                <c:pt idx="2090">
                  <c:v>3.9999995554021752</c:v>
                </c:pt>
                <c:pt idx="2091">
                  <c:v>3.9999995803723682</c:v>
                </c:pt>
                <c:pt idx="2092">
                  <c:v>3.9999996060291227</c:v>
                </c:pt>
                <c:pt idx="2093">
                  <c:v>3.9999995173806142</c:v>
                </c:pt>
                <c:pt idx="2094">
                  <c:v>3.9999995529340042</c:v>
                </c:pt>
                <c:pt idx="2095">
                  <c:v>3.9999996769455901</c:v>
                </c:pt>
                <c:pt idx="2096">
                  <c:v>3.9999996946708816</c:v>
                </c:pt>
                <c:pt idx="2097">
                  <c:v>3.9999997121147204</c:v>
                </c:pt>
                <c:pt idx="2098">
                  <c:v>3.9999997350312997</c:v>
                </c:pt>
                <c:pt idx="2099">
                  <c:v>3.9999997504243052</c:v>
                </c:pt>
                <c:pt idx="2100">
                  <c:v>3.9999999342969397</c:v>
                </c:pt>
                <c:pt idx="2101">
                  <c:v>3.9999999075359871</c:v>
                </c:pt>
                <c:pt idx="2102">
                  <c:v>3.9999999206558381</c:v>
                </c:pt>
                <c:pt idx="2103">
                  <c:v>3.9999999247582863</c:v>
                </c:pt>
                <c:pt idx="2104">
                  <c:v>3.9999999278457703</c:v>
                </c:pt>
                <c:pt idx="2105">
                  <c:v>3.9999999312537167</c:v>
                </c:pt>
                <c:pt idx="2106">
                  <c:v>3.9999998626506201</c:v>
                </c:pt>
                <c:pt idx="2107">
                  <c:v>3.9999999367047177</c:v>
                </c:pt>
                <c:pt idx="2108">
                  <c:v>3.9999999390840393</c:v>
                </c:pt>
                <c:pt idx="2109">
                  <c:v>3.9999999427897741</c:v>
                </c:pt>
                <c:pt idx="2110">
                  <c:v>3.9999999454895736</c:v>
                </c:pt>
                <c:pt idx="2111">
                  <c:v>3.9999999475176482</c:v>
                </c:pt>
                <c:pt idx="2112">
                  <c:v>3.9999999502080765</c:v>
                </c:pt>
                <c:pt idx="2113">
                  <c:v>3.9999999522281633</c:v>
                </c:pt>
                <c:pt idx="2114">
                  <c:v>3.9999999539117965</c:v>
                </c:pt>
                <c:pt idx="2115">
                  <c:v>3.9999999569261102</c:v>
                </c:pt>
                <c:pt idx="2116">
                  <c:v>3.9999999592715003</c:v>
                </c:pt>
                <c:pt idx="2117">
                  <c:v>3.99999993828165</c:v>
                </c:pt>
                <c:pt idx="2118">
                  <c:v>3.9999999632901782</c:v>
                </c:pt>
                <c:pt idx="2119">
                  <c:v>3.9999999659640135</c:v>
                </c:pt>
                <c:pt idx="2120">
                  <c:v>3.9999999679700231</c:v>
                </c:pt>
                <c:pt idx="2121">
                  <c:v>3.9999999683083942</c:v>
                </c:pt>
                <c:pt idx="2122">
                  <c:v>3.9999999719792734</c:v>
                </c:pt>
                <c:pt idx="2123">
                  <c:v>3.9999999739827934</c:v>
                </c:pt>
                <c:pt idx="2124">
                  <c:v>3.9999999756524001</c:v>
                </c:pt>
                <c:pt idx="2125">
                  <c:v>3.9999999776548467</c:v>
                </c:pt>
                <c:pt idx="2126">
                  <c:v>3.9999999793235577</c:v>
                </c:pt>
                <c:pt idx="2127">
                  <c:v>3.9999999809919271</c:v>
                </c:pt>
                <c:pt idx="2128">
                  <c:v>3.9999999826600035</c:v>
                </c:pt>
                <c:pt idx="2129">
                  <c:v>3.9999999843278387</c:v>
                </c:pt>
                <c:pt idx="2130">
                  <c:v>3.9999999859954798</c:v>
                </c:pt>
                <c:pt idx="2131">
                  <c:v>3.9999999873296166</c:v>
                </c:pt>
                <c:pt idx="2132">
                  <c:v>3.9999999886636135</c:v>
                </c:pt>
                <c:pt idx="2133">
                  <c:v>3.9999999899974972</c:v>
                </c:pt>
                <c:pt idx="2134">
                  <c:v>3.9999999909979462</c:v>
                </c:pt>
                <c:pt idx="2135">
                  <c:v>3.9999999923316536</c:v>
                </c:pt>
                <c:pt idx="2136">
                  <c:v>3.9999999909986212</c:v>
                </c:pt>
                <c:pt idx="2137">
                  <c:v>3.9999999939988733</c:v>
                </c:pt>
                <c:pt idx="2138">
                  <c:v>3.9999999946657527</c:v>
                </c:pt>
                <c:pt idx="2139">
                  <c:v>3.9999999956659233</c:v>
                </c:pt>
                <c:pt idx="2140">
                  <c:v>3.9999999963327268</c:v>
                </c:pt>
                <c:pt idx="2141">
                  <c:v>3.9999999966661766</c:v>
                </c:pt>
                <c:pt idx="2142">
                  <c:v>3.9999999973329352</c:v>
                </c:pt>
                <c:pt idx="2143">
                  <c:v>3.9999999976663432</c:v>
                </c:pt>
                <c:pt idx="2144">
                  <c:v>3.9999999979997365</c:v>
                </c:pt>
                <c:pt idx="2145">
                  <c:v>3.9999999983331187</c:v>
                </c:pt>
                <c:pt idx="2146">
                  <c:v>3.9999999986664982</c:v>
                </c:pt>
                <c:pt idx="2147">
                  <c:v>3.9999999989998627</c:v>
                </c:pt>
                <c:pt idx="2148">
                  <c:v>3.9999999979998853</c:v>
                </c:pt>
                <c:pt idx="2149">
                  <c:v>3.9999999993332356</c:v>
                </c:pt>
                <c:pt idx="2150">
                  <c:v>3.9999999993332529</c:v>
                </c:pt>
                <c:pt idx="2151">
                  <c:v>3.9999999993332662</c:v>
                </c:pt>
                <c:pt idx="2152">
                  <c:v>3.9999999996666187</c:v>
                </c:pt>
                <c:pt idx="2153">
                  <c:v>3.9999999996666267</c:v>
                </c:pt>
                <c:pt idx="2154">
                  <c:v>3.9999999996666364</c:v>
                </c:pt>
                <c:pt idx="2155">
                  <c:v>3.9999999996666427</c:v>
                </c:pt>
                <c:pt idx="2156">
                  <c:v>3.9999999996666467</c:v>
                </c:pt>
                <c:pt idx="2157">
                  <c:v>3.9999999996666467</c:v>
                </c:pt>
                <c:pt idx="2158">
                  <c:v>3.9999999999999867</c:v>
                </c:pt>
                <c:pt idx="2159">
                  <c:v>3.9999999999999867</c:v>
                </c:pt>
                <c:pt idx="2160">
                  <c:v>3.9999999999999867</c:v>
                </c:pt>
                <c:pt idx="2161">
                  <c:v>3.9999999999999933</c:v>
                </c:pt>
                <c:pt idx="2162">
                  <c:v>3.9999999999999933</c:v>
                </c:pt>
                <c:pt idx="2163">
                  <c:v>3.9999999999999933</c:v>
                </c:pt>
                <c:pt idx="2164">
                  <c:v>3.9999999999999964</c:v>
                </c:pt>
                <c:pt idx="2165">
                  <c:v>3.9999999999999964</c:v>
                </c:pt>
                <c:pt idx="2166">
                  <c:v>3.9999999999999964</c:v>
                </c:pt>
                <c:pt idx="2167">
                  <c:v>3.9999999999999964</c:v>
                </c:pt>
                <c:pt idx="2168">
                  <c:v>3.9999999999999964</c:v>
                </c:pt>
                <c:pt idx="2169">
                  <c:v>3.9999999999999964</c:v>
                </c:pt>
                <c:pt idx="2170">
                  <c:v>3.9999999999999964</c:v>
                </c:pt>
                <c:pt idx="2171">
                  <c:v>3.9999999999999964</c:v>
                </c:pt>
                <c:pt idx="2172">
                  <c:v>3.9999999999999964</c:v>
                </c:pt>
                <c:pt idx="2173">
                  <c:v>3.9999999999999964</c:v>
                </c:pt>
                <c:pt idx="2174">
                  <c:v>3.9999999999999964</c:v>
                </c:pt>
                <c:pt idx="2175">
                  <c:v>4</c:v>
                </c:pt>
                <c:pt idx="2176">
                  <c:v>4</c:v>
                </c:pt>
                <c:pt idx="2177">
                  <c:v>4</c:v>
                </c:pt>
                <c:pt idx="2178">
                  <c:v>4</c:v>
                </c:pt>
                <c:pt idx="2179">
                  <c:v>4</c:v>
                </c:pt>
                <c:pt idx="2180">
                  <c:v>4</c:v>
                </c:pt>
                <c:pt idx="2181">
                  <c:v>4</c:v>
                </c:pt>
                <c:pt idx="2182">
                  <c:v>4</c:v>
                </c:pt>
                <c:pt idx="2183">
                  <c:v>4</c:v>
                </c:pt>
                <c:pt idx="2184">
                  <c:v>4</c:v>
                </c:pt>
                <c:pt idx="2185">
                  <c:v>4</c:v>
                </c:pt>
                <c:pt idx="2186">
                  <c:v>4</c:v>
                </c:pt>
                <c:pt idx="2187">
                  <c:v>4</c:v>
                </c:pt>
                <c:pt idx="2188">
                  <c:v>4</c:v>
                </c:pt>
                <c:pt idx="2189">
                  <c:v>4</c:v>
                </c:pt>
                <c:pt idx="2190">
                  <c:v>4</c:v>
                </c:pt>
                <c:pt idx="2191">
                  <c:v>4</c:v>
                </c:pt>
                <c:pt idx="2192">
                  <c:v>4</c:v>
                </c:pt>
                <c:pt idx="2193">
                  <c:v>4</c:v>
                </c:pt>
                <c:pt idx="2194">
                  <c:v>4</c:v>
                </c:pt>
                <c:pt idx="2195">
                  <c:v>4</c:v>
                </c:pt>
                <c:pt idx="2196">
                  <c:v>4</c:v>
                </c:pt>
                <c:pt idx="2197">
                  <c:v>4</c:v>
                </c:pt>
                <c:pt idx="2198">
                  <c:v>4</c:v>
                </c:pt>
                <c:pt idx="2199">
                  <c:v>4</c:v>
                </c:pt>
                <c:pt idx="2200">
                  <c:v>4</c:v>
                </c:pt>
                <c:pt idx="2201">
                  <c:v>4</c:v>
                </c:pt>
                <c:pt idx="2202">
                  <c:v>4</c:v>
                </c:pt>
                <c:pt idx="2203">
                  <c:v>4</c:v>
                </c:pt>
                <c:pt idx="2204">
                  <c:v>4</c:v>
                </c:pt>
                <c:pt idx="2205">
                  <c:v>4</c:v>
                </c:pt>
                <c:pt idx="2206">
                  <c:v>4</c:v>
                </c:pt>
                <c:pt idx="2207">
                  <c:v>4</c:v>
                </c:pt>
                <c:pt idx="2208">
                  <c:v>4</c:v>
                </c:pt>
                <c:pt idx="2209">
                  <c:v>4</c:v>
                </c:pt>
                <c:pt idx="2210">
                  <c:v>4</c:v>
                </c:pt>
                <c:pt idx="2211">
                  <c:v>4</c:v>
                </c:pt>
                <c:pt idx="2212">
                  <c:v>4</c:v>
                </c:pt>
                <c:pt idx="2213">
                  <c:v>4</c:v>
                </c:pt>
                <c:pt idx="2214">
                  <c:v>4</c:v>
                </c:pt>
                <c:pt idx="2215">
                  <c:v>4</c:v>
                </c:pt>
                <c:pt idx="2216">
                  <c:v>4</c:v>
                </c:pt>
                <c:pt idx="2217">
                  <c:v>4</c:v>
                </c:pt>
                <c:pt idx="2218">
                  <c:v>4</c:v>
                </c:pt>
                <c:pt idx="2219">
                  <c:v>4</c:v>
                </c:pt>
                <c:pt idx="2220">
                  <c:v>4</c:v>
                </c:pt>
                <c:pt idx="2221">
                  <c:v>4</c:v>
                </c:pt>
                <c:pt idx="2222">
                  <c:v>4</c:v>
                </c:pt>
                <c:pt idx="2223">
                  <c:v>4</c:v>
                </c:pt>
                <c:pt idx="2224">
                  <c:v>4</c:v>
                </c:pt>
                <c:pt idx="2225">
                  <c:v>4</c:v>
                </c:pt>
                <c:pt idx="2226">
                  <c:v>4</c:v>
                </c:pt>
                <c:pt idx="2227">
                  <c:v>4</c:v>
                </c:pt>
                <c:pt idx="2228">
                  <c:v>4</c:v>
                </c:pt>
                <c:pt idx="2229">
                  <c:v>4</c:v>
                </c:pt>
                <c:pt idx="2230">
                  <c:v>4</c:v>
                </c:pt>
                <c:pt idx="2231">
                  <c:v>4</c:v>
                </c:pt>
                <c:pt idx="2232">
                  <c:v>4</c:v>
                </c:pt>
                <c:pt idx="2233">
                  <c:v>4</c:v>
                </c:pt>
                <c:pt idx="2234">
                  <c:v>4</c:v>
                </c:pt>
                <c:pt idx="2235">
                  <c:v>4</c:v>
                </c:pt>
                <c:pt idx="2236">
                  <c:v>4</c:v>
                </c:pt>
                <c:pt idx="2237">
                  <c:v>4</c:v>
                </c:pt>
                <c:pt idx="2238">
                  <c:v>4</c:v>
                </c:pt>
                <c:pt idx="2239">
                  <c:v>4</c:v>
                </c:pt>
                <c:pt idx="2240">
                  <c:v>4</c:v>
                </c:pt>
                <c:pt idx="2241">
                  <c:v>4</c:v>
                </c:pt>
                <c:pt idx="2242">
                  <c:v>4</c:v>
                </c:pt>
                <c:pt idx="2243">
                  <c:v>4</c:v>
                </c:pt>
                <c:pt idx="2244">
                  <c:v>4</c:v>
                </c:pt>
                <c:pt idx="2245">
                  <c:v>4</c:v>
                </c:pt>
                <c:pt idx="2246">
                  <c:v>4</c:v>
                </c:pt>
                <c:pt idx="2247">
                  <c:v>4</c:v>
                </c:pt>
                <c:pt idx="2248">
                  <c:v>4</c:v>
                </c:pt>
                <c:pt idx="2249">
                  <c:v>4</c:v>
                </c:pt>
                <c:pt idx="2250">
                  <c:v>4</c:v>
                </c:pt>
                <c:pt idx="2251">
                  <c:v>4</c:v>
                </c:pt>
                <c:pt idx="2252">
                  <c:v>4</c:v>
                </c:pt>
                <c:pt idx="2253">
                  <c:v>4</c:v>
                </c:pt>
                <c:pt idx="2254">
                  <c:v>4</c:v>
                </c:pt>
                <c:pt idx="2255">
                  <c:v>4</c:v>
                </c:pt>
                <c:pt idx="2256">
                  <c:v>4</c:v>
                </c:pt>
                <c:pt idx="2257">
                  <c:v>4</c:v>
                </c:pt>
                <c:pt idx="2258">
                  <c:v>4</c:v>
                </c:pt>
                <c:pt idx="2259">
                  <c:v>4</c:v>
                </c:pt>
                <c:pt idx="2260">
                  <c:v>4</c:v>
                </c:pt>
                <c:pt idx="2261">
                  <c:v>4</c:v>
                </c:pt>
                <c:pt idx="2262">
                  <c:v>4</c:v>
                </c:pt>
                <c:pt idx="2263">
                  <c:v>4</c:v>
                </c:pt>
                <c:pt idx="2264">
                  <c:v>4</c:v>
                </c:pt>
                <c:pt idx="2265">
                  <c:v>4</c:v>
                </c:pt>
                <c:pt idx="2266">
                  <c:v>4</c:v>
                </c:pt>
                <c:pt idx="2267">
                  <c:v>4</c:v>
                </c:pt>
                <c:pt idx="2268">
                  <c:v>4</c:v>
                </c:pt>
                <c:pt idx="2269">
                  <c:v>4</c:v>
                </c:pt>
                <c:pt idx="2270">
                  <c:v>4</c:v>
                </c:pt>
                <c:pt idx="2271">
                  <c:v>4</c:v>
                </c:pt>
                <c:pt idx="2272">
                  <c:v>4</c:v>
                </c:pt>
                <c:pt idx="2273">
                  <c:v>4</c:v>
                </c:pt>
                <c:pt idx="2274">
                  <c:v>4</c:v>
                </c:pt>
                <c:pt idx="2275">
                  <c:v>4</c:v>
                </c:pt>
                <c:pt idx="2276">
                  <c:v>4</c:v>
                </c:pt>
                <c:pt idx="2277">
                  <c:v>4</c:v>
                </c:pt>
                <c:pt idx="2278">
                  <c:v>4</c:v>
                </c:pt>
                <c:pt idx="2279">
                  <c:v>4</c:v>
                </c:pt>
                <c:pt idx="2280">
                  <c:v>4</c:v>
                </c:pt>
                <c:pt idx="2281">
                  <c:v>4</c:v>
                </c:pt>
                <c:pt idx="2282">
                  <c:v>4</c:v>
                </c:pt>
                <c:pt idx="2283">
                  <c:v>4</c:v>
                </c:pt>
                <c:pt idx="2284">
                  <c:v>4</c:v>
                </c:pt>
                <c:pt idx="2285">
                  <c:v>4</c:v>
                </c:pt>
                <c:pt idx="2286">
                  <c:v>4</c:v>
                </c:pt>
                <c:pt idx="2287">
                  <c:v>4</c:v>
                </c:pt>
                <c:pt idx="2288">
                  <c:v>4</c:v>
                </c:pt>
                <c:pt idx="2289">
                  <c:v>4</c:v>
                </c:pt>
                <c:pt idx="2290">
                  <c:v>4</c:v>
                </c:pt>
                <c:pt idx="2291">
                  <c:v>4</c:v>
                </c:pt>
                <c:pt idx="2292">
                  <c:v>4</c:v>
                </c:pt>
                <c:pt idx="2293">
                  <c:v>4</c:v>
                </c:pt>
                <c:pt idx="2294">
                  <c:v>4</c:v>
                </c:pt>
                <c:pt idx="2295">
                  <c:v>4</c:v>
                </c:pt>
                <c:pt idx="2296">
                  <c:v>4</c:v>
                </c:pt>
                <c:pt idx="2297">
                  <c:v>4</c:v>
                </c:pt>
                <c:pt idx="2298">
                  <c:v>4</c:v>
                </c:pt>
                <c:pt idx="2299">
                  <c:v>4</c:v>
                </c:pt>
                <c:pt idx="2300">
                  <c:v>4</c:v>
                </c:pt>
                <c:pt idx="2301">
                  <c:v>4</c:v>
                </c:pt>
                <c:pt idx="2302">
                  <c:v>4</c:v>
                </c:pt>
                <c:pt idx="2303">
                  <c:v>4</c:v>
                </c:pt>
                <c:pt idx="2304">
                  <c:v>4</c:v>
                </c:pt>
                <c:pt idx="2305">
                  <c:v>4</c:v>
                </c:pt>
                <c:pt idx="2306">
                  <c:v>4</c:v>
                </c:pt>
                <c:pt idx="2307">
                  <c:v>4</c:v>
                </c:pt>
                <c:pt idx="2308">
                  <c:v>4</c:v>
                </c:pt>
                <c:pt idx="2309">
                  <c:v>4</c:v>
                </c:pt>
                <c:pt idx="2310">
                  <c:v>4</c:v>
                </c:pt>
                <c:pt idx="2311">
                  <c:v>4</c:v>
                </c:pt>
                <c:pt idx="2312">
                  <c:v>4</c:v>
                </c:pt>
                <c:pt idx="2313">
                  <c:v>4</c:v>
                </c:pt>
                <c:pt idx="2314">
                  <c:v>4</c:v>
                </c:pt>
                <c:pt idx="2315">
                  <c:v>4</c:v>
                </c:pt>
                <c:pt idx="2316">
                  <c:v>4</c:v>
                </c:pt>
                <c:pt idx="2317">
                  <c:v>4</c:v>
                </c:pt>
                <c:pt idx="2318">
                  <c:v>4</c:v>
                </c:pt>
                <c:pt idx="2319">
                  <c:v>4</c:v>
                </c:pt>
                <c:pt idx="2320">
                  <c:v>4</c:v>
                </c:pt>
                <c:pt idx="2321">
                  <c:v>4</c:v>
                </c:pt>
                <c:pt idx="2322">
                  <c:v>4</c:v>
                </c:pt>
                <c:pt idx="2323">
                  <c:v>4</c:v>
                </c:pt>
                <c:pt idx="2324">
                  <c:v>4</c:v>
                </c:pt>
                <c:pt idx="2325">
                  <c:v>4</c:v>
                </c:pt>
                <c:pt idx="2326">
                  <c:v>4</c:v>
                </c:pt>
                <c:pt idx="2327">
                  <c:v>4</c:v>
                </c:pt>
                <c:pt idx="2328">
                  <c:v>4</c:v>
                </c:pt>
                <c:pt idx="2329">
                  <c:v>4</c:v>
                </c:pt>
                <c:pt idx="2330">
                  <c:v>4</c:v>
                </c:pt>
                <c:pt idx="2331">
                  <c:v>4</c:v>
                </c:pt>
                <c:pt idx="2332">
                  <c:v>4</c:v>
                </c:pt>
                <c:pt idx="2333">
                  <c:v>4</c:v>
                </c:pt>
                <c:pt idx="2334">
                  <c:v>4</c:v>
                </c:pt>
                <c:pt idx="2335">
                  <c:v>4</c:v>
                </c:pt>
                <c:pt idx="2336">
                  <c:v>4</c:v>
                </c:pt>
                <c:pt idx="2337">
                  <c:v>4</c:v>
                </c:pt>
                <c:pt idx="2338">
                  <c:v>4</c:v>
                </c:pt>
                <c:pt idx="2339">
                  <c:v>4</c:v>
                </c:pt>
                <c:pt idx="2340">
                  <c:v>4</c:v>
                </c:pt>
                <c:pt idx="2341">
                  <c:v>4</c:v>
                </c:pt>
                <c:pt idx="2342">
                  <c:v>4</c:v>
                </c:pt>
                <c:pt idx="2343">
                  <c:v>4</c:v>
                </c:pt>
                <c:pt idx="2344">
                  <c:v>4</c:v>
                </c:pt>
                <c:pt idx="2345">
                  <c:v>4</c:v>
                </c:pt>
                <c:pt idx="2346">
                  <c:v>4</c:v>
                </c:pt>
                <c:pt idx="2347">
                  <c:v>4</c:v>
                </c:pt>
                <c:pt idx="2348">
                  <c:v>4</c:v>
                </c:pt>
                <c:pt idx="2349">
                  <c:v>4</c:v>
                </c:pt>
                <c:pt idx="2350">
                  <c:v>4</c:v>
                </c:pt>
                <c:pt idx="2351">
                  <c:v>4</c:v>
                </c:pt>
                <c:pt idx="2352">
                  <c:v>4</c:v>
                </c:pt>
                <c:pt idx="2353">
                  <c:v>4</c:v>
                </c:pt>
                <c:pt idx="2354">
                  <c:v>4</c:v>
                </c:pt>
                <c:pt idx="2355">
                  <c:v>4</c:v>
                </c:pt>
                <c:pt idx="2356">
                  <c:v>4</c:v>
                </c:pt>
                <c:pt idx="2357">
                  <c:v>4</c:v>
                </c:pt>
                <c:pt idx="2358">
                  <c:v>4</c:v>
                </c:pt>
                <c:pt idx="2359">
                  <c:v>4</c:v>
                </c:pt>
                <c:pt idx="2360">
                  <c:v>4</c:v>
                </c:pt>
                <c:pt idx="2361">
                  <c:v>4</c:v>
                </c:pt>
                <c:pt idx="2362">
                  <c:v>4</c:v>
                </c:pt>
                <c:pt idx="2363">
                  <c:v>4</c:v>
                </c:pt>
                <c:pt idx="2364">
                  <c:v>4</c:v>
                </c:pt>
                <c:pt idx="2365">
                  <c:v>4</c:v>
                </c:pt>
                <c:pt idx="2366">
                  <c:v>4</c:v>
                </c:pt>
                <c:pt idx="2367">
                  <c:v>4</c:v>
                </c:pt>
                <c:pt idx="2368">
                  <c:v>4</c:v>
                </c:pt>
                <c:pt idx="2369">
                  <c:v>4</c:v>
                </c:pt>
                <c:pt idx="2370">
                  <c:v>4</c:v>
                </c:pt>
                <c:pt idx="2371">
                  <c:v>4</c:v>
                </c:pt>
                <c:pt idx="2372">
                  <c:v>4</c:v>
                </c:pt>
                <c:pt idx="2373">
                  <c:v>4</c:v>
                </c:pt>
                <c:pt idx="2374">
                  <c:v>4</c:v>
                </c:pt>
                <c:pt idx="2375">
                  <c:v>4</c:v>
                </c:pt>
                <c:pt idx="2376">
                  <c:v>4</c:v>
                </c:pt>
                <c:pt idx="2377">
                  <c:v>4</c:v>
                </c:pt>
                <c:pt idx="2378">
                  <c:v>4</c:v>
                </c:pt>
                <c:pt idx="2379">
                  <c:v>4</c:v>
                </c:pt>
                <c:pt idx="2380">
                  <c:v>4</c:v>
                </c:pt>
                <c:pt idx="2381">
                  <c:v>4</c:v>
                </c:pt>
                <c:pt idx="2382">
                  <c:v>4</c:v>
                </c:pt>
                <c:pt idx="2383">
                  <c:v>4</c:v>
                </c:pt>
                <c:pt idx="2384">
                  <c:v>4</c:v>
                </c:pt>
                <c:pt idx="2385">
                  <c:v>4</c:v>
                </c:pt>
                <c:pt idx="2386">
                  <c:v>4</c:v>
                </c:pt>
                <c:pt idx="2387">
                  <c:v>4</c:v>
                </c:pt>
                <c:pt idx="2388">
                  <c:v>4</c:v>
                </c:pt>
                <c:pt idx="2389">
                  <c:v>4</c:v>
                </c:pt>
                <c:pt idx="2390">
                  <c:v>4</c:v>
                </c:pt>
                <c:pt idx="2391">
                  <c:v>4</c:v>
                </c:pt>
                <c:pt idx="2392">
                  <c:v>4</c:v>
                </c:pt>
                <c:pt idx="2393">
                  <c:v>4</c:v>
                </c:pt>
                <c:pt idx="2394">
                  <c:v>4</c:v>
                </c:pt>
                <c:pt idx="2395">
                  <c:v>4</c:v>
                </c:pt>
                <c:pt idx="2396">
                  <c:v>4</c:v>
                </c:pt>
                <c:pt idx="2397">
                  <c:v>4</c:v>
                </c:pt>
                <c:pt idx="2398">
                  <c:v>4</c:v>
                </c:pt>
                <c:pt idx="2399">
                  <c:v>4</c:v>
                </c:pt>
                <c:pt idx="2400">
                  <c:v>4</c:v>
                </c:pt>
                <c:pt idx="2401">
                  <c:v>4</c:v>
                </c:pt>
                <c:pt idx="2402">
                  <c:v>4</c:v>
                </c:pt>
                <c:pt idx="2403">
                  <c:v>4</c:v>
                </c:pt>
                <c:pt idx="2404">
                  <c:v>4</c:v>
                </c:pt>
                <c:pt idx="2405">
                  <c:v>4</c:v>
                </c:pt>
                <c:pt idx="2406">
                  <c:v>4</c:v>
                </c:pt>
                <c:pt idx="2407">
                  <c:v>4</c:v>
                </c:pt>
                <c:pt idx="2408">
                  <c:v>4</c:v>
                </c:pt>
                <c:pt idx="2409">
                  <c:v>4</c:v>
                </c:pt>
                <c:pt idx="2410">
                  <c:v>4</c:v>
                </c:pt>
                <c:pt idx="2411">
                  <c:v>4</c:v>
                </c:pt>
                <c:pt idx="2412">
                  <c:v>4</c:v>
                </c:pt>
                <c:pt idx="2413">
                  <c:v>4</c:v>
                </c:pt>
                <c:pt idx="2414">
                  <c:v>4</c:v>
                </c:pt>
                <c:pt idx="2415">
                  <c:v>4</c:v>
                </c:pt>
                <c:pt idx="2416">
                  <c:v>4</c:v>
                </c:pt>
                <c:pt idx="2417">
                  <c:v>4</c:v>
                </c:pt>
                <c:pt idx="2418">
                  <c:v>4</c:v>
                </c:pt>
                <c:pt idx="2419">
                  <c:v>4</c:v>
                </c:pt>
                <c:pt idx="2420">
                  <c:v>4</c:v>
                </c:pt>
                <c:pt idx="2421">
                  <c:v>4</c:v>
                </c:pt>
                <c:pt idx="2422">
                  <c:v>4</c:v>
                </c:pt>
                <c:pt idx="2423">
                  <c:v>4</c:v>
                </c:pt>
                <c:pt idx="2424">
                  <c:v>4</c:v>
                </c:pt>
                <c:pt idx="2425">
                  <c:v>4</c:v>
                </c:pt>
                <c:pt idx="2426">
                  <c:v>4</c:v>
                </c:pt>
                <c:pt idx="2427">
                  <c:v>4</c:v>
                </c:pt>
                <c:pt idx="2428">
                  <c:v>4</c:v>
                </c:pt>
                <c:pt idx="2429">
                  <c:v>4</c:v>
                </c:pt>
                <c:pt idx="2430">
                  <c:v>4</c:v>
                </c:pt>
                <c:pt idx="2431">
                  <c:v>4</c:v>
                </c:pt>
                <c:pt idx="2432">
                  <c:v>4</c:v>
                </c:pt>
                <c:pt idx="2433">
                  <c:v>4</c:v>
                </c:pt>
                <c:pt idx="2434">
                  <c:v>4</c:v>
                </c:pt>
                <c:pt idx="2435">
                  <c:v>4</c:v>
                </c:pt>
                <c:pt idx="2436">
                  <c:v>4</c:v>
                </c:pt>
                <c:pt idx="2437">
                  <c:v>4</c:v>
                </c:pt>
                <c:pt idx="2438">
                  <c:v>4</c:v>
                </c:pt>
                <c:pt idx="2439">
                  <c:v>4</c:v>
                </c:pt>
                <c:pt idx="2440">
                  <c:v>4</c:v>
                </c:pt>
                <c:pt idx="2441">
                  <c:v>4</c:v>
                </c:pt>
                <c:pt idx="2442">
                  <c:v>4</c:v>
                </c:pt>
                <c:pt idx="2443">
                  <c:v>4</c:v>
                </c:pt>
                <c:pt idx="2444">
                  <c:v>4</c:v>
                </c:pt>
                <c:pt idx="2445">
                  <c:v>4</c:v>
                </c:pt>
                <c:pt idx="2446">
                  <c:v>4</c:v>
                </c:pt>
                <c:pt idx="2447">
                  <c:v>4</c:v>
                </c:pt>
                <c:pt idx="2448">
                  <c:v>4</c:v>
                </c:pt>
                <c:pt idx="2449">
                  <c:v>4</c:v>
                </c:pt>
                <c:pt idx="2450">
                  <c:v>4</c:v>
                </c:pt>
                <c:pt idx="2451">
                  <c:v>4</c:v>
                </c:pt>
                <c:pt idx="2452">
                  <c:v>4</c:v>
                </c:pt>
                <c:pt idx="2453">
                  <c:v>4</c:v>
                </c:pt>
                <c:pt idx="2454">
                  <c:v>4</c:v>
                </c:pt>
                <c:pt idx="2455">
                  <c:v>4</c:v>
                </c:pt>
                <c:pt idx="2456">
                  <c:v>4</c:v>
                </c:pt>
                <c:pt idx="2457">
                  <c:v>4</c:v>
                </c:pt>
                <c:pt idx="2458">
                  <c:v>4</c:v>
                </c:pt>
                <c:pt idx="2459">
                  <c:v>4</c:v>
                </c:pt>
                <c:pt idx="2460">
                  <c:v>4</c:v>
                </c:pt>
                <c:pt idx="2461">
                  <c:v>4</c:v>
                </c:pt>
                <c:pt idx="2462">
                  <c:v>4</c:v>
                </c:pt>
                <c:pt idx="2463">
                  <c:v>4</c:v>
                </c:pt>
                <c:pt idx="2464">
                  <c:v>4</c:v>
                </c:pt>
                <c:pt idx="2465">
                  <c:v>4</c:v>
                </c:pt>
                <c:pt idx="2466">
                  <c:v>4</c:v>
                </c:pt>
                <c:pt idx="2467">
                  <c:v>4</c:v>
                </c:pt>
                <c:pt idx="2468">
                  <c:v>4</c:v>
                </c:pt>
                <c:pt idx="2469">
                  <c:v>4</c:v>
                </c:pt>
                <c:pt idx="2470">
                  <c:v>4</c:v>
                </c:pt>
                <c:pt idx="2471">
                  <c:v>4</c:v>
                </c:pt>
                <c:pt idx="2472">
                  <c:v>4</c:v>
                </c:pt>
                <c:pt idx="2473">
                  <c:v>4</c:v>
                </c:pt>
                <c:pt idx="2474">
                  <c:v>4</c:v>
                </c:pt>
                <c:pt idx="2475">
                  <c:v>4</c:v>
                </c:pt>
                <c:pt idx="2476">
                  <c:v>4</c:v>
                </c:pt>
                <c:pt idx="2477">
                  <c:v>4</c:v>
                </c:pt>
                <c:pt idx="2478">
                  <c:v>4</c:v>
                </c:pt>
                <c:pt idx="2479">
                  <c:v>4</c:v>
                </c:pt>
                <c:pt idx="2480">
                  <c:v>4</c:v>
                </c:pt>
                <c:pt idx="2481">
                  <c:v>4</c:v>
                </c:pt>
                <c:pt idx="2482">
                  <c:v>4</c:v>
                </c:pt>
                <c:pt idx="2483">
                  <c:v>4</c:v>
                </c:pt>
                <c:pt idx="2484">
                  <c:v>4</c:v>
                </c:pt>
                <c:pt idx="2485">
                  <c:v>4</c:v>
                </c:pt>
                <c:pt idx="2486">
                  <c:v>4</c:v>
                </c:pt>
                <c:pt idx="2487">
                  <c:v>4</c:v>
                </c:pt>
                <c:pt idx="2488">
                  <c:v>4</c:v>
                </c:pt>
                <c:pt idx="2489">
                  <c:v>4</c:v>
                </c:pt>
                <c:pt idx="2490">
                  <c:v>4</c:v>
                </c:pt>
                <c:pt idx="2491">
                  <c:v>4</c:v>
                </c:pt>
                <c:pt idx="2492">
                  <c:v>4</c:v>
                </c:pt>
                <c:pt idx="2493">
                  <c:v>4</c:v>
                </c:pt>
                <c:pt idx="2494">
                  <c:v>4</c:v>
                </c:pt>
                <c:pt idx="2495">
                  <c:v>4</c:v>
                </c:pt>
                <c:pt idx="2496">
                  <c:v>4</c:v>
                </c:pt>
                <c:pt idx="2497">
                  <c:v>4</c:v>
                </c:pt>
                <c:pt idx="2498">
                  <c:v>4</c:v>
                </c:pt>
                <c:pt idx="2499">
                  <c:v>4</c:v>
                </c:pt>
                <c:pt idx="2500">
                  <c:v>4</c:v>
                </c:pt>
                <c:pt idx="2501">
                  <c:v>4</c:v>
                </c:pt>
                <c:pt idx="2502">
                  <c:v>4</c:v>
                </c:pt>
                <c:pt idx="2503">
                  <c:v>4</c:v>
                </c:pt>
                <c:pt idx="2504">
                  <c:v>4</c:v>
                </c:pt>
                <c:pt idx="2505">
                  <c:v>4</c:v>
                </c:pt>
                <c:pt idx="2506">
                  <c:v>4</c:v>
                </c:pt>
                <c:pt idx="2507">
                  <c:v>4</c:v>
                </c:pt>
                <c:pt idx="2508">
                  <c:v>4</c:v>
                </c:pt>
                <c:pt idx="2509">
                  <c:v>4</c:v>
                </c:pt>
                <c:pt idx="2510">
                  <c:v>4</c:v>
                </c:pt>
                <c:pt idx="2511">
                  <c:v>4</c:v>
                </c:pt>
                <c:pt idx="2512">
                  <c:v>4</c:v>
                </c:pt>
                <c:pt idx="2513">
                  <c:v>4</c:v>
                </c:pt>
                <c:pt idx="2514">
                  <c:v>4</c:v>
                </c:pt>
                <c:pt idx="2515">
                  <c:v>4</c:v>
                </c:pt>
                <c:pt idx="2516">
                  <c:v>4</c:v>
                </c:pt>
                <c:pt idx="2517">
                  <c:v>4</c:v>
                </c:pt>
                <c:pt idx="2518">
                  <c:v>4</c:v>
                </c:pt>
                <c:pt idx="2519">
                  <c:v>4</c:v>
                </c:pt>
                <c:pt idx="2520">
                  <c:v>4</c:v>
                </c:pt>
                <c:pt idx="2521">
                  <c:v>4</c:v>
                </c:pt>
                <c:pt idx="2522">
                  <c:v>4</c:v>
                </c:pt>
                <c:pt idx="2523">
                  <c:v>4</c:v>
                </c:pt>
                <c:pt idx="2524">
                  <c:v>4</c:v>
                </c:pt>
                <c:pt idx="2525">
                  <c:v>4</c:v>
                </c:pt>
                <c:pt idx="2526">
                  <c:v>4</c:v>
                </c:pt>
                <c:pt idx="2527">
                  <c:v>4</c:v>
                </c:pt>
                <c:pt idx="2528">
                  <c:v>4</c:v>
                </c:pt>
                <c:pt idx="2529">
                  <c:v>4</c:v>
                </c:pt>
                <c:pt idx="2530">
                  <c:v>4</c:v>
                </c:pt>
                <c:pt idx="2531">
                  <c:v>4</c:v>
                </c:pt>
                <c:pt idx="2532">
                  <c:v>4</c:v>
                </c:pt>
                <c:pt idx="2533">
                  <c:v>4</c:v>
                </c:pt>
                <c:pt idx="2534">
                  <c:v>4</c:v>
                </c:pt>
                <c:pt idx="2535">
                  <c:v>4</c:v>
                </c:pt>
                <c:pt idx="2536">
                  <c:v>4</c:v>
                </c:pt>
                <c:pt idx="2537">
                  <c:v>4</c:v>
                </c:pt>
                <c:pt idx="2538">
                  <c:v>4</c:v>
                </c:pt>
                <c:pt idx="2539">
                  <c:v>4</c:v>
                </c:pt>
                <c:pt idx="2540">
                  <c:v>4</c:v>
                </c:pt>
                <c:pt idx="2541">
                  <c:v>4</c:v>
                </c:pt>
                <c:pt idx="2542">
                  <c:v>4</c:v>
                </c:pt>
                <c:pt idx="2543">
                  <c:v>4</c:v>
                </c:pt>
                <c:pt idx="2544">
                  <c:v>4</c:v>
                </c:pt>
                <c:pt idx="2545">
                  <c:v>4</c:v>
                </c:pt>
                <c:pt idx="2546">
                  <c:v>4</c:v>
                </c:pt>
                <c:pt idx="2547">
                  <c:v>4</c:v>
                </c:pt>
                <c:pt idx="2548">
                  <c:v>4</c:v>
                </c:pt>
                <c:pt idx="2549">
                  <c:v>4</c:v>
                </c:pt>
                <c:pt idx="2550">
                  <c:v>4</c:v>
                </c:pt>
                <c:pt idx="2551">
                  <c:v>4</c:v>
                </c:pt>
                <c:pt idx="2552">
                  <c:v>4</c:v>
                </c:pt>
                <c:pt idx="2553">
                  <c:v>4</c:v>
                </c:pt>
                <c:pt idx="2554">
                  <c:v>4</c:v>
                </c:pt>
                <c:pt idx="2555">
                  <c:v>4</c:v>
                </c:pt>
                <c:pt idx="2556">
                  <c:v>4</c:v>
                </c:pt>
                <c:pt idx="2557">
                  <c:v>4</c:v>
                </c:pt>
                <c:pt idx="2558">
                  <c:v>4</c:v>
                </c:pt>
                <c:pt idx="2559">
                  <c:v>4</c:v>
                </c:pt>
                <c:pt idx="2560">
                  <c:v>4</c:v>
                </c:pt>
                <c:pt idx="2561">
                  <c:v>4</c:v>
                </c:pt>
                <c:pt idx="2562">
                  <c:v>4</c:v>
                </c:pt>
                <c:pt idx="2563">
                  <c:v>4</c:v>
                </c:pt>
                <c:pt idx="2564">
                  <c:v>4</c:v>
                </c:pt>
                <c:pt idx="2565">
                  <c:v>4</c:v>
                </c:pt>
                <c:pt idx="2566">
                  <c:v>4</c:v>
                </c:pt>
                <c:pt idx="2567">
                  <c:v>4</c:v>
                </c:pt>
                <c:pt idx="2568">
                  <c:v>4</c:v>
                </c:pt>
                <c:pt idx="2569">
                  <c:v>4</c:v>
                </c:pt>
                <c:pt idx="2570">
                  <c:v>4</c:v>
                </c:pt>
                <c:pt idx="2571">
                  <c:v>4</c:v>
                </c:pt>
                <c:pt idx="2572">
                  <c:v>4</c:v>
                </c:pt>
                <c:pt idx="2573">
                  <c:v>4</c:v>
                </c:pt>
                <c:pt idx="2574">
                  <c:v>4</c:v>
                </c:pt>
                <c:pt idx="2575">
                  <c:v>4</c:v>
                </c:pt>
                <c:pt idx="2576">
                  <c:v>4</c:v>
                </c:pt>
                <c:pt idx="2577">
                  <c:v>4</c:v>
                </c:pt>
                <c:pt idx="2578">
                  <c:v>4</c:v>
                </c:pt>
                <c:pt idx="2579">
                  <c:v>4</c:v>
                </c:pt>
                <c:pt idx="2580">
                  <c:v>4</c:v>
                </c:pt>
                <c:pt idx="2581">
                  <c:v>4</c:v>
                </c:pt>
                <c:pt idx="2582">
                  <c:v>4</c:v>
                </c:pt>
                <c:pt idx="2583">
                  <c:v>4</c:v>
                </c:pt>
                <c:pt idx="2584">
                  <c:v>4</c:v>
                </c:pt>
                <c:pt idx="2585">
                  <c:v>4</c:v>
                </c:pt>
                <c:pt idx="2586">
                  <c:v>4</c:v>
                </c:pt>
                <c:pt idx="2587">
                  <c:v>4</c:v>
                </c:pt>
                <c:pt idx="2588">
                  <c:v>4</c:v>
                </c:pt>
                <c:pt idx="2589">
                  <c:v>4</c:v>
                </c:pt>
                <c:pt idx="2590">
                  <c:v>4</c:v>
                </c:pt>
                <c:pt idx="2591">
                  <c:v>4</c:v>
                </c:pt>
                <c:pt idx="2592">
                  <c:v>4</c:v>
                </c:pt>
                <c:pt idx="2593">
                  <c:v>4</c:v>
                </c:pt>
                <c:pt idx="2594">
                  <c:v>4</c:v>
                </c:pt>
                <c:pt idx="2595">
                  <c:v>4</c:v>
                </c:pt>
                <c:pt idx="2596">
                  <c:v>4</c:v>
                </c:pt>
                <c:pt idx="2597">
                  <c:v>4</c:v>
                </c:pt>
                <c:pt idx="2598">
                  <c:v>4</c:v>
                </c:pt>
                <c:pt idx="2599">
                  <c:v>4</c:v>
                </c:pt>
                <c:pt idx="2600">
                  <c:v>4</c:v>
                </c:pt>
              </c:numCache>
            </c:numRef>
          </c:yVal>
          <c:smooth val="1"/>
        </c:ser>
        <c:ser>
          <c:idx val="3"/>
          <c:order val="3"/>
          <c:tx>
            <c:v>64QAM</c:v>
          </c:tx>
          <c:spPr>
            <a:ln w="63500"/>
          </c:spPr>
          <c:marker>
            <c:symbol val="none"/>
          </c:marker>
          <c:xVal>
            <c:numRef>
              <c:f>'RBIR-CM'!$AQ$19:$AQ$2619</c:f>
              <c:numCache>
                <c:formatCode>0.00_ </c:formatCode>
                <c:ptCount val="2601"/>
                <c:pt idx="0">
                  <c:v>-20</c:v>
                </c:pt>
                <c:pt idx="1">
                  <c:v>-19.979999999999986</c:v>
                </c:pt>
                <c:pt idx="2">
                  <c:v>-19.959999999999987</c:v>
                </c:pt>
                <c:pt idx="3">
                  <c:v>-19.939999999999987</c:v>
                </c:pt>
                <c:pt idx="4">
                  <c:v>-19.920000000000002</c:v>
                </c:pt>
                <c:pt idx="5">
                  <c:v>-19.899999999999999</c:v>
                </c:pt>
                <c:pt idx="6">
                  <c:v>-19.88</c:v>
                </c:pt>
                <c:pt idx="7">
                  <c:v>-19.86</c:v>
                </c:pt>
                <c:pt idx="8">
                  <c:v>-19.84</c:v>
                </c:pt>
                <c:pt idx="9">
                  <c:v>-19.82</c:v>
                </c:pt>
                <c:pt idx="10">
                  <c:v>-19.8</c:v>
                </c:pt>
                <c:pt idx="11">
                  <c:v>-19.779999999999987</c:v>
                </c:pt>
                <c:pt idx="12">
                  <c:v>-19.760000000000002</c:v>
                </c:pt>
                <c:pt idx="13">
                  <c:v>-19.739999999999988</c:v>
                </c:pt>
                <c:pt idx="14">
                  <c:v>-19.72</c:v>
                </c:pt>
                <c:pt idx="15">
                  <c:v>-19.7</c:v>
                </c:pt>
                <c:pt idx="16">
                  <c:v>-19.68</c:v>
                </c:pt>
                <c:pt idx="17">
                  <c:v>-19.66</c:v>
                </c:pt>
                <c:pt idx="18">
                  <c:v>-19.64</c:v>
                </c:pt>
                <c:pt idx="19">
                  <c:v>-19.62</c:v>
                </c:pt>
                <c:pt idx="20">
                  <c:v>-19.600000000000001</c:v>
                </c:pt>
                <c:pt idx="21">
                  <c:v>-19.579999999999988</c:v>
                </c:pt>
                <c:pt idx="22">
                  <c:v>-19.559999999999999</c:v>
                </c:pt>
                <c:pt idx="23">
                  <c:v>-19.54</c:v>
                </c:pt>
                <c:pt idx="24">
                  <c:v>-19.52</c:v>
                </c:pt>
                <c:pt idx="25">
                  <c:v>-19.5</c:v>
                </c:pt>
                <c:pt idx="26">
                  <c:v>-19.479999999999986</c:v>
                </c:pt>
                <c:pt idx="27">
                  <c:v>-19.459999999999987</c:v>
                </c:pt>
                <c:pt idx="28">
                  <c:v>-19.439999999999987</c:v>
                </c:pt>
                <c:pt idx="29">
                  <c:v>-19.420000000000002</c:v>
                </c:pt>
                <c:pt idx="30">
                  <c:v>-19.399999999999999</c:v>
                </c:pt>
                <c:pt idx="31">
                  <c:v>-19.38</c:v>
                </c:pt>
                <c:pt idx="32">
                  <c:v>-19.36</c:v>
                </c:pt>
                <c:pt idx="33">
                  <c:v>-19.34</c:v>
                </c:pt>
                <c:pt idx="34">
                  <c:v>-19.32</c:v>
                </c:pt>
                <c:pt idx="35">
                  <c:v>-19.3</c:v>
                </c:pt>
                <c:pt idx="36">
                  <c:v>-19.279999999999987</c:v>
                </c:pt>
                <c:pt idx="37">
                  <c:v>-19.260000000000002</c:v>
                </c:pt>
                <c:pt idx="38">
                  <c:v>-19.239999999999988</c:v>
                </c:pt>
                <c:pt idx="39">
                  <c:v>-19.22</c:v>
                </c:pt>
                <c:pt idx="40">
                  <c:v>-19.2</c:v>
                </c:pt>
                <c:pt idx="41">
                  <c:v>-19.18</c:v>
                </c:pt>
                <c:pt idx="42">
                  <c:v>-19.16</c:v>
                </c:pt>
                <c:pt idx="43">
                  <c:v>-19.14</c:v>
                </c:pt>
                <c:pt idx="44">
                  <c:v>-19.12</c:v>
                </c:pt>
                <c:pt idx="45">
                  <c:v>-19.100000000000001</c:v>
                </c:pt>
                <c:pt idx="46">
                  <c:v>-19.079999999999988</c:v>
                </c:pt>
                <c:pt idx="47">
                  <c:v>-19.059999999999999</c:v>
                </c:pt>
                <c:pt idx="48">
                  <c:v>-19.04</c:v>
                </c:pt>
                <c:pt idx="49">
                  <c:v>-19.02</c:v>
                </c:pt>
                <c:pt idx="50">
                  <c:v>-19</c:v>
                </c:pt>
                <c:pt idx="51">
                  <c:v>-18.979999999999986</c:v>
                </c:pt>
                <c:pt idx="52">
                  <c:v>-18.959999999999987</c:v>
                </c:pt>
                <c:pt idx="53">
                  <c:v>-18.939999999999987</c:v>
                </c:pt>
                <c:pt idx="54">
                  <c:v>-18.920000000000002</c:v>
                </c:pt>
                <c:pt idx="55">
                  <c:v>-18.899999999999999</c:v>
                </c:pt>
                <c:pt idx="56">
                  <c:v>-18.88</c:v>
                </c:pt>
                <c:pt idx="57">
                  <c:v>-18.86</c:v>
                </c:pt>
                <c:pt idx="58">
                  <c:v>-18.84</c:v>
                </c:pt>
                <c:pt idx="59">
                  <c:v>-18.82</c:v>
                </c:pt>
                <c:pt idx="60">
                  <c:v>-18.8</c:v>
                </c:pt>
                <c:pt idx="61">
                  <c:v>-18.779999999999987</c:v>
                </c:pt>
                <c:pt idx="62">
                  <c:v>-18.760000000000002</c:v>
                </c:pt>
                <c:pt idx="63">
                  <c:v>-18.739999999999988</c:v>
                </c:pt>
                <c:pt idx="64">
                  <c:v>-18.72</c:v>
                </c:pt>
                <c:pt idx="65">
                  <c:v>-18.7</c:v>
                </c:pt>
                <c:pt idx="66">
                  <c:v>-18.68</c:v>
                </c:pt>
                <c:pt idx="67">
                  <c:v>-18.66</c:v>
                </c:pt>
                <c:pt idx="68">
                  <c:v>-18.64</c:v>
                </c:pt>
                <c:pt idx="69">
                  <c:v>-18.62</c:v>
                </c:pt>
                <c:pt idx="70">
                  <c:v>-18.600000000000001</c:v>
                </c:pt>
                <c:pt idx="71">
                  <c:v>-18.579999999999988</c:v>
                </c:pt>
                <c:pt idx="72">
                  <c:v>-18.559999999999999</c:v>
                </c:pt>
                <c:pt idx="73">
                  <c:v>-18.54</c:v>
                </c:pt>
                <c:pt idx="74">
                  <c:v>-18.52</c:v>
                </c:pt>
                <c:pt idx="75">
                  <c:v>-18.5</c:v>
                </c:pt>
                <c:pt idx="76">
                  <c:v>-18.479999999999986</c:v>
                </c:pt>
                <c:pt idx="77">
                  <c:v>-18.459999999999987</c:v>
                </c:pt>
                <c:pt idx="78">
                  <c:v>-18.439999999999987</c:v>
                </c:pt>
                <c:pt idx="79">
                  <c:v>-18.420000000000002</c:v>
                </c:pt>
                <c:pt idx="80">
                  <c:v>-18.399999999999999</c:v>
                </c:pt>
                <c:pt idx="81">
                  <c:v>-18.38</c:v>
                </c:pt>
                <c:pt idx="82">
                  <c:v>-18.36</c:v>
                </c:pt>
                <c:pt idx="83">
                  <c:v>-18.34</c:v>
                </c:pt>
                <c:pt idx="84">
                  <c:v>-18.32</c:v>
                </c:pt>
                <c:pt idx="85">
                  <c:v>-18.3</c:v>
                </c:pt>
                <c:pt idx="86">
                  <c:v>-18.279999999999987</c:v>
                </c:pt>
                <c:pt idx="87">
                  <c:v>-18.260000000000002</c:v>
                </c:pt>
                <c:pt idx="88">
                  <c:v>-18.239999999999988</c:v>
                </c:pt>
                <c:pt idx="89">
                  <c:v>-18.22</c:v>
                </c:pt>
                <c:pt idx="90">
                  <c:v>-18.2</c:v>
                </c:pt>
                <c:pt idx="91">
                  <c:v>-18.18</c:v>
                </c:pt>
                <c:pt idx="92">
                  <c:v>-18.16</c:v>
                </c:pt>
                <c:pt idx="93">
                  <c:v>-18.14</c:v>
                </c:pt>
                <c:pt idx="94">
                  <c:v>-18.12</c:v>
                </c:pt>
                <c:pt idx="95">
                  <c:v>-18.100000000000001</c:v>
                </c:pt>
                <c:pt idx="96">
                  <c:v>-18.079999999999988</c:v>
                </c:pt>
                <c:pt idx="97">
                  <c:v>-18.059999999999999</c:v>
                </c:pt>
                <c:pt idx="98">
                  <c:v>-18.04</c:v>
                </c:pt>
                <c:pt idx="99">
                  <c:v>-18.02</c:v>
                </c:pt>
                <c:pt idx="100">
                  <c:v>-18</c:v>
                </c:pt>
                <c:pt idx="101">
                  <c:v>-17.979999999999986</c:v>
                </c:pt>
                <c:pt idx="102">
                  <c:v>-17.959999999999987</c:v>
                </c:pt>
                <c:pt idx="103">
                  <c:v>-17.939999999999987</c:v>
                </c:pt>
                <c:pt idx="104">
                  <c:v>-17.920000000000002</c:v>
                </c:pt>
                <c:pt idx="105">
                  <c:v>-17.899999999999999</c:v>
                </c:pt>
                <c:pt idx="106">
                  <c:v>-17.88</c:v>
                </c:pt>
                <c:pt idx="107">
                  <c:v>-17.86</c:v>
                </c:pt>
                <c:pt idx="108">
                  <c:v>-17.84</c:v>
                </c:pt>
                <c:pt idx="109">
                  <c:v>-17.82</c:v>
                </c:pt>
                <c:pt idx="110">
                  <c:v>-17.8</c:v>
                </c:pt>
                <c:pt idx="111">
                  <c:v>-17.779999999999987</c:v>
                </c:pt>
                <c:pt idx="112">
                  <c:v>-17.759999999999987</c:v>
                </c:pt>
                <c:pt idx="113">
                  <c:v>-17.739999999999988</c:v>
                </c:pt>
                <c:pt idx="114">
                  <c:v>-17.72</c:v>
                </c:pt>
                <c:pt idx="115">
                  <c:v>-17.7</c:v>
                </c:pt>
                <c:pt idx="116">
                  <c:v>-17.68</c:v>
                </c:pt>
                <c:pt idx="117">
                  <c:v>-17.66</c:v>
                </c:pt>
                <c:pt idx="118">
                  <c:v>-17.64</c:v>
                </c:pt>
                <c:pt idx="119">
                  <c:v>-17.62</c:v>
                </c:pt>
                <c:pt idx="120">
                  <c:v>-17.600000000000001</c:v>
                </c:pt>
                <c:pt idx="121">
                  <c:v>-17.579999999999988</c:v>
                </c:pt>
                <c:pt idx="122">
                  <c:v>-17.559999999999999</c:v>
                </c:pt>
                <c:pt idx="123">
                  <c:v>-17.54</c:v>
                </c:pt>
                <c:pt idx="124">
                  <c:v>-17.52</c:v>
                </c:pt>
                <c:pt idx="125">
                  <c:v>-17.5</c:v>
                </c:pt>
                <c:pt idx="126">
                  <c:v>-17.479999999999986</c:v>
                </c:pt>
                <c:pt idx="127">
                  <c:v>-17.459999999999987</c:v>
                </c:pt>
                <c:pt idx="128">
                  <c:v>-17.439999999999987</c:v>
                </c:pt>
                <c:pt idx="129">
                  <c:v>-17.420000000000002</c:v>
                </c:pt>
                <c:pt idx="130">
                  <c:v>-17.399999999999999</c:v>
                </c:pt>
                <c:pt idx="131">
                  <c:v>-17.38</c:v>
                </c:pt>
                <c:pt idx="132">
                  <c:v>-17.36</c:v>
                </c:pt>
                <c:pt idx="133">
                  <c:v>-17.34</c:v>
                </c:pt>
                <c:pt idx="134">
                  <c:v>-17.32</c:v>
                </c:pt>
                <c:pt idx="135">
                  <c:v>-17.3</c:v>
                </c:pt>
                <c:pt idx="136">
                  <c:v>-17.279999999999987</c:v>
                </c:pt>
                <c:pt idx="137">
                  <c:v>-17.259999999999987</c:v>
                </c:pt>
                <c:pt idx="138">
                  <c:v>-17.239999999999988</c:v>
                </c:pt>
                <c:pt idx="139">
                  <c:v>-17.22</c:v>
                </c:pt>
                <c:pt idx="140">
                  <c:v>-17.2</c:v>
                </c:pt>
                <c:pt idx="141">
                  <c:v>-17.18</c:v>
                </c:pt>
                <c:pt idx="142">
                  <c:v>-17.16</c:v>
                </c:pt>
                <c:pt idx="143">
                  <c:v>-17.14</c:v>
                </c:pt>
                <c:pt idx="144">
                  <c:v>-17.12</c:v>
                </c:pt>
                <c:pt idx="145">
                  <c:v>-17.100000000000001</c:v>
                </c:pt>
                <c:pt idx="146">
                  <c:v>-17.079999999999988</c:v>
                </c:pt>
                <c:pt idx="147">
                  <c:v>-17.059999999999999</c:v>
                </c:pt>
                <c:pt idx="148">
                  <c:v>-17.04</c:v>
                </c:pt>
                <c:pt idx="149">
                  <c:v>-17.02</c:v>
                </c:pt>
                <c:pt idx="150">
                  <c:v>-17</c:v>
                </c:pt>
                <c:pt idx="151">
                  <c:v>-16.979999999999986</c:v>
                </c:pt>
                <c:pt idx="152">
                  <c:v>-16.959999999999987</c:v>
                </c:pt>
                <c:pt idx="153">
                  <c:v>-16.939999999999987</c:v>
                </c:pt>
                <c:pt idx="154">
                  <c:v>-16.920000000000002</c:v>
                </c:pt>
                <c:pt idx="155">
                  <c:v>-16.899999999999999</c:v>
                </c:pt>
                <c:pt idx="156">
                  <c:v>-16.88</c:v>
                </c:pt>
                <c:pt idx="157">
                  <c:v>-16.86</c:v>
                </c:pt>
                <c:pt idx="158">
                  <c:v>-16.84</c:v>
                </c:pt>
                <c:pt idx="159">
                  <c:v>-16.82</c:v>
                </c:pt>
                <c:pt idx="160">
                  <c:v>-16.8</c:v>
                </c:pt>
                <c:pt idx="161">
                  <c:v>-16.779999999999987</c:v>
                </c:pt>
                <c:pt idx="162">
                  <c:v>-16.759999999999987</c:v>
                </c:pt>
                <c:pt idx="163">
                  <c:v>-16.739999999999988</c:v>
                </c:pt>
                <c:pt idx="164">
                  <c:v>-16.72</c:v>
                </c:pt>
                <c:pt idx="165">
                  <c:v>-16.7</c:v>
                </c:pt>
                <c:pt idx="166">
                  <c:v>-16.68</c:v>
                </c:pt>
                <c:pt idx="167">
                  <c:v>-16.66</c:v>
                </c:pt>
                <c:pt idx="168">
                  <c:v>-16.64</c:v>
                </c:pt>
                <c:pt idx="169">
                  <c:v>-16.62</c:v>
                </c:pt>
                <c:pt idx="170">
                  <c:v>-16.600000000000001</c:v>
                </c:pt>
                <c:pt idx="171">
                  <c:v>-16.579999999999988</c:v>
                </c:pt>
                <c:pt idx="172">
                  <c:v>-16.559999999999999</c:v>
                </c:pt>
                <c:pt idx="173">
                  <c:v>-16.54</c:v>
                </c:pt>
                <c:pt idx="174">
                  <c:v>-16.52</c:v>
                </c:pt>
                <c:pt idx="175">
                  <c:v>-16.5</c:v>
                </c:pt>
                <c:pt idx="176">
                  <c:v>-16.479999999999986</c:v>
                </c:pt>
                <c:pt idx="177">
                  <c:v>-16.459999999999987</c:v>
                </c:pt>
                <c:pt idx="178">
                  <c:v>-16.439999999999987</c:v>
                </c:pt>
                <c:pt idx="179">
                  <c:v>-16.420000000000002</c:v>
                </c:pt>
                <c:pt idx="180">
                  <c:v>-16.399999999999999</c:v>
                </c:pt>
                <c:pt idx="181">
                  <c:v>-16.38</c:v>
                </c:pt>
                <c:pt idx="182">
                  <c:v>-16.36</c:v>
                </c:pt>
                <c:pt idx="183">
                  <c:v>-16.34</c:v>
                </c:pt>
                <c:pt idx="184">
                  <c:v>-16.32</c:v>
                </c:pt>
                <c:pt idx="185">
                  <c:v>-16.3</c:v>
                </c:pt>
                <c:pt idx="186">
                  <c:v>-16.279999999999987</c:v>
                </c:pt>
                <c:pt idx="187">
                  <c:v>-16.259999999999987</c:v>
                </c:pt>
                <c:pt idx="188">
                  <c:v>-16.239999999999988</c:v>
                </c:pt>
                <c:pt idx="189">
                  <c:v>-16.22</c:v>
                </c:pt>
                <c:pt idx="190">
                  <c:v>-16.2</c:v>
                </c:pt>
                <c:pt idx="191">
                  <c:v>-16.18</c:v>
                </c:pt>
                <c:pt idx="192">
                  <c:v>-16.16</c:v>
                </c:pt>
                <c:pt idx="193">
                  <c:v>-16.14</c:v>
                </c:pt>
                <c:pt idx="194">
                  <c:v>-16.12</c:v>
                </c:pt>
                <c:pt idx="195">
                  <c:v>-16.100000000000001</c:v>
                </c:pt>
                <c:pt idx="196">
                  <c:v>-16.079999999999988</c:v>
                </c:pt>
                <c:pt idx="197">
                  <c:v>-16.059999999999999</c:v>
                </c:pt>
                <c:pt idx="198">
                  <c:v>-16.04</c:v>
                </c:pt>
                <c:pt idx="199">
                  <c:v>-16.02</c:v>
                </c:pt>
                <c:pt idx="200">
                  <c:v>-16</c:v>
                </c:pt>
                <c:pt idx="201">
                  <c:v>-15.98</c:v>
                </c:pt>
                <c:pt idx="202">
                  <c:v>-15.96</c:v>
                </c:pt>
                <c:pt idx="203">
                  <c:v>-15.94</c:v>
                </c:pt>
                <c:pt idx="204">
                  <c:v>-15.92</c:v>
                </c:pt>
                <c:pt idx="205">
                  <c:v>-15.9</c:v>
                </c:pt>
                <c:pt idx="206">
                  <c:v>-15.880000000000004</c:v>
                </c:pt>
                <c:pt idx="207">
                  <c:v>-15.860000000000019</c:v>
                </c:pt>
                <c:pt idx="208">
                  <c:v>-15.84</c:v>
                </c:pt>
                <c:pt idx="209">
                  <c:v>-15.82</c:v>
                </c:pt>
                <c:pt idx="210">
                  <c:v>-15.8</c:v>
                </c:pt>
                <c:pt idx="211">
                  <c:v>-15.780000000000001</c:v>
                </c:pt>
                <c:pt idx="212">
                  <c:v>-15.76</c:v>
                </c:pt>
                <c:pt idx="213">
                  <c:v>-15.739999999999998</c:v>
                </c:pt>
                <c:pt idx="214">
                  <c:v>-15.72</c:v>
                </c:pt>
                <c:pt idx="215">
                  <c:v>-15.7</c:v>
                </c:pt>
                <c:pt idx="216">
                  <c:v>-15.68</c:v>
                </c:pt>
                <c:pt idx="217">
                  <c:v>-15.66</c:v>
                </c:pt>
                <c:pt idx="218">
                  <c:v>-15.639999999999999</c:v>
                </c:pt>
                <c:pt idx="219">
                  <c:v>-15.620000000000001</c:v>
                </c:pt>
                <c:pt idx="220">
                  <c:v>-15.6</c:v>
                </c:pt>
                <c:pt idx="221">
                  <c:v>-15.58</c:v>
                </c:pt>
                <c:pt idx="222">
                  <c:v>-15.560000000000002</c:v>
                </c:pt>
                <c:pt idx="223">
                  <c:v>-15.54</c:v>
                </c:pt>
                <c:pt idx="224">
                  <c:v>-15.52</c:v>
                </c:pt>
                <c:pt idx="225">
                  <c:v>-15.5</c:v>
                </c:pt>
                <c:pt idx="226">
                  <c:v>-15.48</c:v>
                </c:pt>
                <c:pt idx="227">
                  <c:v>-15.46</c:v>
                </c:pt>
                <c:pt idx="228">
                  <c:v>-15.44</c:v>
                </c:pt>
                <c:pt idx="229">
                  <c:v>-15.42</c:v>
                </c:pt>
                <c:pt idx="230">
                  <c:v>-15.400000000000002</c:v>
                </c:pt>
                <c:pt idx="231">
                  <c:v>-15.380000000000004</c:v>
                </c:pt>
                <c:pt idx="232">
                  <c:v>-15.360000000000019</c:v>
                </c:pt>
                <c:pt idx="233">
                  <c:v>-15.34</c:v>
                </c:pt>
                <c:pt idx="234">
                  <c:v>-15.32</c:v>
                </c:pt>
                <c:pt idx="235">
                  <c:v>-15.3</c:v>
                </c:pt>
                <c:pt idx="236">
                  <c:v>-15.280000000000001</c:v>
                </c:pt>
                <c:pt idx="237">
                  <c:v>-15.26</c:v>
                </c:pt>
                <c:pt idx="238">
                  <c:v>-15.239999999999998</c:v>
                </c:pt>
                <c:pt idx="239">
                  <c:v>-15.22</c:v>
                </c:pt>
                <c:pt idx="240">
                  <c:v>-15.2</c:v>
                </c:pt>
                <c:pt idx="241">
                  <c:v>-15.18</c:v>
                </c:pt>
                <c:pt idx="242">
                  <c:v>-15.16</c:v>
                </c:pt>
                <c:pt idx="243">
                  <c:v>-15.139999999999999</c:v>
                </c:pt>
                <c:pt idx="244">
                  <c:v>-15.120000000000001</c:v>
                </c:pt>
                <c:pt idx="245">
                  <c:v>-15.1</c:v>
                </c:pt>
                <c:pt idx="246">
                  <c:v>-15.08</c:v>
                </c:pt>
                <c:pt idx="247">
                  <c:v>-15.060000000000002</c:v>
                </c:pt>
                <c:pt idx="248">
                  <c:v>-15.04</c:v>
                </c:pt>
                <c:pt idx="249">
                  <c:v>-15.02</c:v>
                </c:pt>
                <c:pt idx="250">
                  <c:v>-15</c:v>
                </c:pt>
                <c:pt idx="251">
                  <c:v>-14.98</c:v>
                </c:pt>
                <c:pt idx="252">
                  <c:v>-14.96</c:v>
                </c:pt>
                <c:pt idx="253">
                  <c:v>-14.94</c:v>
                </c:pt>
                <c:pt idx="254">
                  <c:v>-14.92</c:v>
                </c:pt>
                <c:pt idx="255">
                  <c:v>-14.900000000000002</c:v>
                </c:pt>
                <c:pt idx="256">
                  <c:v>-14.880000000000004</c:v>
                </c:pt>
                <c:pt idx="257">
                  <c:v>-14.860000000000019</c:v>
                </c:pt>
                <c:pt idx="258">
                  <c:v>-14.84</c:v>
                </c:pt>
                <c:pt idx="259">
                  <c:v>-14.82</c:v>
                </c:pt>
                <c:pt idx="260">
                  <c:v>-14.8</c:v>
                </c:pt>
                <c:pt idx="261">
                  <c:v>-14.780000000000001</c:v>
                </c:pt>
                <c:pt idx="262">
                  <c:v>-14.76</c:v>
                </c:pt>
                <c:pt idx="263">
                  <c:v>-14.739999999999998</c:v>
                </c:pt>
                <c:pt idx="264">
                  <c:v>-14.72</c:v>
                </c:pt>
                <c:pt idx="265">
                  <c:v>-14.7</c:v>
                </c:pt>
                <c:pt idx="266">
                  <c:v>-14.68</c:v>
                </c:pt>
                <c:pt idx="267">
                  <c:v>-14.66</c:v>
                </c:pt>
                <c:pt idx="268">
                  <c:v>-14.639999999999999</c:v>
                </c:pt>
                <c:pt idx="269">
                  <c:v>-14.620000000000001</c:v>
                </c:pt>
                <c:pt idx="270">
                  <c:v>-14.6</c:v>
                </c:pt>
                <c:pt idx="271">
                  <c:v>-14.58</c:v>
                </c:pt>
                <c:pt idx="272">
                  <c:v>-14.560000000000002</c:v>
                </c:pt>
                <c:pt idx="273">
                  <c:v>-14.54</c:v>
                </c:pt>
                <c:pt idx="274">
                  <c:v>-14.52</c:v>
                </c:pt>
                <c:pt idx="275">
                  <c:v>-14.5</c:v>
                </c:pt>
                <c:pt idx="276">
                  <c:v>-14.48</c:v>
                </c:pt>
                <c:pt idx="277">
                  <c:v>-14.46</c:v>
                </c:pt>
                <c:pt idx="278">
                  <c:v>-14.44</c:v>
                </c:pt>
                <c:pt idx="279">
                  <c:v>-14.42</c:v>
                </c:pt>
                <c:pt idx="280">
                  <c:v>-14.400000000000002</c:v>
                </c:pt>
                <c:pt idx="281">
                  <c:v>-14.380000000000004</c:v>
                </c:pt>
                <c:pt idx="282">
                  <c:v>-14.360000000000019</c:v>
                </c:pt>
                <c:pt idx="283">
                  <c:v>-14.34</c:v>
                </c:pt>
                <c:pt idx="284">
                  <c:v>-14.32</c:v>
                </c:pt>
                <c:pt idx="285">
                  <c:v>-14.3</c:v>
                </c:pt>
                <c:pt idx="286">
                  <c:v>-14.280000000000001</c:v>
                </c:pt>
                <c:pt idx="287">
                  <c:v>-14.26</c:v>
                </c:pt>
                <c:pt idx="288">
                  <c:v>-14.239999999999998</c:v>
                </c:pt>
                <c:pt idx="289">
                  <c:v>-14.22</c:v>
                </c:pt>
                <c:pt idx="290">
                  <c:v>-14.2</c:v>
                </c:pt>
                <c:pt idx="291">
                  <c:v>-14.18</c:v>
                </c:pt>
                <c:pt idx="292">
                  <c:v>-14.16</c:v>
                </c:pt>
                <c:pt idx="293">
                  <c:v>-14.139999999999999</c:v>
                </c:pt>
                <c:pt idx="294">
                  <c:v>-14.120000000000001</c:v>
                </c:pt>
                <c:pt idx="295">
                  <c:v>-14.1</c:v>
                </c:pt>
                <c:pt idx="296">
                  <c:v>-14.08</c:v>
                </c:pt>
                <c:pt idx="297">
                  <c:v>-14.060000000000002</c:v>
                </c:pt>
                <c:pt idx="298">
                  <c:v>-14.04</c:v>
                </c:pt>
                <c:pt idx="299">
                  <c:v>-14.02</c:v>
                </c:pt>
                <c:pt idx="300">
                  <c:v>-14</c:v>
                </c:pt>
                <c:pt idx="301">
                  <c:v>-13.98</c:v>
                </c:pt>
                <c:pt idx="302">
                  <c:v>-13.96</c:v>
                </c:pt>
                <c:pt idx="303">
                  <c:v>-13.94</c:v>
                </c:pt>
                <c:pt idx="304">
                  <c:v>-13.92</c:v>
                </c:pt>
                <c:pt idx="305">
                  <c:v>-13.900000000000002</c:v>
                </c:pt>
                <c:pt idx="306">
                  <c:v>-13.880000000000004</c:v>
                </c:pt>
                <c:pt idx="307">
                  <c:v>-13.860000000000019</c:v>
                </c:pt>
                <c:pt idx="308">
                  <c:v>-13.84</c:v>
                </c:pt>
                <c:pt idx="309">
                  <c:v>-13.82</c:v>
                </c:pt>
                <c:pt idx="310">
                  <c:v>-13.8</c:v>
                </c:pt>
                <c:pt idx="311">
                  <c:v>-13.780000000000001</c:v>
                </c:pt>
                <c:pt idx="312">
                  <c:v>-13.76</c:v>
                </c:pt>
                <c:pt idx="313">
                  <c:v>-13.739999999999998</c:v>
                </c:pt>
                <c:pt idx="314">
                  <c:v>-13.72</c:v>
                </c:pt>
                <c:pt idx="315">
                  <c:v>-13.7</c:v>
                </c:pt>
                <c:pt idx="316">
                  <c:v>-13.68</c:v>
                </c:pt>
                <c:pt idx="317">
                  <c:v>-13.66</c:v>
                </c:pt>
                <c:pt idx="318">
                  <c:v>-13.639999999999999</c:v>
                </c:pt>
                <c:pt idx="319">
                  <c:v>-13.620000000000001</c:v>
                </c:pt>
                <c:pt idx="320">
                  <c:v>-13.6</c:v>
                </c:pt>
                <c:pt idx="321">
                  <c:v>-13.58</c:v>
                </c:pt>
                <c:pt idx="322">
                  <c:v>-13.560000000000002</c:v>
                </c:pt>
                <c:pt idx="323">
                  <c:v>-13.54</c:v>
                </c:pt>
                <c:pt idx="324">
                  <c:v>-13.52</c:v>
                </c:pt>
                <c:pt idx="325">
                  <c:v>-13.5</c:v>
                </c:pt>
                <c:pt idx="326">
                  <c:v>-13.48</c:v>
                </c:pt>
                <c:pt idx="327">
                  <c:v>-13.46</c:v>
                </c:pt>
                <c:pt idx="328">
                  <c:v>-13.44</c:v>
                </c:pt>
                <c:pt idx="329">
                  <c:v>-13.42</c:v>
                </c:pt>
                <c:pt idx="330">
                  <c:v>-13.400000000000002</c:v>
                </c:pt>
                <c:pt idx="331">
                  <c:v>-13.380000000000004</c:v>
                </c:pt>
                <c:pt idx="332">
                  <c:v>-13.360000000000019</c:v>
                </c:pt>
                <c:pt idx="333">
                  <c:v>-13.34</c:v>
                </c:pt>
                <c:pt idx="334">
                  <c:v>-13.32</c:v>
                </c:pt>
                <c:pt idx="335">
                  <c:v>-13.3</c:v>
                </c:pt>
                <c:pt idx="336">
                  <c:v>-13.280000000000001</c:v>
                </c:pt>
                <c:pt idx="337">
                  <c:v>-13.26</c:v>
                </c:pt>
                <c:pt idx="338">
                  <c:v>-13.239999999999998</c:v>
                </c:pt>
                <c:pt idx="339">
                  <c:v>-13.22</c:v>
                </c:pt>
                <c:pt idx="340">
                  <c:v>-13.2</c:v>
                </c:pt>
                <c:pt idx="341">
                  <c:v>-13.18</c:v>
                </c:pt>
                <c:pt idx="342">
                  <c:v>-13.16</c:v>
                </c:pt>
                <c:pt idx="343">
                  <c:v>-13.139999999999999</c:v>
                </c:pt>
                <c:pt idx="344">
                  <c:v>-13.120000000000001</c:v>
                </c:pt>
                <c:pt idx="345">
                  <c:v>-13.1</c:v>
                </c:pt>
                <c:pt idx="346">
                  <c:v>-13.08</c:v>
                </c:pt>
                <c:pt idx="347">
                  <c:v>-13.060000000000002</c:v>
                </c:pt>
                <c:pt idx="348">
                  <c:v>-13.04</c:v>
                </c:pt>
                <c:pt idx="349">
                  <c:v>-13.02</c:v>
                </c:pt>
                <c:pt idx="350">
                  <c:v>-13</c:v>
                </c:pt>
                <c:pt idx="351">
                  <c:v>-12.98</c:v>
                </c:pt>
                <c:pt idx="352">
                  <c:v>-12.96</c:v>
                </c:pt>
                <c:pt idx="353">
                  <c:v>-12.94</c:v>
                </c:pt>
                <c:pt idx="354">
                  <c:v>-12.92</c:v>
                </c:pt>
                <c:pt idx="355">
                  <c:v>-12.900000000000002</c:v>
                </c:pt>
                <c:pt idx="356">
                  <c:v>-12.880000000000004</c:v>
                </c:pt>
                <c:pt idx="357">
                  <c:v>-12.860000000000019</c:v>
                </c:pt>
                <c:pt idx="358">
                  <c:v>-12.84</c:v>
                </c:pt>
                <c:pt idx="359">
                  <c:v>-12.82</c:v>
                </c:pt>
                <c:pt idx="360">
                  <c:v>-12.8</c:v>
                </c:pt>
                <c:pt idx="361">
                  <c:v>-12.780000000000001</c:v>
                </c:pt>
                <c:pt idx="362">
                  <c:v>-12.76</c:v>
                </c:pt>
                <c:pt idx="363">
                  <c:v>-12.739999999999998</c:v>
                </c:pt>
                <c:pt idx="364">
                  <c:v>-12.72</c:v>
                </c:pt>
                <c:pt idx="365">
                  <c:v>-12.7</c:v>
                </c:pt>
                <c:pt idx="366">
                  <c:v>-12.68</c:v>
                </c:pt>
                <c:pt idx="367">
                  <c:v>-12.66</c:v>
                </c:pt>
                <c:pt idx="368">
                  <c:v>-12.639999999999999</c:v>
                </c:pt>
                <c:pt idx="369">
                  <c:v>-12.620000000000001</c:v>
                </c:pt>
                <c:pt idx="370">
                  <c:v>-12.6</c:v>
                </c:pt>
                <c:pt idx="371">
                  <c:v>-12.58</c:v>
                </c:pt>
                <c:pt idx="372">
                  <c:v>-12.560000000000002</c:v>
                </c:pt>
                <c:pt idx="373">
                  <c:v>-12.54</c:v>
                </c:pt>
                <c:pt idx="374">
                  <c:v>-12.52</c:v>
                </c:pt>
                <c:pt idx="375">
                  <c:v>-12.5</c:v>
                </c:pt>
                <c:pt idx="376">
                  <c:v>-12.48</c:v>
                </c:pt>
                <c:pt idx="377">
                  <c:v>-12.46</c:v>
                </c:pt>
                <c:pt idx="378">
                  <c:v>-12.44</c:v>
                </c:pt>
                <c:pt idx="379">
                  <c:v>-12.42</c:v>
                </c:pt>
                <c:pt idx="380">
                  <c:v>-12.400000000000002</c:v>
                </c:pt>
                <c:pt idx="381">
                  <c:v>-12.380000000000004</c:v>
                </c:pt>
                <c:pt idx="382">
                  <c:v>-12.360000000000019</c:v>
                </c:pt>
                <c:pt idx="383">
                  <c:v>-12.34</c:v>
                </c:pt>
                <c:pt idx="384">
                  <c:v>-12.32</c:v>
                </c:pt>
                <c:pt idx="385">
                  <c:v>-12.3</c:v>
                </c:pt>
                <c:pt idx="386">
                  <c:v>-12.280000000000001</c:v>
                </c:pt>
                <c:pt idx="387">
                  <c:v>-12.26</c:v>
                </c:pt>
                <c:pt idx="388">
                  <c:v>-12.239999999999998</c:v>
                </c:pt>
                <c:pt idx="389">
                  <c:v>-12.22</c:v>
                </c:pt>
                <c:pt idx="390">
                  <c:v>-12.2</c:v>
                </c:pt>
                <c:pt idx="391">
                  <c:v>-12.18</c:v>
                </c:pt>
                <c:pt idx="392">
                  <c:v>-12.16</c:v>
                </c:pt>
                <c:pt idx="393">
                  <c:v>-12.139999999999999</c:v>
                </c:pt>
                <c:pt idx="394">
                  <c:v>-12.120000000000001</c:v>
                </c:pt>
                <c:pt idx="395">
                  <c:v>-12.1</c:v>
                </c:pt>
                <c:pt idx="396">
                  <c:v>-12.08</c:v>
                </c:pt>
                <c:pt idx="397">
                  <c:v>-12.060000000000002</c:v>
                </c:pt>
                <c:pt idx="398">
                  <c:v>-12.04</c:v>
                </c:pt>
                <c:pt idx="399">
                  <c:v>-12.02</c:v>
                </c:pt>
                <c:pt idx="400">
                  <c:v>-12</c:v>
                </c:pt>
                <c:pt idx="401">
                  <c:v>-11.98</c:v>
                </c:pt>
                <c:pt idx="402">
                  <c:v>-11.960000000000004</c:v>
                </c:pt>
                <c:pt idx="403">
                  <c:v>-11.94</c:v>
                </c:pt>
                <c:pt idx="404">
                  <c:v>-11.92</c:v>
                </c:pt>
                <c:pt idx="405">
                  <c:v>-11.9</c:v>
                </c:pt>
                <c:pt idx="406">
                  <c:v>-11.880000000000004</c:v>
                </c:pt>
                <c:pt idx="407">
                  <c:v>-11.860000000000019</c:v>
                </c:pt>
                <c:pt idx="408">
                  <c:v>-11.84</c:v>
                </c:pt>
                <c:pt idx="409">
                  <c:v>-11.82</c:v>
                </c:pt>
                <c:pt idx="410">
                  <c:v>-11.8</c:v>
                </c:pt>
                <c:pt idx="411">
                  <c:v>-11.78</c:v>
                </c:pt>
                <c:pt idx="412">
                  <c:v>-11.76</c:v>
                </c:pt>
                <c:pt idx="413">
                  <c:v>-11.739999999999998</c:v>
                </c:pt>
                <c:pt idx="414">
                  <c:v>-11.719999999999999</c:v>
                </c:pt>
                <c:pt idx="415">
                  <c:v>-11.7</c:v>
                </c:pt>
                <c:pt idx="416">
                  <c:v>-11.68</c:v>
                </c:pt>
                <c:pt idx="417">
                  <c:v>-11.66</c:v>
                </c:pt>
                <c:pt idx="418">
                  <c:v>-11.639999999999999</c:v>
                </c:pt>
                <c:pt idx="419">
                  <c:v>-11.62</c:v>
                </c:pt>
                <c:pt idx="420">
                  <c:v>-11.6</c:v>
                </c:pt>
                <c:pt idx="421">
                  <c:v>-11.58</c:v>
                </c:pt>
                <c:pt idx="422">
                  <c:v>-11.56</c:v>
                </c:pt>
                <c:pt idx="423">
                  <c:v>-11.54</c:v>
                </c:pt>
                <c:pt idx="424">
                  <c:v>-11.52</c:v>
                </c:pt>
                <c:pt idx="425">
                  <c:v>-11.5</c:v>
                </c:pt>
                <c:pt idx="426">
                  <c:v>-11.48</c:v>
                </c:pt>
                <c:pt idx="427">
                  <c:v>-11.460000000000004</c:v>
                </c:pt>
                <c:pt idx="428">
                  <c:v>-11.44</c:v>
                </c:pt>
                <c:pt idx="429">
                  <c:v>-11.42</c:v>
                </c:pt>
                <c:pt idx="430">
                  <c:v>-11.4</c:v>
                </c:pt>
                <c:pt idx="431">
                  <c:v>-11.380000000000004</c:v>
                </c:pt>
                <c:pt idx="432">
                  <c:v>-11.360000000000019</c:v>
                </c:pt>
                <c:pt idx="433">
                  <c:v>-11.34</c:v>
                </c:pt>
                <c:pt idx="434">
                  <c:v>-11.32</c:v>
                </c:pt>
                <c:pt idx="435">
                  <c:v>-11.3</c:v>
                </c:pt>
                <c:pt idx="436">
                  <c:v>-11.28</c:v>
                </c:pt>
                <c:pt idx="437">
                  <c:v>-11.26</c:v>
                </c:pt>
                <c:pt idx="438">
                  <c:v>-11.239999999999998</c:v>
                </c:pt>
                <c:pt idx="439">
                  <c:v>-11.219999999999999</c:v>
                </c:pt>
                <c:pt idx="440">
                  <c:v>-11.2</c:v>
                </c:pt>
                <c:pt idx="441">
                  <c:v>-11.18</c:v>
                </c:pt>
                <c:pt idx="442">
                  <c:v>-11.16</c:v>
                </c:pt>
                <c:pt idx="443">
                  <c:v>-11.139999999999999</c:v>
                </c:pt>
                <c:pt idx="444">
                  <c:v>-11.12</c:v>
                </c:pt>
                <c:pt idx="445">
                  <c:v>-11.1</c:v>
                </c:pt>
                <c:pt idx="446">
                  <c:v>-11.08</c:v>
                </c:pt>
                <c:pt idx="447">
                  <c:v>-11.06</c:v>
                </c:pt>
                <c:pt idx="448">
                  <c:v>-11.04</c:v>
                </c:pt>
                <c:pt idx="449">
                  <c:v>-11.02</c:v>
                </c:pt>
                <c:pt idx="450">
                  <c:v>-11</c:v>
                </c:pt>
                <c:pt idx="451">
                  <c:v>-10.98</c:v>
                </c:pt>
                <c:pt idx="452">
                  <c:v>-10.960000000000004</c:v>
                </c:pt>
                <c:pt idx="453">
                  <c:v>-10.94</c:v>
                </c:pt>
                <c:pt idx="454">
                  <c:v>-10.92</c:v>
                </c:pt>
                <c:pt idx="455">
                  <c:v>-10.9</c:v>
                </c:pt>
                <c:pt idx="456">
                  <c:v>-10.880000000000004</c:v>
                </c:pt>
                <c:pt idx="457">
                  <c:v>-10.860000000000019</c:v>
                </c:pt>
                <c:pt idx="458">
                  <c:v>-10.84</c:v>
                </c:pt>
                <c:pt idx="459">
                  <c:v>-10.82</c:v>
                </c:pt>
                <c:pt idx="460">
                  <c:v>-10.8</c:v>
                </c:pt>
                <c:pt idx="461">
                  <c:v>-10.78</c:v>
                </c:pt>
                <c:pt idx="462">
                  <c:v>-10.76</c:v>
                </c:pt>
                <c:pt idx="463">
                  <c:v>-10.739999999999998</c:v>
                </c:pt>
                <c:pt idx="464">
                  <c:v>-10.719999999999999</c:v>
                </c:pt>
                <c:pt idx="465">
                  <c:v>-10.7</c:v>
                </c:pt>
                <c:pt idx="466">
                  <c:v>-10.68</c:v>
                </c:pt>
                <c:pt idx="467">
                  <c:v>-10.66</c:v>
                </c:pt>
                <c:pt idx="468">
                  <c:v>-10.639999999999999</c:v>
                </c:pt>
                <c:pt idx="469">
                  <c:v>-10.62</c:v>
                </c:pt>
                <c:pt idx="470">
                  <c:v>-10.6</c:v>
                </c:pt>
                <c:pt idx="471">
                  <c:v>-10.58</c:v>
                </c:pt>
                <c:pt idx="472">
                  <c:v>-10.56</c:v>
                </c:pt>
                <c:pt idx="473">
                  <c:v>-10.54</c:v>
                </c:pt>
                <c:pt idx="474">
                  <c:v>-10.52</c:v>
                </c:pt>
                <c:pt idx="475">
                  <c:v>-10.5</c:v>
                </c:pt>
                <c:pt idx="476">
                  <c:v>-10.48</c:v>
                </c:pt>
                <c:pt idx="477">
                  <c:v>-10.460000000000004</c:v>
                </c:pt>
                <c:pt idx="478">
                  <c:v>-10.44</c:v>
                </c:pt>
                <c:pt idx="479">
                  <c:v>-10.42</c:v>
                </c:pt>
                <c:pt idx="480">
                  <c:v>-10.4</c:v>
                </c:pt>
                <c:pt idx="481">
                  <c:v>-10.380000000000004</c:v>
                </c:pt>
                <c:pt idx="482">
                  <c:v>-10.360000000000019</c:v>
                </c:pt>
                <c:pt idx="483">
                  <c:v>-10.34</c:v>
                </c:pt>
                <c:pt idx="484">
                  <c:v>-10.32</c:v>
                </c:pt>
                <c:pt idx="485">
                  <c:v>-10.3</c:v>
                </c:pt>
                <c:pt idx="486">
                  <c:v>-10.28</c:v>
                </c:pt>
                <c:pt idx="487">
                  <c:v>-10.26</c:v>
                </c:pt>
                <c:pt idx="488">
                  <c:v>-10.239999999999998</c:v>
                </c:pt>
                <c:pt idx="489">
                  <c:v>-10.220000000000001</c:v>
                </c:pt>
                <c:pt idx="490">
                  <c:v>-10.200000000000001</c:v>
                </c:pt>
                <c:pt idx="491">
                  <c:v>-10.18</c:v>
                </c:pt>
                <c:pt idx="492">
                  <c:v>-10.16</c:v>
                </c:pt>
                <c:pt idx="493">
                  <c:v>-10.139999999999999</c:v>
                </c:pt>
                <c:pt idx="494">
                  <c:v>-10.120000000000001</c:v>
                </c:pt>
                <c:pt idx="495">
                  <c:v>-10.1</c:v>
                </c:pt>
                <c:pt idx="496">
                  <c:v>-10.08</c:v>
                </c:pt>
                <c:pt idx="497">
                  <c:v>-10.06</c:v>
                </c:pt>
                <c:pt idx="498">
                  <c:v>-10.040000000000001</c:v>
                </c:pt>
                <c:pt idx="499">
                  <c:v>-10.02</c:v>
                </c:pt>
                <c:pt idx="500">
                  <c:v>-10</c:v>
                </c:pt>
                <c:pt idx="501">
                  <c:v>-9.98</c:v>
                </c:pt>
                <c:pt idx="502">
                  <c:v>-9.9600000000000026</c:v>
                </c:pt>
                <c:pt idx="503">
                  <c:v>-9.94</c:v>
                </c:pt>
                <c:pt idx="504">
                  <c:v>-9.92</c:v>
                </c:pt>
                <c:pt idx="505">
                  <c:v>-9.9</c:v>
                </c:pt>
                <c:pt idx="506">
                  <c:v>-9.8800000000000026</c:v>
                </c:pt>
                <c:pt idx="507">
                  <c:v>-9.8600000000000048</c:v>
                </c:pt>
                <c:pt idx="508">
                  <c:v>-9.84</c:v>
                </c:pt>
                <c:pt idx="509">
                  <c:v>-9.82</c:v>
                </c:pt>
                <c:pt idx="510">
                  <c:v>-9.8000000000000025</c:v>
                </c:pt>
                <c:pt idx="511">
                  <c:v>-9.7800000000000011</c:v>
                </c:pt>
                <c:pt idx="512">
                  <c:v>-9.76</c:v>
                </c:pt>
                <c:pt idx="513">
                  <c:v>-9.7399999999999984</c:v>
                </c:pt>
                <c:pt idx="514">
                  <c:v>-9.7200000000000024</c:v>
                </c:pt>
                <c:pt idx="515">
                  <c:v>-9.7000000000000011</c:v>
                </c:pt>
                <c:pt idx="516">
                  <c:v>-9.68</c:v>
                </c:pt>
                <c:pt idx="517">
                  <c:v>-9.66</c:v>
                </c:pt>
                <c:pt idx="518">
                  <c:v>-9.6399999999999988</c:v>
                </c:pt>
                <c:pt idx="519">
                  <c:v>-9.620000000000001</c:v>
                </c:pt>
                <c:pt idx="520">
                  <c:v>-9.6</c:v>
                </c:pt>
                <c:pt idx="521">
                  <c:v>-9.58</c:v>
                </c:pt>
                <c:pt idx="522">
                  <c:v>-9.56</c:v>
                </c:pt>
                <c:pt idx="523">
                  <c:v>-9.5400000000000009</c:v>
                </c:pt>
                <c:pt idx="524">
                  <c:v>-9.52</c:v>
                </c:pt>
                <c:pt idx="525">
                  <c:v>-9.5</c:v>
                </c:pt>
                <c:pt idx="526">
                  <c:v>-9.48</c:v>
                </c:pt>
                <c:pt idx="527">
                  <c:v>-9.4600000000000026</c:v>
                </c:pt>
                <c:pt idx="528">
                  <c:v>-9.44</c:v>
                </c:pt>
                <c:pt idx="529">
                  <c:v>-9.42</c:v>
                </c:pt>
                <c:pt idx="530">
                  <c:v>-9.4</c:v>
                </c:pt>
                <c:pt idx="531">
                  <c:v>-9.3800000000000026</c:v>
                </c:pt>
                <c:pt idx="532">
                  <c:v>-9.3600000000000048</c:v>
                </c:pt>
                <c:pt idx="533">
                  <c:v>-9.34</c:v>
                </c:pt>
                <c:pt idx="534">
                  <c:v>-9.32</c:v>
                </c:pt>
                <c:pt idx="535">
                  <c:v>-9.3000000000000025</c:v>
                </c:pt>
                <c:pt idx="536">
                  <c:v>-9.2800000000000011</c:v>
                </c:pt>
                <c:pt idx="537">
                  <c:v>-9.26</c:v>
                </c:pt>
                <c:pt idx="538">
                  <c:v>-9.2399999999999984</c:v>
                </c:pt>
                <c:pt idx="539">
                  <c:v>-9.2200000000000024</c:v>
                </c:pt>
                <c:pt idx="540">
                  <c:v>-9.2000000000000011</c:v>
                </c:pt>
                <c:pt idx="541">
                  <c:v>-9.18</c:v>
                </c:pt>
                <c:pt idx="542">
                  <c:v>-9.16</c:v>
                </c:pt>
                <c:pt idx="543">
                  <c:v>-9.1399999999999988</c:v>
                </c:pt>
                <c:pt idx="544">
                  <c:v>-9.120000000000001</c:v>
                </c:pt>
                <c:pt idx="545">
                  <c:v>-9.1</c:v>
                </c:pt>
                <c:pt idx="546">
                  <c:v>-9.08</c:v>
                </c:pt>
                <c:pt idx="547">
                  <c:v>-9.06</c:v>
                </c:pt>
                <c:pt idx="548">
                  <c:v>-9.0400000000000009</c:v>
                </c:pt>
                <c:pt idx="549">
                  <c:v>-9.02</c:v>
                </c:pt>
                <c:pt idx="550">
                  <c:v>-9</c:v>
                </c:pt>
                <c:pt idx="551">
                  <c:v>-8.98</c:v>
                </c:pt>
                <c:pt idx="552">
                  <c:v>-8.9600000000000026</c:v>
                </c:pt>
                <c:pt idx="553">
                  <c:v>-8.94</c:v>
                </c:pt>
                <c:pt idx="554">
                  <c:v>-8.92</c:v>
                </c:pt>
                <c:pt idx="555">
                  <c:v>-8.9</c:v>
                </c:pt>
                <c:pt idx="556">
                  <c:v>-8.8800000000000026</c:v>
                </c:pt>
                <c:pt idx="557">
                  <c:v>-8.8600000000000048</c:v>
                </c:pt>
                <c:pt idx="558">
                  <c:v>-8.84</c:v>
                </c:pt>
                <c:pt idx="559">
                  <c:v>-8.82</c:v>
                </c:pt>
                <c:pt idx="560">
                  <c:v>-8.8000000000000025</c:v>
                </c:pt>
                <c:pt idx="561">
                  <c:v>-8.7800000000000011</c:v>
                </c:pt>
                <c:pt idx="562">
                  <c:v>-8.76</c:v>
                </c:pt>
                <c:pt idx="563">
                  <c:v>-8.7399999999999984</c:v>
                </c:pt>
                <c:pt idx="564">
                  <c:v>-8.7200000000000024</c:v>
                </c:pt>
                <c:pt idx="565">
                  <c:v>-8.7000000000000011</c:v>
                </c:pt>
                <c:pt idx="566">
                  <c:v>-8.68</c:v>
                </c:pt>
                <c:pt idx="567">
                  <c:v>-8.66</c:v>
                </c:pt>
                <c:pt idx="568">
                  <c:v>-8.6399999999999988</c:v>
                </c:pt>
                <c:pt idx="569">
                  <c:v>-8.620000000000001</c:v>
                </c:pt>
                <c:pt idx="570">
                  <c:v>-8.6</c:v>
                </c:pt>
                <c:pt idx="571">
                  <c:v>-8.58</c:v>
                </c:pt>
                <c:pt idx="572">
                  <c:v>-8.56</c:v>
                </c:pt>
                <c:pt idx="573">
                  <c:v>-8.5400000000000009</c:v>
                </c:pt>
                <c:pt idx="574">
                  <c:v>-8.52</c:v>
                </c:pt>
                <c:pt idx="575">
                  <c:v>-8.5</c:v>
                </c:pt>
                <c:pt idx="576">
                  <c:v>-8.48</c:v>
                </c:pt>
                <c:pt idx="577">
                  <c:v>-8.4600000000000026</c:v>
                </c:pt>
                <c:pt idx="578">
                  <c:v>-8.44</c:v>
                </c:pt>
                <c:pt idx="579">
                  <c:v>-8.42</c:v>
                </c:pt>
                <c:pt idx="580">
                  <c:v>-8.4</c:v>
                </c:pt>
                <c:pt idx="581">
                  <c:v>-8.3800000000000026</c:v>
                </c:pt>
                <c:pt idx="582">
                  <c:v>-8.3600000000000048</c:v>
                </c:pt>
                <c:pt idx="583">
                  <c:v>-8.34</c:v>
                </c:pt>
                <c:pt idx="584">
                  <c:v>-8.32</c:v>
                </c:pt>
                <c:pt idx="585">
                  <c:v>-8.3000000000000025</c:v>
                </c:pt>
                <c:pt idx="586">
                  <c:v>-8.2800000000000011</c:v>
                </c:pt>
                <c:pt idx="587">
                  <c:v>-8.26</c:v>
                </c:pt>
                <c:pt idx="588">
                  <c:v>-8.2399999999999984</c:v>
                </c:pt>
                <c:pt idx="589">
                  <c:v>-8.2200000000000024</c:v>
                </c:pt>
                <c:pt idx="590">
                  <c:v>-8.2000000000000011</c:v>
                </c:pt>
                <c:pt idx="591">
                  <c:v>-8.18</c:v>
                </c:pt>
                <c:pt idx="592">
                  <c:v>-8.16</c:v>
                </c:pt>
                <c:pt idx="593">
                  <c:v>-8.1399999999999988</c:v>
                </c:pt>
                <c:pt idx="594">
                  <c:v>-8.120000000000001</c:v>
                </c:pt>
                <c:pt idx="595">
                  <c:v>-8.1</c:v>
                </c:pt>
                <c:pt idx="596">
                  <c:v>-8.08</c:v>
                </c:pt>
                <c:pt idx="597">
                  <c:v>-8.06</c:v>
                </c:pt>
                <c:pt idx="598">
                  <c:v>-8.0400000000000009</c:v>
                </c:pt>
                <c:pt idx="599">
                  <c:v>-8.02</c:v>
                </c:pt>
                <c:pt idx="600">
                  <c:v>-8</c:v>
                </c:pt>
                <c:pt idx="601">
                  <c:v>-7.98</c:v>
                </c:pt>
                <c:pt idx="602">
                  <c:v>-7.9599999999999991</c:v>
                </c:pt>
                <c:pt idx="603">
                  <c:v>-7.94</c:v>
                </c:pt>
                <c:pt idx="604">
                  <c:v>-7.92</c:v>
                </c:pt>
                <c:pt idx="605">
                  <c:v>-7.9</c:v>
                </c:pt>
                <c:pt idx="606">
                  <c:v>-7.879999999999999</c:v>
                </c:pt>
                <c:pt idx="607">
                  <c:v>-7.8599999999999985</c:v>
                </c:pt>
                <c:pt idx="608">
                  <c:v>-7.84</c:v>
                </c:pt>
                <c:pt idx="609">
                  <c:v>-7.8199999999999985</c:v>
                </c:pt>
                <c:pt idx="610">
                  <c:v>-7.7999999999999989</c:v>
                </c:pt>
                <c:pt idx="611">
                  <c:v>-7.7799999999999994</c:v>
                </c:pt>
                <c:pt idx="612">
                  <c:v>-7.76</c:v>
                </c:pt>
                <c:pt idx="613">
                  <c:v>-7.74</c:v>
                </c:pt>
                <c:pt idx="614">
                  <c:v>-7.7199999999999989</c:v>
                </c:pt>
                <c:pt idx="615">
                  <c:v>-7.6999999999999975</c:v>
                </c:pt>
                <c:pt idx="616">
                  <c:v>-7.68</c:v>
                </c:pt>
                <c:pt idx="617">
                  <c:v>-7.6599999999999975</c:v>
                </c:pt>
                <c:pt idx="618">
                  <c:v>-7.6400000000000006</c:v>
                </c:pt>
                <c:pt idx="619">
                  <c:v>-7.6199999999999966</c:v>
                </c:pt>
                <c:pt idx="620">
                  <c:v>-7.6</c:v>
                </c:pt>
                <c:pt idx="621">
                  <c:v>-7.58</c:v>
                </c:pt>
                <c:pt idx="622">
                  <c:v>-7.5600000000000005</c:v>
                </c:pt>
                <c:pt idx="623">
                  <c:v>-7.5399999999999991</c:v>
                </c:pt>
                <c:pt idx="624">
                  <c:v>-7.52</c:v>
                </c:pt>
                <c:pt idx="625">
                  <c:v>-7.5</c:v>
                </c:pt>
                <c:pt idx="626">
                  <c:v>-7.48</c:v>
                </c:pt>
                <c:pt idx="627">
                  <c:v>-7.4599999999999991</c:v>
                </c:pt>
                <c:pt idx="628">
                  <c:v>-7.44</c:v>
                </c:pt>
                <c:pt idx="629">
                  <c:v>-7.42</c:v>
                </c:pt>
                <c:pt idx="630">
                  <c:v>-7.4</c:v>
                </c:pt>
                <c:pt idx="631">
                  <c:v>-7.379999999999999</c:v>
                </c:pt>
                <c:pt idx="632">
                  <c:v>-7.3599999999999985</c:v>
                </c:pt>
                <c:pt idx="633">
                  <c:v>-7.34</c:v>
                </c:pt>
                <c:pt idx="634">
                  <c:v>-7.3199999999999985</c:v>
                </c:pt>
                <c:pt idx="635">
                  <c:v>-7.2999999999999989</c:v>
                </c:pt>
                <c:pt idx="636">
                  <c:v>-7.2799999999999994</c:v>
                </c:pt>
                <c:pt idx="637">
                  <c:v>-7.26</c:v>
                </c:pt>
                <c:pt idx="638">
                  <c:v>-7.24</c:v>
                </c:pt>
                <c:pt idx="639">
                  <c:v>-7.2199999999999989</c:v>
                </c:pt>
                <c:pt idx="640">
                  <c:v>-7.1999999999999975</c:v>
                </c:pt>
                <c:pt idx="641">
                  <c:v>-7.18</c:v>
                </c:pt>
                <c:pt idx="642">
                  <c:v>-7.1599999999999975</c:v>
                </c:pt>
                <c:pt idx="643">
                  <c:v>-7.1400000000000006</c:v>
                </c:pt>
                <c:pt idx="644">
                  <c:v>-7.1199999999999966</c:v>
                </c:pt>
                <c:pt idx="645">
                  <c:v>-7.1</c:v>
                </c:pt>
                <c:pt idx="646">
                  <c:v>-7.08</c:v>
                </c:pt>
                <c:pt idx="647">
                  <c:v>-7.0600000000000005</c:v>
                </c:pt>
                <c:pt idx="648">
                  <c:v>-7.0399999999999991</c:v>
                </c:pt>
                <c:pt idx="649">
                  <c:v>-7.02</c:v>
                </c:pt>
                <c:pt idx="650">
                  <c:v>-7</c:v>
                </c:pt>
                <c:pt idx="651">
                  <c:v>-6.98</c:v>
                </c:pt>
                <c:pt idx="652">
                  <c:v>-6.9599999999999991</c:v>
                </c:pt>
                <c:pt idx="653">
                  <c:v>-6.94</c:v>
                </c:pt>
                <c:pt idx="654">
                  <c:v>-6.92</c:v>
                </c:pt>
                <c:pt idx="655">
                  <c:v>-6.9</c:v>
                </c:pt>
                <c:pt idx="656">
                  <c:v>-6.879999999999999</c:v>
                </c:pt>
                <c:pt idx="657">
                  <c:v>-6.8599999999999985</c:v>
                </c:pt>
                <c:pt idx="658">
                  <c:v>-6.84</c:v>
                </c:pt>
                <c:pt idx="659">
                  <c:v>-6.8199999999999985</c:v>
                </c:pt>
                <c:pt idx="660">
                  <c:v>-6.7999999999999989</c:v>
                </c:pt>
                <c:pt idx="661">
                  <c:v>-6.7799999999999994</c:v>
                </c:pt>
                <c:pt idx="662">
                  <c:v>-6.76</c:v>
                </c:pt>
                <c:pt idx="663">
                  <c:v>-6.74</c:v>
                </c:pt>
                <c:pt idx="664">
                  <c:v>-6.7199999999999989</c:v>
                </c:pt>
                <c:pt idx="665">
                  <c:v>-6.6999999999999975</c:v>
                </c:pt>
                <c:pt idx="666">
                  <c:v>-6.68</c:v>
                </c:pt>
                <c:pt idx="667">
                  <c:v>-6.6599999999999975</c:v>
                </c:pt>
                <c:pt idx="668">
                  <c:v>-6.6400000000000006</c:v>
                </c:pt>
                <c:pt idx="669">
                  <c:v>-6.6199999999999966</c:v>
                </c:pt>
                <c:pt idx="670">
                  <c:v>-6.6</c:v>
                </c:pt>
                <c:pt idx="671">
                  <c:v>-6.58</c:v>
                </c:pt>
                <c:pt idx="672">
                  <c:v>-6.5600000000000005</c:v>
                </c:pt>
                <c:pt idx="673">
                  <c:v>-6.5399999999999991</c:v>
                </c:pt>
                <c:pt idx="674">
                  <c:v>-6.52</c:v>
                </c:pt>
                <c:pt idx="675">
                  <c:v>-6.5</c:v>
                </c:pt>
                <c:pt idx="676">
                  <c:v>-6.48</c:v>
                </c:pt>
                <c:pt idx="677">
                  <c:v>-6.4599999999999991</c:v>
                </c:pt>
                <c:pt idx="678">
                  <c:v>-6.44</c:v>
                </c:pt>
                <c:pt idx="679">
                  <c:v>-6.42</c:v>
                </c:pt>
                <c:pt idx="680">
                  <c:v>-6.4</c:v>
                </c:pt>
                <c:pt idx="681">
                  <c:v>-6.379999999999999</c:v>
                </c:pt>
                <c:pt idx="682">
                  <c:v>-6.3599999999999985</c:v>
                </c:pt>
                <c:pt idx="683">
                  <c:v>-6.34</c:v>
                </c:pt>
                <c:pt idx="684">
                  <c:v>-6.3199999999999985</c:v>
                </c:pt>
                <c:pt idx="685">
                  <c:v>-6.2999999999999989</c:v>
                </c:pt>
                <c:pt idx="686">
                  <c:v>-6.2799999999999994</c:v>
                </c:pt>
                <c:pt idx="687">
                  <c:v>-6.26</c:v>
                </c:pt>
                <c:pt idx="688">
                  <c:v>-6.24</c:v>
                </c:pt>
                <c:pt idx="689">
                  <c:v>-6.2199999999999989</c:v>
                </c:pt>
                <c:pt idx="690">
                  <c:v>-6.1999999999999975</c:v>
                </c:pt>
                <c:pt idx="691">
                  <c:v>-6.18</c:v>
                </c:pt>
                <c:pt idx="692">
                  <c:v>-6.1599999999999975</c:v>
                </c:pt>
                <c:pt idx="693">
                  <c:v>-6.1400000000000006</c:v>
                </c:pt>
                <c:pt idx="694">
                  <c:v>-6.1199999999999966</c:v>
                </c:pt>
                <c:pt idx="695">
                  <c:v>-6.1</c:v>
                </c:pt>
                <c:pt idx="696">
                  <c:v>-6.08</c:v>
                </c:pt>
                <c:pt idx="697">
                  <c:v>-6.0600000000000005</c:v>
                </c:pt>
                <c:pt idx="698">
                  <c:v>-6.0399999999999991</c:v>
                </c:pt>
                <c:pt idx="699">
                  <c:v>-6.02</c:v>
                </c:pt>
                <c:pt idx="700">
                  <c:v>-6</c:v>
                </c:pt>
                <c:pt idx="701">
                  <c:v>-5.98</c:v>
                </c:pt>
                <c:pt idx="702">
                  <c:v>-5.9599999999999991</c:v>
                </c:pt>
                <c:pt idx="703">
                  <c:v>-5.94</c:v>
                </c:pt>
                <c:pt idx="704">
                  <c:v>-5.92</c:v>
                </c:pt>
                <c:pt idx="705">
                  <c:v>-5.9</c:v>
                </c:pt>
                <c:pt idx="706">
                  <c:v>-5.879999999999999</c:v>
                </c:pt>
                <c:pt idx="707">
                  <c:v>-5.8599999999999985</c:v>
                </c:pt>
                <c:pt idx="708">
                  <c:v>-5.84</c:v>
                </c:pt>
                <c:pt idx="709">
                  <c:v>-5.8199999999999985</c:v>
                </c:pt>
                <c:pt idx="710">
                  <c:v>-5.7999999999999989</c:v>
                </c:pt>
                <c:pt idx="711">
                  <c:v>-5.7799999999999994</c:v>
                </c:pt>
                <c:pt idx="712">
                  <c:v>-5.76</c:v>
                </c:pt>
                <c:pt idx="713">
                  <c:v>-5.74</c:v>
                </c:pt>
                <c:pt idx="714">
                  <c:v>-5.7199999999999989</c:v>
                </c:pt>
                <c:pt idx="715">
                  <c:v>-5.6999999999999975</c:v>
                </c:pt>
                <c:pt idx="716">
                  <c:v>-5.68</c:v>
                </c:pt>
                <c:pt idx="717">
                  <c:v>-5.6599999999999975</c:v>
                </c:pt>
                <c:pt idx="718">
                  <c:v>-5.6400000000000006</c:v>
                </c:pt>
                <c:pt idx="719">
                  <c:v>-5.6199999999999966</c:v>
                </c:pt>
                <c:pt idx="720">
                  <c:v>-5.6</c:v>
                </c:pt>
                <c:pt idx="721">
                  <c:v>-5.58</c:v>
                </c:pt>
                <c:pt idx="722">
                  <c:v>-5.5600000000000005</c:v>
                </c:pt>
                <c:pt idx="723">
                  <c:v>-5.5399999999999991</c:v>
                </c:pt>
                <c:pt idx="724">
                  <c:v>-5.52</c:v>
                </c:pt>
                <c:pt idx="725">
                  <c:v>-5.5</c:v>
                </c:pt>
                <c:pt idx="726">
                  <c:v>-5.48</c:v>
                </c:pt>
                <c:pt idx="727">
                  <c:v>-5.4599999999999991</c:v>
                </c:pt>
                <c:pt idx="728">
                  <c:v>-5.44</c:v>
                </c:pt>
                <c:pt idx="729">
                  <c:v>-5.42</c:v>
                </c:pt>
                <c:pt idx="730">
                  <c:v>-5.4</c:v>
                </c:pt>
                <c:pt idx="731">
                  <c:v>-5.379999999999999</c:v>
                </c:pt>
                <c:pt idx="732">
                  <c:v>-5.3599999999999985</c:v>
                </c:pt>
                <c:pt idx="733">
                  <c:v>-5.34</c:v>
                </c:pt>
                <c:pt idx="734">
                  <c:v>-5.3199999999999985</c:v>
                </c:pt>
                <c:pt idx="735">
                  <c:v>-5.2999999999999989</c:v>
                </c:pt>
                <c:pt idx="736">
                  <c:v>-5.2799999999999994</c:v>
                </c:pt>
                <c:pt idx="737">
                  <c:v>-5.26</c:v>
                </c:pt>
                <c:pt idx="738">
                  <c:v>-5.24</c:v>
                </c:pt>
                <c:pt idx="739">
                  <c:v>-5.2199999999999989</c:v>
                </c:pt>
                <c:pt idx="740">
                  <c:v>-5.1999999999999975</c:v>
                </c:pt>
                <c:pt idx="741">
                  <c:v>-5.18</c:v>
                </c:pt>
                <c:pt idx="742">
                  <c:v>-5.1599999999999975</c:v>
                </c:pt>
                <c:pt idx="743">
                  <c:v>-5.1400000000000006</c:v>
                </c:pt>
                <c:pt idx="744">
                  <c:v>-5.1199999999999966</c:v>
                </c:pt>
                <c:pt idx="745">
                  <c:v>-5.0999999999999996</c:v>
                </c:pt>
                <c:pt idx="746">
                  <c:v>-5.08</c:v>
                </c:pt>
                <c:pt idx="747">
                  <c:v>-5.0600000000000005</c:v>
                </c:pt>
                <c:pt idx="748">
                  <c:v>-5.0399999999999991</c:v>
                </c:pt>
                <c:pt idx="749">
                  <c:v>-5.0199999999999996</c:v>
                </c:pt>
                <c:pt idx="750">
                  <c:v>-5</c:v>
                </c:pt>
                <c:pt idx="751">
                  <c:v>-4.9800000000000004</c:v>
                </c:pt>
                <c:pt idx="752">
                  <c:v>-4.9599999999999991</c:v>
                </c:pt>
                <c:pt idx="753">
                  <c:v>-4.9400000000000004</c:v>
                </c:pt>
                <c:pt idx="754">
                  <c:v>-4.92</c:v>
                </c:pt>
                <c:pt idx="755">
                  <c:v>-4.9000000000000004</c:v>
                </c:pt>
                <c:pt idx="756">
                  <c:v>-4.879999999999999</c:v>
                </c:pt>
                <c:pt idx="757">
                  <c:v>-4.8599999999999985</c:v>
                </c:pt>
                <c:pt idx="758">
                  <c:v>-4.84</c:v>
                </c:pt>
                <c:pt idx="759">
                  <c:v>-4.8199999999999985</c:v>
                </c:pt>
                <c:pt idx="760">
                  <c:v>-4.7999999999999989</c:v>
                </c:pt>
                <c:pt idx="761">
                  <c:v>-4.7799999999999994</c:v>
                </c:pt>
                <c:pt idx="762">
                  <c:v>-4.76</c:v>
                </c:pt>
                <c:pt idx="763">
                  <c:v>-4.74</c:v>
                </c:pt>
                <c:pt idx="764">
                  <c:v>-4.7199999999999989</c:v>
                </c:pt>
                <c:pt idx="765">
                  <c:v>-4.6999999999999975</c:v>
                </c:pt>
                <c:pt idx="766">
                  <c:v>-4.68</c:v>
                </c:pt>
                <c:pt idx="767">
                  <c:v>-4.6599999999999975</c:v>
                </c:pt>
                <c:pt idx="768">
                  <c:v>-4.6400000000000006</c:v>
                </c:pt>
                <c:pt idx="769">
                  <c:v>-4.6199999999999966</c:v>
                </c:pt>
                <c:pt idx="770">
                  <c:v>-4.5999999999999996</c:v>
                </c:pt>
                <c:pt idx="771">
                  <c:v>-4.58</c:v>
                </c:pt>
                <c:pt idx="772">
                  <c:v>-4.5600000000000005</c:v>
                </c:pt>
                <c:pt idx="773">
                  <c:v>-4.5399999999999991</c:v>
                </c:pt>
                <c:pt idx="774">
                  <c:v>-4.5199999999999996</c:v>
                </c:pt>
                <c:pt idx="775">
                  <c:v>-4.5</c:v>
                </c:pt>
                <c:pt idx="776">
                  <c:v>-4.4800000000000004</c:v>
                </c:pt>
                <c:pt idx="777">
                  <c:v>-4.4599999999999991</c:v>
                </c:pt>
                <c:pt idx="778">
                  <c:v>-4.4400000000000004</c:v>
                </c:pt>
                <c:pt idx="779">
                  <c:v>-4.42</c:v>
                </c:pt>
                <c:pt idx="780">
                  <c:v>-4.4000000000000004</c:v>
                </c:pt>
                <c:pt idx="781">
                  <c:v>-4.379999999999999</c:v>
                </c:pt>
                <c:pt idx="782">
                  <c:v>-4.3599999999999985</c:v>
                </c:pt>
                <c:pt idx="783">
                  <c:v>-4.34</c:v>
                </c:pt>
                <c:pt idx="784">
                  <c:v>-4.3199999999999985</c:v>
                </c:pt>
                <c:pt idx="785">
                  <c:v>-4.2999999999999989</c:v>
                </c:pt>
                <c:pt idx="786">
                  <c:v>-4.2799999999999994</c:v>
                </c:pt>
                <c:pt idx="787">
                  <c:v>-4.26</c:v>
                </c:pt>
                <c:pt idx="788">
                  <c:v>-4.24</c:v>
                </c:pt>
                <c:pt idx="789">
                  <c:v>-4.2199999999999989</c:v>
                </c:pt>
                <c:pt idx="790">
                  <c:v>-4.1999999999999975</c:v>
                </c:pt>
                <c:pt idx="791">
                  <c:v>-4.18</c:v>
                </c:pt>
                <c:pt idx="792">
                  <c:v>-4.1599999999999975</c:v>
                </c:pt>
                <c:pt idx="793">
                  <c:v>-4.1399999999999988</c:v>
                </c:pt>
                <c:pt idx="794">
                  <c:v>-4.1199999999999966</c:v>
                </c:pt>
                <c:pt idx="795">
                  <c:v>-4.0999999999999996</c:v>
                </c:pt>
                <c:pt idx="796">
                  <c:v>-4.08</c:v>
                </c:pt>
                <c:pt idx="797">
                  <c:v>-4.0600000000000005</c:v>
                </c:pt>
                <c:pt idx="798">
                  <c:v>-4.0399999999999991</c:v>
                </c:pt>
                <c:pt idx="799">
                  <c:v>-4.0199999999999996</c:v>
                </c:pt>
                <c:pt idx="800">
                  <c:v>-4</c:v>
                </c:pt>
                <c:pt idx="801">
                  <c:v>-3.9800000000000004</c:v>
                </c:pt>
                <c:pt idx="802">
                  <c:v>-3.9600000000000009</c:v>
                </c:pt>
                <c:pt idx="803">
                  <c:v>-3.9400000000000013</c:v>
                </c:pt>
                <c:pt idx="804">
                  <c:v>-3.9199999999999977</c:v>
                </c:pt>
                <c:pt idx="805">
                  <c:v>-3.8999999999999977</c:v>
                </c:pt>
                <c:pt idx="806">
                  <c:v>-3.8799999999999977</c:v>
                </c:pt>
                <c:pt idx="807">
                  <c:v>-3.8599999999999977</c:v>
                </c:pt>
                <c:pt idx="808">
                  <c:v>-3.84</c:v>
                </c:pt>
                <c:pt idx="809">
                  <c:v>-3.8200000000000003</c:v>
                </c:pt>
                <c:pt idx="810">
                  <c:v>-3.8000000000000007</c:v>
                </c:pt>
                <c:pt idx="811">
                  <c:v>-3.7800000000000011</c:v>
                </c:pt>
                <c:pt idx="812">
                  <c:v>-3.759999999999998</c:v>
                </c:pt>
                <c:pt idx="813">
                  <c:v>-3.7399999999999984</c:v>
                </c:pt>
                <c:pt idx="814">
                  <c:v>-3.7199999999999989</c:v>
                </c:pt>
                <c:pt idx="815">
                  <c:v>-3.6999999999999993</c:v>
                </c:pt>
                <c:pt idx="816">
                  <c:v>-3.6799999999999997</c:v>
                </c:pt>
                <c:pt idx="817">
                  <c:v>-3.66</c:v>
                </c:pt>
                <c:pt idx="818">
                  <c:v>-3.6400000000000006</c:v>
                </c:pt>
                <c:pt idx="819">
                  <c:v>-3.620000000000001</c:v>
                </c:pt>
                <c:pt idx="820">
                  <c:v>-3.6000000000000014</c:v>
                </c:pt>
                <c:pt idx="821">
                  <c:v>-3.5799999999999983</c:v>
                </c:pt>
                <c:pt idx="822">
                  <c:v>-3.5599999999999987</c:v>
                </c:pt>
                <c:pt idx="823">
                  <c:v>-3.5399999999999987</c:v>
                </c:pt>
                <c:pt idx="824">
                  <c:v>-3.5199999999999987</c:v>
                </c:pt>
                <c:pt idx="825">
                  <c:v>-3.5</c:v>
                </c:pt>
                <c:pt idx="826">
                  <c:v>-3.4800000000000004</c:v>
                </c:pt>
                <c:pt idx="827">
                  <c:v>-3.4600000000000009</c:v>
                </c:pt>
                <c:pt idx="828">
                  <c:v>-3.4400000000000013</c:v>
                </c:pt>
                <c:pt idx="829">
                  <c:v>-3.4199999999999977</c:v>
                </c:pt>
                <c:pt idx="830">
                  <c:v>-3.3999999999999977</c:v>
                </c:pt>
                <c:pt idx="831">
                  <c:v>-3.3799999999999977</c:v>
                </c:pt>
                <c:pt idx="832">
                  <c:v>-3.3599999999999977</c:v>
                </c:pt>
                <c:pt idx="833">
                  <c:v>-3.34</c:v>
                </c:pt>
                <c:pt idx="834">
                  <c:v>-3.3200000000000003</c:v>
                </c:pt>
                <c:pt idx="835">
                  <c:v>-3.3000000000000007</c:v>
                </c:pt>
                <c:pt idx="836">
                  <c:v>-3.2800000000000011</c:v>
                </c:pt>
                <c:pt idx="837">
                  <c:v>-3.259999999999998</c:v>
                </c:pt>
                <c:pt idx="838">
                  <c:v>-3.2399999999999984</c:v>
                </c:pt>
                <c:pt idx="839">
                  <c:v>-3.2199999999999989</c:v>
                </c:pt>
                <c:pt idx="840">
                  <c:v>-3.1999999999999993</c:v>
                </c:pt>
                <c:pt idx="841">
                  <c:v>-3.1799999999999997</c:v>
                </c:pt>
                <c:pt idx="842">
                  <c:v>-3.16</c:v>
                </c:pt>
                <c:pt idx="843">
                  <c:v>-3.1400000000000006</c:v>
                </c:pt>
                <c:pt idx="844">
                  <c:v>-3.120000000000001</c:v>
                </c:pt>
                <c:pt idx="845">
                  <c:v>-3.1000000000000014</c:v>
                </c:pt>
                <c:pt idx="846">
                  <c:v>-3.0799999999999983</c:v>
                </c:pt>
                <c:pt idx="847">
                  <c:v>-3.0599999999999987</c:v>
                </c:pt>
                <c:pt idx="848">
                  <c:v>-3.0399999999999987</c:v>
                </c:pt>
                <c:pt idx="849">
                  <c:v>-3.0199999999999987</c:v>
                </c:pt>
                <c:pt idx="850">
                  <c:v>-3</c:v>
                </c:pt>
                <c:pt idx="851">
                  <c:v>-2.9800000000000004</c:v>
                </c:pt>
                <c:pt idx="852">
                  <c:v>-2.9600000000000009</c:v>
                </c:pt>
                <c:pt idx="853">
                  <c:v>-2.9400000000000013</c:v>
                </c:pt>
                <c:pt idx="854">
                  <c:v>-2.9199999999999977</c:v>
                </c:pt>
                <c:pt idx="855">
                  <c:v>-2.8999999999999977</c:v>
                </c:pt>
                <c:pt idx="856">
                  <c:v>-2.8799999999999977</c:v>
                </c:pt>
                <c:pt idx="857">
                  <c:v>-2.8599999999999977</c:v>
                </c:pt>
                <c:pt idx="858">
                  <c:v>-2.84</c:v>
                </c:pt>
                <c:pt idx="859">
                  <c:v>-2.8200000000000003</c:v>
                </c:pt>
                <c:pt idx="860">
                  <c:v>-2.8000000000000007</c:v>
                </c:pt>
                <c:pt idx="861">
                  <c:v>-2.7800000000000011</c:v>
                </c:pt>
                <c:pt idx="862">
                  <c:v>-2.759999999999998</c:v>
                </c:pt>
                <c:pt idx="863">
                  <c:v>-2.7399999999999984</c:v>
                </c:pt>
                <c:pt idx="864">
                  <c:v>-2.7199999999999989</c:v>
                </c:pt>
                <c:pt idx="865">
                  <c:v>-2.6999999999999993</c:v>
                </c:pt>
                <c:pt idx="866">
                  <c:v>-2.6799999999999997</c:v>
                </c:pt>
                <c:pt idx="867">
                  <c:v>-2.66</c:v>
                </c:pt>
                <c:pt idx="868">
                  <c:v>-2.6400000000000006</c:v>
                </c:pt>
                <c:pt idx="869">
                  <c:v>-2.620000000000001</c:v>
                </c:pt>
                <c:pt idx="870">
                  <c:v>-2.5999999999999979</c:v>
                </c:pt>
                <c:pt idx="871">
                  <c:v>-2.5799999999999983</c:v>
                </c:pt>
                <c:pt idx="872">
                  <c:v>-2.5599999999999987</c:v>
                </c:pt>
                <c:pt idx="873">
                  <c:v>-2.5399999999999987</c:v>
                </c:pt>
                <c:pt idx="874">
                  <c:v>-2.5199999999999987</c:v>
                </c:pt>
                <c:pt idx="875">
                  <c:v>-2.5</c:v>
                </c:pt>
                <c:pt idx="876">
                  <c:v>-2.4800000000000004</c:v>
                </c:pt>
                <c:pt idx="877">
                  <c:v>-2.4600000000000009</c:v>
                </c:pt>
                <c:pt idx="878">
                  <c:v>-2.4400000000000013</c:v>
                </c:pt>
                <c:pt idx="879">
                  <c:v>-2.4199999999999977</c:v>
                </c:pt>
                <c:pt idx="880">
                  <c:v>-2.3999999999999977</c:v>
                </c:pt>
                <c:pt idx="881">
                  <c:v>-2.3799999999999977</c:v>
                </c:pt>
                <c:pt idx="882">
                  <c:v>-2.3599999999999977</c:v>
                </c:pt>
                <c:pt idx="883">
                  <c:v>-2.34</c:v>
                </c:pt>
                <c:pt idx="884">
                  <c:v>-2.3200000000000003</c:v>
                </c:pt>
                <c:pt idx="885">
                  <c:v>-2.3000000000000007</c:v>
                </c:pt>
                <c:pt idx="886">
                  <c:v>-2.2800000000000011</c:v>
                </c:pt>
                <c:pt idx="887">
                  <c:v>-2.259999999999998</c:v>
                </c:pt>
                <c:pt idx="888">
                  <c:v>-2.2399999999999984</c:v>
                </c:pt>
                <c:pt idx="889">
                  <c:v>-2.2199999999999989</c:v>
                </c:pt>
                <c:pt idx="890">
                  <c:v>-2.1999999999999993</c:v>
                </c:pt>
                <c:pt idx="891">
                  <c:v>-2.1799999999999997</c:v>
                </c:pt>
                <c:pt idx="892">
                  <c:v>-2.16</c:v>
                </c:pt>
                <c:pt idx="893">
                  <c:v>-2.1400000000000006</c:v>
                </c:pt>
                <c:pt idx="894">
                  <c:v>-2.120000000000001</c:v>
                </c:pt>
                <c:pt idx="895">
                  <c:v>-2.0999999999999979</c:v>
                </c:pt>
                <c:pt idx="896">
                  <c:v>-2.0799999999999983</c:v>
                </c:pt>
                <c:pt idx="897">
                  <c:v>-2.0599999999999987</c:v>
                </c:pt>
                <c:pt idx="898">
                  <c:v>-2.0399999999999987</c:v>
                </c:pt>
                <c:pt idx="899">
                  <c:v>-2.0199999999999987</c:v>
                </c:pt>
                <c:pt idx="900">
                  <c:v>-2</c:v>
                </c:pt>
                <c:pt idx="901">
                  <c:v>-1.9800000000000029</c:v>
                </c:pt>
                <c:pt idx="902">
                  <c:v>-1.9600000000000031</c:v>
                </c:pt>
                <c:pt idx="903">
                  <c:v>-1.9400000000000035</c:v>
                </c:pt>
                <c:pt idx="904">
                  <c:v>-1.9199999999999955</c:v>
                </c:pt>
                <c:pt idx="905">
                  <c:v>-1.8999999999999957</c:v>
                </c:pt>
                <c:pt idx="906">
                  <c:v>-1.8799999999999963</c:v>
                </c:pt>
                <c:pt idx="907">
                  <c:v>-1.8599999999999965</c:v>
                </c:pt>
                <c:pt idx="908">
                  <c:v>-1.839999999999997</c:v>
                </c:pt>
                <c:pt idx="909">
                  <c:v>-1.8200000000000003</c:v>
                </c:pt>
                <c:pt idx="910">
                  <c:v>-1.8000000000000007</c:v>
                </c:pt>
                <c:pt idx="911">
                  <c:v>-1.780000000000002</c:v>
                </c:pt>
                <c:pt idx="912">
                  <c:v>-1.7599999999999938</c:v>
                </c:pt>
                <c:pt idx="913">
                  <c:v>-1.7399999999999944</c:v>
                </c:pt>
                <c:pt idx="914">
                  <c:v>-1.7199999999999946</c:v>
                </c:pt>
                <c:pt idx="915">
                  <c:v>-1.6999999999999968</c:v>
                </c:pt>
                <c:pt idx="916">
                  <c:v>-1.6799999999999973</c:v>
                </c:pt>
                <c:pt idx="917">
                  <c:v>-1.6600000000000001</c:v>
                </c:pt>
                <c:pt idx="918">
                  <c:v>-1.6400000000000021</c:v>
                </c:pt>
                <c:pt idx="919">
                  <c:v>-1.6200000000000021</c:v>
                </c:pt>
                <c:pt idx="920">
                  <c:v>-1.599999999999995</c:v>
                </c:pt>
                <c:pt idx="921">
                  <c:v>-1.5799999999999952</c:v>
                </c:pt>
                <c:pt idx="922">
                  <c:v>-1.5599999999999952</c:v>
                </c:pt>
                <c:pt idx="923">
                  <c:v>-1.5399999999999954</c:v>
                </c:pt>
                <c:pt idx="924">
                  <c:v>-1.5199999999999958</c:v>
                </c:pt>
                <c:pt idx="925">
                  <c:v>-1.5</c:v>
                </c:pt>
                <c:pt idx="926">
                  <c:v>-1.4800000000000004</c:v>
                </c:pt>
                <c:pt idx="927">
                  <c:v>-1.4600000000000009</c:v>
                </c:pt>
                <c:pt idx="928">
                  <c:v>-1.4400000000000013</c:v>
                </c:pt>
                <c:pt idx="929">
                  <c:v>-1.4199999999999933</c:v>
                </c:pt>
                <c:pt idx="930">
                  <c:v>-1.3999999999999957</c:v>
                </c:pt>
                <c:pt idx="931">
                  <c:v>-1.3799999999999963</c:v>
                </c:pt>
                <c:pt idx="932">
                  <c:v>-1.3599999999999965</c:v>
                </c:pt>
                <c:pt idx="933">
                  <c:v>-1.339999999999997</c:v>
                </c:pt>
                <c:pt idx="934">
                  <c:v>-1.3200000000000003</c:v>
                </c:pt>
                <c:pt idx="935">
                  <c:v>-1.3000000000000007</c:v>
                </c:pt>
                <c:pt idx="936">
                  <c:v>-1.2800000000000011</c:v>
                </c:pt>
                <c:pt idx="937">
                  <c:v>-1.2599999999999936</c:v>
                </c:pt>
                <c:pt idx="938">
                  <c:v>-1.239999999999994</c:v>
                </c:pt>
                <c:pt idx="939">
                  <c:v>-1.2199999999999942</c:v>
                </c:pt>
                <c:pt idx="940">
                  <c:v>-1.1999999999999968</c:v>
                </c:pt>
                <c:pt idx="941">
                  <c:v>-1.1799999999999973</c:v>
                </c:pt>
                <c:pt idx="942">
                  <c:v>-1.1600000000000001</c:v>
                </c:pt>
                <c:pt idx="943">
                  <c:v>-1.1400000000000021</c:v>
                </c:pt>
                <c:pt idx="944">
                  <c:v>-1.1200000000000021</c:v>
                </c:pt>
                <c:pt idx="945">
                  <c:v>-1.099999999999995</c:v>
                </c:pt>
                <c:pt idx="946">
                  <c:v>-1.0799999999999952</c:v>
                </c:pt>
                <c:pt idx="947">
                  <c:v>-1.0599999999999952</c:v>
                </c:pt>
                <c:pt idx="948">
                  <c:v>-1.0399999999999954</c:v>
                </c:pt>
                <c:pt idx="949">
                  <c:v>-1.0199999999999958</c:v>
                </c:pt>
                <c:pt idx="950">
                  <c:v>-1</c:v>
                </c:pt>
                <c:pt idx="951">
                  <c:v>-0.98000000000000043</c:v>
                </c:pt>
                <c:pt idx="952">
                  <c:v>-0.96000000000000085</c:v>
                </c:pt>
                <c:pt idx="953">
                  <c:v>-0.94000000000000161</c:v>
                </c:pt>
                <c:pt idx="954">
                  <c:v>-0.91999999999999815</c:v>
                </c:pt>
                <c:pt idx="955">
                  <c:v>-0.8999999999999988</c:v>
                </c:pt>
                <c:pt idx="956">
                  <c:v>-0.88</c:v>
                </c:pt>
                <c:pt idx="957">
                  <c:v>-0.85999999999999965</c:v>
                </c:pt>
                <c:pt idx="958">
                  <c:v>-0.84000000000000064</c:v>
                </c:pt>
                <c:pt idx="959">
                  <c:v>-0.82000000000000062</c:v>
                </c:pt>
                <c:pt idx="960">
                  <c:v>-0.80000000000000071</c:v>
                </c:pt>
                <c:pt idx="961">
                  <c:v>-0.78000000000000114</c:v>
                </c:pt>
                <c:pt idx="962">
                  <c:v>-0.75999999999999934</c:v>
                </c:pt>
                <c:pt idx="963">
                  <c:v>-0.73999999999999966</c:v>
                </c:pt>
                <c:pt idx="964">
                  <c:v>-0.71999999999999964</c:v>
                </c:pt>
                <c:pt idx="965">
                  <c:v>-0.69999999999999973</c:v>
                </c:pt>
                <c:pt idx="966">
                  <c:v>-0.68000000000000049</c:v>
                </c:pt>
                <c:pt idx="967">
                  <c:v>-0.66000000000000181</c:v>
                </c:pt>
                <c:pt idx="968">
                  <c:v>-0.64000000000000201</c:v>
                </c:pt>
                <c:pt idx="969">
                  <c:v>-0.62000000000000222</c:v>
                </c:pt>
                <c:pt idx="970">
                  <c:v>-0.59999999999999798</c:v>
                </c:pt>
                <c:pt idx="971">
                  <c:v>-0.57999999999999863</c:v>
                </c:pt>
                <c:pt idx="972">
                  <c:v>-0.55999999999999872</c:v>
                </c:pt>
                <c:pt idx="973">
                  <c:v>-0.53999999999999915</c:v>
                </c:pt>
                <c:pt idx="974">
                  <c:v>-0.51999999999999968</c:v>
                </c:pt>
                <c:pt idx="975">
                  <c:v>-0.5</c:v>
                </c:pt>
                <c:pt idx="976">
                  <c:v>-0.48000000000000048</c:v>
                </c:pt>
                <c:pt idx="977">
                  <c:v>-0.46000000000000085</c:v>
                </c:pt>
                <c:pt idx="978">
                  <c:v>-0.44000000000000133</c:v>
                </c:pt>
                <c:pt idx="979">
                  <c:v>-0.41999999999999926</c:v>
                </c:pt>
                <c:pt idx="980">
                  <c:v>-0.39999999999999997</c:v>
                </c:pt>
                <c:pt idx="981">
                  <c:v>-0.38000000000000017</c:v>
                </c:pt>
                <c:pt idx="982">
                  <c:v>-0.36000000000000032</c:v>
                </c:pt>
                <c:pt idx="983">
                  <c:v>-0.3400000000000003</c:v>
                </c:pt>
                <c:pt idx="984">
                  <c:v>-0.32000000000000095</c:v>
                </c:pt>
                <c:pt idx="985">
                  <c:v>-0.30000000000000082</c:v>
                </c:pt>
                <c:pt idx="986">
                  <c:v>-0.2800000000000013</c:v>
                </c:pt>
                <c:pt idx="987">
                  <c:v>-0.25999999999999868</c:v>
                </c:pt>
                <c:pt idx="988">
                  <c:v>-0.23999999999999894</c:v>
                </c:pt>
                <c:pt idx="989">
                  <c:v>-0.21999999999999947</c:v>
                </c:pt>
                <c:pt idx="990">
                  <c:v>-0.19999999999999973</c:v>
                </c:pt>
                <c:pt idx="991">
                  <c:v>-0.18000000000000016</c:v>
                </c:pt>
                <c:pt idx="992">
                  <c:v>-0.1600000000000002</c:v>
                </c:pt>
                <c:pt idx="993">
                  <c:v>-0.14000000000000071</c:v>
                </c:pt>
                <c:pt idx="994">
                  <c:v>-0.12000000000000099</c:v>
                </c:pt>
                <c:pt idx="995">
                  <c:v>-9.9999999999998132E-2</c:v>
                </c:pt>
                <c:pt idx="996">
                  <c:v>-7.9999999999998531E-2</c:v>
                </c:pt>
                <c:pt idx="997">
                  <c:v>-5.9999999999998922E-2</c:v>
                </c:pt>
                <c:pt idx="998">
                  <c:v>-3.9999999999999175E-2</c:v>
                </c:pt>
                <c:pt idx="999">
                  <c:v>-1.9999999999999577E-2</c:v>
                </c:pt>
                <c:pt idx="1000">
                  <c:v>0</c:v>
                </c:pt>
                <c:pt idx="1001">
                  <c:v>1.9999999999999577E-2</c:v>
                </c:pt>
                <c:pt idx="1002">
                  <c:v>3.9999999999999175E-2</c:v>
                </c:pt>
                <c:pt idx="1003">
                  <c:v>5.9999999999998922E-2</c:v>
                </c:pt>
                <c:pt idx="1004">
                  <c:v>8.0000000000001834E-2</c:v>
                </c:pt>
                <c:pt idx="1005">
                  <c:v>0.10000000000000142</c:v>
                </c:pt>
                <c:pt idx="1006">
                  <c:v>0.12000000000000099</c:v>
                </c:pt>
                <c:pt idx="1007">
                  <c:v>0.14000000000000071</c:v>
                </c:pt>
                <c:pt idx="1008">
                  <c:v>0.1600000000000002</c:v>
                </c:pt>
                <c:pt idx="1009">
                  <c:v>0.18000000000000016</c:v>
                </c:pt>
                <c:pt idx="1010">
                  <c:v>0.19999999999999973</c:v>
                </c:pt>
                <c:pt idx="1011">
                  <c:v>0.21999999999999947</c:v>
                </c:pt>
                <c:pt idx="1012">
                  <c:v>0.24000000000000199</c:v>
                </c:pt>
                <c:pt idx="1013">
                  <c:v>0.26000000000000156</c:v>
                </c:pt>
                <c:pt idx="1014">
                  <c:v>0.2800000000000013</c:v>
                </c:pt>
                <c:pt idx="1015">
                  <c:v>0.30000000000000082</c:v>
                </c:pt>
                <c:pt idx="1016">
                  <c:v>0.32000000000000095</c:v>
                </c:pt>
                <c:pt idx="1017">
                  <c:v>0.3400000000000003</c:v>
                </c:pt>
                <c:pt idx="1018">
                  <c:v>0.36000000000000032</c:v>
                </c:pt>
                <c:pt idx="1019">
                  <c:v>0.38000000000000017</c:v>
                </c:pt>
                <c:pt idx="1020">
                  <c:v>0.4000000000000023</c:v>
                </c:pt>
                <c:pt idx="1021">
                  <c:v>0.42000000000000182</c:v>
                </c:pt>
                <c:pt idx="1022">
                  <c:v>0.44000000000000133</c:v>
                </c:pt>
                <c:pt idx="1023">
                  <c:v>0.46000000000000085</c:v>
                </c:pt>
                <c:pt idx="1024">
                  <c:v>0.48000000000000048</c:v>
                </c:pt>
                <c:pt idx="1025">
                  <c:v>0.5</c:v>
                </c:pt>
                <c:pt idx="1026">
                  <c:v>0.51999999999999968</c:v>
                </c:pt>
                <c:pt idx="1027">
                  <c:v>0.53999999999999915</c:v>
                </c:pt>
                <c:pt idx="1028">
                  <c:v>0.55999999999999872</c:v>
                </c:pt>
                <c:pt idx="1029">
                  <c:v>0.58000000000000151</c:v>
                </c:pt>
                <c:pt idx="1030">
                  <c:v>0.60000000000000164</c:v>
                </c:pt>
                <c:pt idx="1031">
                  <c:v>0.62000000000000222</c:v>
                </c:pt>
                <c:pt idx="1032">
                  <c:v>0.64000000000000201</c:v>
                </c:pt>
                <c:pt idx="1033">
                  <c:v>0.66000000000000181</c:v>
                </c:pt>
                <c:pt idx="1034">
                  <c:v>0.68000000000000049</c:v>
                </c:pt>
                <c:pt idx="1035">
                  <c:v>0.69999999999999973</c:v>
                </c:pt>
                <c:pt idx="1036">
                  <c:v>0.71999999999999964</c:v>
                </c:pt>
                <c:pt idx="1037">
                  <c:v>0.74000000000000321</c:v>
                </c:pt>
                <c:pt idx="1038">
                  <c:v>0.76000000000000301</c:v>
                </c:pt>
                <c:pt idx="1039">
                  <c:v>0.78000000000000114</c:v>
                </c:pt>
                <c:pt idx="1040">
                  <c:v>0.80000000000000071</c:v>
                </c:pt>
                <c:pt idx="1041">
                  <c:v>0.82000000000000062</c:v>
                </c:pt>
                <c:pt idx="1042">
                  <c:v>0.84000000000000064</c:v>
                </c:pt>
                <c:pt idx="1043">
                  <c:v>0.85999999999999965</c:v>
                </c:pt>
                <c:pt idx="1044">
                  <c:v>0.88</c:v>
                </c:pt>
                <c:pt idx="1045">
                  <c:v>0.90000000000000213</c:v>
                </c:pt>
                <c:pt idx="1046">
                  <c:v>0.92000000000000171</c:v>
                </c:pt>
                <c:pt idx="1047">
                  <c:v>0.94000000000000161</c:v>
                </c:pt>
                <c:pt idx="1048">
                  <c:v>0.96000000000000085</c:v>
                </c:pt>
                <c:pt idx="1049">
                  <c:v>0.98000000000000043</c:v>
                </c:pt>
                <c:pt idx="1050">
                  <c:v>1</c:v>
                </c:pt>
                <c:pt idx="1051">
                  <c:v>1.0199999999999958</c:v>
                </c:pt>
                <c:pt idx="1052">
                  <c:v>1.0399999999999954</c:v>
                </c:pt>
                <c:pt idx="1053">
                  <c:v>1.0599999999999952</c:v>
                </c:pt>
                <c:pt idx="1054">
                  <c:v>1.0800000000000021</c:v>
                </c:pt>
                <c:pt idx="1055">
                  <c:v>1.1000000000000021</c:v>
                </c:pt>
                <c:pt idx="1056">
                  <c:v>1.1200000000000021</c:v>
                </c:pt>
                <c:pt idx="1057">
                  <c:v>1.1400000000000021</c:v>
                </c:pt>
                <c:pt idx="1058">
                  <c:v>1.1600000000000001</c:v>
                </c:pt>
                <c:pt idx="1059">
                  <c:v>1.1799999999999973</c:v>
                </c:pt>
                <c:pt idx="1060">
                  <c:v>1.1999999999999968</c:v>
                </c:pt>
                <c:pt idx="1061">
                  <c:v>1.2199999999999942</c:v>
                </c:pt>
                <c:pt idx="1062">
                  <c:v>1.240000000000002</c:v>
                </c:pt>
                <c:pt idx="1063">
                  <c:v>1.260000000000002</c:v>
                </c:pt>
                <c:pt idx="1064">
                  <c:v>1.2800000000000011</c:v>
                </c:pt>
                <c:pt idx="1065">
                  <c:v>1.3000000000000007</c:v>
                </c:pt>
                <c:pt idx="1066">
                  <c:v>1.3200000000000003</c:v>
                </c:pt>
                <c:pt idx="1067">
                  <c:v>1.339999999999997</c:v>
                </c:pt>
                <c:pt idx="1068">
                  <c:v>1.3599999999999965</c:v>
                </c:pt>
                <c:pt idx="1069">
                  <c:v>1.3799999999999963</c:v>
                </c:pt>
                <c:pt idx="1070">
                  <c:v>1.4000000000000019</c:v>
                </c:pt>
                <c:pt idx="1071">
                  <c:v>1.4200000000000017</c:v>
                </c:pt>
                <c:pt idx="1072">
                  <c:v>1.4400000000000013</c:v>
                </c:pt>
                <c:pt idx="1073">
                  <c:v>1.4600000000000009</c:v>
                </c:pt>
                <c:pt idx="1074">
                  <c:v>1.4800000000000004</c:v>
                </c:pt>
                <c:pt idx="1075">
                  <c:v>1.5</c:v>
                </c:pt>
                <c:pt idx="1076">
                  <c:v>1.5199999999999958</c:v>
                </c:pt>
                <c:pt idx="1077">
                  <c:v>1.5399999999999954</c:v>
                </c:pt>
                <c:pt idx="1078">
                  <c:v>1.5599999999999952</c:v>
                </c:pt>
                <c:pt idx="1079">
                  <c:v>1.5800000000000021</c:v>
                </c:pt>
                <c:pt idx="1080">
                  <c:v>1.6000000000000021</c:v>
                </c:pt>
                <c:pt idx="1081">
                  <c:v>1.6200000000000021</c:v>
                </c:pt>
                <c:pt idx="1082">
                  <c:v>1.6400000000000021</c:v>
                </c:pt>
                <c:pt idx="1083">
                  <c:v>1.6600000000000001</c:v>
                </c:pt>
                <c:pt idx="1084">
                  <c:v>1.6799999999999973</c:v>
                </c:pt>
                <c:pt idx="1085">
                  <c:v>1.6999999999999968</c:v>
                </c:pt>
                <c:pt idx="1086">
                  <c:v>1.7199999999999946</c:v>
                </c:pt>
                <c:pt idx="1087">
                  <c:v>1.7400000000000022</c:v>
                </c:pt>
                <c:pt idx="1088">
                  <c:v>1.7600000000000022</c:v>
                </c:pt>
                <c:pt idx="1089">
                  <c:v>1.780000000000002</c:v>
                </c:pt>
                <c:pt idx="1090">
                  <c:v>1.8000000000000007</c:v>
                </c:pt>
                <c:pt idx="1091">
                  <c:v>1.8200000000000003</c:v>
                </c:pt>
                <c:pt idx="1092">
                  <c:v>1.839999999999997</c:v>
                </c:pt>
                <c:pt idx="1093">
                  <c:v>1.8599999999999965</c:v>
                </c:pt>
                <c:pt idx="1094">
                  <c:v>1.8799999999999963</c:v>
                </c:pt>
                <c:pt idx="1095">
                  <c:v>1.9000000000000021</c:v>
                </c:pt>
                <c:pt idx="1096">
                  <c:v>1.9200000000000021</c:v>
                </c:pt>
                <c:pt idx="1097">
                  <c:v>1.9400000000000035</c:v>
                </c:pt>
                <c:pt idx="1098">
                  <c:v>1.9600000000000031</c:v>
                </c:pt>
                <c:pt idx="1099">
                  <c:v>1.9800000000000029</c:v>
                </c:pt>
                <c:pt idx="1100">
                  <c:v>2</c:v>
                </c:pt>
                <c:pt idx="1101">
                  <c:v>2.0199999999999987</c:v>
                </c:pt>
                <c:pt idx="1102">
                  <c:v>2.0399999999999987</c:v>
                </c:pt>
                <c:pt idx="1103">
                  <c:v>2.0599999999999987</c:v>
                </c:pt>
                <c:pt idx="1104">
                  <c:v>2.0800000000000018</c:v>
                </c:pt>
                <c:pt idx="1105">
                  <c:v>2.1000000000000014</c:v>
                </c:pt>
                <c:pt idx="1106">
                  <c:v>2.120000000000001</c:v>
                </c:pt>
                <c:pt idx="1107">
                  <c:v>2.1400000000000006</c:v>
                </c:pt>
                <c:pt idx="1108">
                  <c:v>2.16</c:v>
                </c:pt>
                <c:pt idx="1109">
                  <c:v>2.1799999999999997</c:v>
                </c:pt>
                <c:pt idx="1110">
                  <c:v>2.1999999999999993</c:v>
                </c:pt>
                <c:pt idx="1111">
                  <c:v>2.2199999999999989</c:v>
                </c:pt>
                <c:pt idx="1112">
                  <c:v>2.2400000000000042</c:v>
                </c:pt>
                <c:pt idx="1113">
                  <c:v>2.2600000000000016</c:v>
                </c:pt>
                <c:pt idx="1114">
                  <c:v>2.2800000000000011</c:v>
                </c:pt>
                <c:pt idx="1115">
                  <c:v>2.3000000000000007</c:v>
                </c:pt>
                <c:pt idx="1116">
                  <c:v>2.3200000000000003</c:v>
                </c:pt>
                <c:pt idx="1117">
                  <c:v>2.34</c:v>
                </c:pt>
                <c:pt idx="1118">
                  <c:v>2.3599999999999977</c:v>
                </c:pt>
                <c:pt idx="1119">
                  <c:v>2.3799999999999977</c:v>
                </c:pt>
                <c:pt idx="1120">
                  <c:v>2.4000000000000021</c:v>
                </c:pt>
                <c:pt idx="1121">
                  <c:v>2.4200000000000017</c:v>
                </c:pt>
                <c:pt idx="1122">
                  <c:v>2.4400000000000013</c:v>
                </c:pt>
                <c:pt idx="1123">
                  <c:v>2.4600000000000009</c:v>
                </c:pt>
                <c:pt idx="1124">
                  <c:v>2.4800000000000004</c:v>
                </c:pt>
                <c:pt idx="1125">
                  <c:v>2.5</c:v>
                </c:pt>
                <c:pt idx="1126">
                  <c:v>2.5199999999999987</c:v>
                </c:pt>
                <c:pt idx="1127">
                  <c:v>2.5399999999999987</c:v>
                </c:pt>
                <c:pt idx="1128">
                  <c:v>2.5599999999999987</c:v>
                </c:pt>
                <c:pt idx="1129">
                  <c:v>2.5800000000000018</c:v>
                </c:pt>
                <c:pt idx="1130">
                  <c:v>2.6000000000000014</c:v>
                </c:pt>
                <c:pt idx="1131">
                  <c:v>2.620000000000001</c:v>
                </c:pt>
                <c:pt idx="1132">
                  <c:v>2.6400000000000006</c:v>
                </c:pt>
                <c:pt idx="1133">
                  <c:v>2.66</c:v>
                </c:pt>
                <c:pt idx="1134">
                  <c:v>2.6799999999999997</c:v>
                </c:pt>
                <c:pt idx="1135">
                  <c:v>2.6999999999999993</c:v>
                </c:pt>
                <c:pt idx="1136">
                  <c:v>2.7199999999999989</c:v>
                </c:pt>
                <c:pt idx="1137">
                  <c:v>2.7400000000000042</c:v>
                </c:pt>
                <c:pt idx="1138">
                  <c:v>2.7600000000000016</c:v>
                </c:pt>
                <c:pt idx="1139">
                  <c:v>2.7800000000000011</c:v>
                </c:pt>
                <c:pt idx="1140">
                  <c:v>2.8000000000000007</c:v>
                </c:pt>
                <c:pt idx="1141">
                  <c:v>2.8200000000000003</c:v>
                </c:pt>
                <c:pt idx="1142">
                  <c:v>2.84</c:v>
                </c:pt>
                <c:pt idx="1143">
                  <c:v>2.8599999999999977</c:v>
                </c:pt>
                <c:pt idx="1144">
                  <c:v>2.8799999999999977</c:v>
                </c:pt>
                <c:pt idx="1145">
                  <c:v>2.9000000000000021</c:v>
                </c:pt>
                <c:pt idx="1146">
                  <c:v>2.9200000000000017</c:v>
                </c:pt>
                <c:pt idx="1147">
                  <c:v>2.9400000000000013</c:v>
                </c:pt>
                <c:pt idx="1148">
                  <c:v>2.9600000000000009</c:v>
                </c:pt>
                <c:pt idx="1149">
                  <c:v>2.9800000000000004</c:v>
                </c:pt>
                <c:pt idx="1150">
                  <c:v>3</c:v>
                </c:pt>
                <c:pt idx="1151">
                  <c:v>3.0199999999999987</c:v>
                </c:pt>
                <c:pt idx="1152">
                  <c:v>3.0399999999999987</c:v>
                </c:pt>
                <c:pt idx="1153">
                  <c:v>3.0599999999999987</c:v>
                </c:pt>
                <c:pt idx="1154">
                  <c:v>3.0800000000000018</c:v>
                </c:pt>
                <c:pt idx="1155">
                  <c:v>3.1000000000000014</c:v>
                </c:pt>
                <c:pt idx="1156">
                  <c:v>3.120000000000001</c:v>
                </c:pt>
                <c:pt idx="1157">
                  <c:v>3.1400000000000006</c:v>
                </c:pt>
                <c:pt idx="1158">
                  <c:v>3.16</c:v>
                </c:pt>
                <c:pt idx="1159">
                  <c:v>3.1799999999999997</c:v>
                </c:pt>
                <c:pt idx="1160">
                  <c:v>3.1999999999999993</c:v>
                </c:pt>
                <c:pt idx="1161">
                  <c:v>3.2199999999999989</c:v>
                </c:pt>
                <c:pt idx="1162">
                  <c:v>3.2400000000000042</c:v>
                </c:pt>
                <c:pt idx="1163">
                  <c:v>3.2600000000000016</c:v>
                </c:pt>
                <c:pt idx="1164">
                  <c:v>3.2800000000000011</c:v>
                </c:pt>
                <c:pt idx="1165">
                  <c:v>3.3000000000000007</c:v>
                </c:pt>
                <c:pt idx="1166">
                  <c:v>3.3200000000000003</c:v>
                </c:pt>
                <c:pt idx="1167">
                  <c:v>3.34</c:v>
                </c:pt>
                <c:pt idx="1168">
                  <c:v>3.3599999999999977</c:v>
                </c:pt>
                <c:pt idx="1169">
                  <c:v>3.3799999999999977</c:v>
                </c:pt>
                <c:pt idx="1170">
                  <c:v>3.4000000000000021</c:v>
                </c:pt>
                <c:pt idx="1171">
                  <c:v>3.4200000000000017</c:v>
                </c:pt>
                <c:pt idx="1172">
                  <c:v>3.4400000000000013</c:v>
                </c:pt>
                <c:pt idx="1173">
                  <c:v>3.4600000000000009</c:v>
                </c:pt>
                <c:pt idx="1174">
                  <c:v>3.4800000000000004</c:v>
                </c:pt>
                <c:pt idx="1175">
                  <c:v>3.5</c:v>
                </c:pt>
                <c:pt idx="1176">
                  <c:v>3.5199999999999987</c:v>
                </c:pt>
                <c:pt idx="1177">
                  <c:v>3.5399999999999987</c:v>
                </c:pt>
                <c:pt idx="1178">
                  <c:v>3.5599999999999987</c:v>
                </c:pt>
                <c:pt idx="1179">
                  <c:v>3.5800000000000018</c:v>
                </c:pt>
                <c:pt idx="1180">
                  <c:v>3.6000000000000014</c:v>
                </c:pt>
                <c:pt idx="1181">
                  <c:v>3.620000000000001</c:v>
                </c:pt>
                <c:pt idx="1182">
                  <c:v>3.6400000000000006</c:v>
                </c:pt>
                <c:pt idx="1183">
                  <c:v>3.66</c:v>
                </c:pt>
                <c:pt idx="1184">
                  <c:v>3.6799999999999997</c:v>
                </c:pt>
                <c:pt idx="1185">
                  <c:v>3.6999999999999993</c:v>
                </c:pt>
                <c:pt idx="1186">
                  <c:v>3.7199999999999989</c:v>
                </c:pt>
                <c:pt idx="1187">
                  <c:v>3.7400000000000042</c:v>
                </c:pt>
                <c:pt idx="1188">
                  <c:v>3.7600000000000016</c:v>
                </c:pt>
                <c:pt idx="1189">
                  <c:v>3.7800000000000011</c:v>
                </c:pt>
                <c:pt idx="1190">
                  <c:v>3.8000000000000007</c:v>
                </c:pt>
                <c:pt idx="1191">
                  <c:v>3.8200000000000003</c:v>
                </c:pt>
                <c:pt idx="1192">
                  <c:v>3.84</c:v>
                </c:pt>
                <c:pt idx="1193">
                  <c:v>3.8599999999999977</c:v>
                </c:pt>
                <c:pt idx="1194">
                  <c:v>3.8799999999999977</c:v>
                </c:pt>
                <c:pt idx="1195">
                  <c:v>3.9000000000000021</c:v>
                </c:pt>
                <c:pt idx="1196">
                  <c:v>3.9200000000000017</c:v>
                </c:pt>
                <c:pt idx="1197">
                  <c:v>3.9400000000000013</c:v>
                </c:pt>
                <c:pt idx="1198">
                  <c:v>3.9600000000000009</c:v>
                </c:pt>
                <c:pt idx="1199">
                  <c:v>3.9800000000000004</c:v>
                </c:pt>
                <c:pt idx="1200">
                  <c:v>4</c:v>
                </c:pt>
                <c:pt idx="1201">
                  <c:v>4.0199999999999996</c:v>
                </c:pt>
                <c:pt idx="1202">
                  <c:v>4.0399999999999991</c:v>
                </c:pt>
                <c:pt idx="1203">
                  <c:v>4.0600000000000005</c:v>
                </c:pt>
                <c:pt idx="1204">
                  <c:v>4.0800000000000018</c:v>
                </c:pt>
                <c:pt idx="1205">
                  <c:v>4.1000000000000005</c:v>
                </c:pt>
                <c:pt idx="1206">
                  <c:v>4.1199999999999966</c:v>
                </c:pt>
                <c:pt idx="1207">
                  <c:v>4.1400000000000006</c:v>
                </c:pt>
                <c:pt idx="1208">
                  <c:v>4.1599999999999975</c:v>
                </c:pt>
                <c:pt idx="1209">
                  <c:v>4.18</c:v>
                </c:pt>
                <c:pt idx="1210">
                  <c:v>4.1999999999999975</c:v>
                </c:pt>
                <c:pt idx="1211">
                  <c:v>4.2199999999999989</c:v>
                </c:pt>
                <c:pt idx="1212">
                  <c:v>4.240000000000002</c:v>
                </c:pt>
                <c:pt idx="1213">
                  <c:v>4.2600000000000016</c:v>
                </c:pt>
                <c:pt idx="1214">
                  <c:v>4.2800000000000011</c:v>
                </c:pt>
                <c:pt idx="1215">
                  <c:v>4.3000000000000007</c:v>
                </c:pt>
                <c:pt idx="1216">
                  <c:v>4.3199999999999985</c:v>
                </c:pt>
                <c:pt idx="1217">
                  <c:v>4.34</c:v>
                </c:pt>
                <c:pt idx="1218">
                  <c:v>4.3599999999999985</c:v>
                </c:pt>
                <c:pt idx="1219">
                  <c:v>4.379999999999999</c:v>
                </c:pt>
                <c:pt idx="1220">
                  <c:v>4.4000000000000021</c:v>
                </c:pt>
                <c:pt idx="1221">
                  <c:v>4.4200000000000017</c:v>
                </c:pt>
                <c:pt idx="1222">
                  <c:v>4.4400000000000013</c:v>
                </c:pt>
                <c:pt idx="1223">
                  <c:v>4.4600000000000009</c:v>
                </c:pt>
                <c:pt idx="1224">
                  <c:v>4.4800000000000004</c:v>
                </c:pt>
                <c:pt idx="1225">
                  <c:v>4.5</c:v>
                </c:pt>
                <c:pt idx="1226">
                  <c:v>4.5199999999999996</c:v>
                </c:pt>
                <c:pt idx="1227">
                  <c:v>4.5399999999999991</c:v>
                </c:pt>
                <c:pt idx="1228">
                  <c:v>4.5600000000000005</c:v>
                </c:pt>
                <c:pt idx="1229">
                  <c:v>4.5800000000000018</c:v>
                </c:pt>
                <c:pt idx="1230">
                  <c:v>4.6000000000000005</c:v>
                </c:pt>
                <c:pt idx="1231">
                  <c:v>4.6199999999999966</c:v>
                </c:pt>
                <c:pt idx="1232">
                  <c:v>4.6400000000000006</c:v>
                </c:pt>
                <c:pt idx="1233">
                  <c:v>4.6599999999999975</c:v>
                </c:pt>
                <c:pt idx="1234">
                  <c:v>4.68</c:v>
                </c:pt>
                <c:pt idx="1235">
                  <c:v>4.6999999999999975</c:v>
                </c:pt>
                <c:pt idx="1236">
                  <c:v>4.7199999999999989</c:v>
                </c:pt>
                <c:pt idx="1237">
                  <c:v>4.740000000000002</c:v>
                </c:pt>
                <c:pt idx="1238">
                  <c:v>4.7600000000000016</c:v>
                </c:pt>
                <c:pt idx="1239">
                  <c:v>4.7800000000000011</c:v>
                </c:pt>
                <c:pt idx="1240">
                  <c:v>4.8000000000000007</c:v>
                </c:pt>
                <c:pt idx="1241">
                  <c:v>4.8199999999999985</c:v>
                </c:pt>
                <c:pt idx="1242">
                  <c:v>4.84</c:v>
                </c:pt>
                <c:pt idx="1243">
                  <c:v>4.8599999999999985</c:v>
                </c:pt>
                <c:pt idx="1244">
                  <c:v>4.879999999999999</c:v>
                </c:pt>
                <c:pt idx="1245">
                  <c:v>4.9000000000000021</c:v>
                </c:pt>
                <c:pt idx="1246">
                  <c:v>4.9200000000000017</c:v>
                </c:pt>
                <c:pt idx="1247">
                  <c:v>4.9400000000000013</c:v>
                </c:pt>
                <c:pt idx="1248">
                  <c:v>4.9600000000000009</c:v>
                </c:pt>
                <c:pt idx="1249">
                  <c:v>4.9800000000000004</c:v>
                </c:pt>
                <c:pt idx="1250">
                  <c:v>5</c:v>
                </c:pt>
                <c:pt idx="1251">
                  <c:v>5.0199999999999996</c:v>
                </c:pt>
                <c:pt idx="1252">
                  <c:v>5.0399999999999991</c:v>
                </c:pt>
                <c:pt idx="1253">
                  <c:v>5.0600000000000005</c:v>
                </c:pt>
                <c:pt idx="1254">
                  <c:v>5.0800000000000018</c:v>
                </c:pt>
                <c:pt idx="1255">
                  <c:v>5.1000000000000005</c:v>
                </c:pt>
                <c:pt idx="1256">
                  <c:v>5.1199999999999966</c:v>
                </c:pt>
                <c:pt idx="1257">
                  <c:v>5.1400000000000006</c:v>
                </c:pt>
                <c:pt idx="1258">
                  <c:v>5.1599999999999975</c:v>
                </c:pt>
                <c:pt idx="1259">
                  <c:v>5.18</c:v>
                </c:pt>
                <c:pt idx="1260">
                  <c:v>5.1999999999999975</c:v>
                </c:pt>
                <c:pt idx="1261">
                  <c:v>5.2199999999999989</c:v>
                </c:pt>
                <c:pt idx="1262">
                  <c:v>5.240000000000002</c:v>
                </c:pt>
                <c:pt idx="1263">
                  <c:v>5.2600000000000016</c:v>
                </c:pt>
                <c:pt idx="1264">
                  <c:v>5.2800000000000011</c:v>
                </c:pt>
                <c:pt idx="1265">
                  <c:v>5.3000000000000007</c:v>
                </c:pt>
                <c:pt idx="1266">
                  <c:v>5.3199999999999985</c:v>
                </c:pt>
                <c:pt idx="1267">
                  <c:v>5.34</c:v>
                </c:pt>
                <c:pt idx="1268">
                  <c:v>5.3599999999999985</c:v>
                </c:pt>
                <c:pt idx="1269">
                  <c:v>5.379999999999999</c:v>
                </c:pt>
                <c:pt idx="1270">
                  <c:v>5.4000000000000021</c:v>
                </c:pt>
                <c:pt idx="1271">
                  <c:v>5.4200000000000017</c:v>
                </c:pt>
                <c:pt idx="1272">
                  <c:v>5.4400000000000013</c:v>
                </c:pt>
                <c:pt idx="1273">
                  <c:v>5.4600000000000009</c:v>
                </c:pt>
                <c:pt idx="1274">
                  <c:v>5.48</c:v>
                </c:pt>
                <c:pt idx="1275">
                  <c:v>5.5</c:v>
                </c:pt>
                <c:pt idx="1276">
                  <c:v>5.52</c:v>
                </c:pt>
                <c:pt idx="1277">
                  <c:v>5.5399999999999991</c:v>
                </c:pt>
                <c:pt idx="1278">
                  <c:v>5.5600000000000005</c:v>
                </c:pt>
                <c:pt idx="1279">
                  <c:v>5.5800000000000018</c:v>
                </c:pt>
                <c:pt idx="1280">
                  <c:v>5.6000000000000005</c:v>
                </c:pt>
                <c:pt idx="1281">
                  <c:v>5.6199999999999966</c:v>
                </c:pt>
                <c:pt idx="1282">
                  <c:v>5.6400000000000006</c:v>
                </c:pt>
                <c:pt idx="1283">
                  <c:v>5.6599999999999975</c:v>
                </c:pt>
                <c:pt idx="1284">
                  <c:v>5.68</c:v>
                </c:pt>
                <c:pt idx="1285">
                  <c:v>5.6999999999999975</c:v>
                </c:pt>
                <c:pt idx="1286">
                  <c:v>5.7199999999999989</c:v>
                </c:pt>
                <c:pt idx="1287">
                  <c:v>5.740000000000002</c:v>
                </c:pt>
                <c:pt idx="1288">
                  <c:v>5.7600000000000016</c:v>
                </c:pt>
                <c:pt idx="1289">
                  <c:v>5.7800000000000011</c:v>
                </c:pt>
                <c:pt idx="1290">
                  <c:v>5.8000000000000007</c:v>
                </c:pt>
                <c:pt idx="1291">
                  <c:v>5.8199999999999985</c:v>
                </c:pt>
                <c:pt idx="1292">
                  <c:v>5.84</c:v>
                </c:pt>
                <c:pt idx="1293">
                  <c:v>5.8599999999999985</c:v>
                </c:pt>
                <c:pt idx="1294">
                  <c:v>5.879999999999999</c:v>
                </c:pt>
                <c:pt idx="1295">
                  <c:v>5.9000000000000021</c:v>
                </c:pt>
                <c:pt idx="1296">
                  <c:v>5.9200000000000017</c:v>
                </c:pt>
                <c:pt idx="1297">
                  <c:v>5.9400000000000013</c:v>
                </c:pt>
                <c:pt idx="1298">
                  <c:v>5.9600000000000009</c:v>
                </c:pt>
                <c:pt idx="1299">
                  <c:v>5.98</c:v>
                </c:pt>
                <c:pt idx="1300">
                  <c:v>6</c:v>
                </c:pt>
                <c:pt idx="1301">
                  <c:v>6.02</c:v>
                </c:pt>
                <c:pt idx="1302">
                  <c:v>6.0399999999999991</c:v>
                </c:pt>
                <c:pt idx="1303">
                  <c:v>6.0599999999999987</c:v>
                </c:pt>
                <c:pt idx="1304">
                  <c:v>6.0799999999999983</c:v>
                </c:pt>
                <c:pt idx="1305">
                  <c:v>6.0999999999999979</c:v>
                </c:pt>
                <c:pt idx="1306">
                  <c:v>6.1199999999999966</c:v>
                </c:pt>
                <c:pt idx="1307">
                  <c:v>6.1400000000000006</c:v>
                </c:pt>
                <c:pt idx="1308">
                  <c:v>6.1599999999999975</c:v>
                </c:pt>
                <c:pt idx="1309">
                  <c:v>6.18</c:v>
                </c:pt>
                <c:pt idx="1310">
                  <c:v>6.1999999999999975</c:v>
                </c:pt>
                <c:pt idx="1311">
                  <c:v>6.2199999999999989</c:v>
                </c:pt>
                <c:pt idx="1312">
                  <c:v>6.2399999999999984</c:v>
                </c:pt>
                <c:pt idx="1313">
                  <c:v>6.259999999999998</c:v>
                </c:pt>
                <c:pt idx="1314">
                  <c:v>6.2800000000000011</c:v>
                </c:pt>
                <c:pt idx="1315">
                  <c:v>6.3000000000000007</c:v>
                </c:pt>
                <c:pt idx="1316">
                  <c:v>6.3199999999999985</c:v>
                </c:pt>
                <c:pt idx="1317">
                  <c:v>6.34</c:v>
                </c:pt>
                <c:pt idx="1318">
                  <c:v>6.3599999999999985</c:v>
                </c:pt>
                <c:pt idx="1319">
                  <c:v>6.379999999999999</c:v>
                </c:pt>
                <c:pt idx="1320">
                  <c:v>6.3999999999999986</c:v>
                </c:pt>
                <c:pt idx="1321">
                  <c:v>6.4199999999999982</c:v>
                </c:pt>
                <c:pt idx="1322">
                  <c:v>6.44</c:v>
                </c:pt>
                <c:pt idx="1323">
                  <c:v>6.4600000000000009</c:v>
                </c:pt>
                <c:pt idx="1324">
                  <c:v>6.48</c:v>
                </c:pt>
                <c:pt idx="1325">
                  <c:v>6.5</c:v>
                </c:pt>
                <c:pt idx="1326">
                  <c:v>6.52</c:v>
                </c:pt>
                <c:pt idx="1327">
                  <c:v>6.5399999999999991</c:v>
                </c:pt>
                <c:pt idx="1328">
                  <c:v>6.5599999999999987</c:v>
                </c:pt>
                <c:pt idx="1329">
                  <c:v>6.5799999999999983</c:v>
                </c:pt>
                <c:pt idx="1330">
                  <c:v>6.5999999999999979</c:v>
                </c:pt>
                <c:pt idx="1331">
                  <c:v>6.6199999999999966</c:v>
                </c:pt>
                <c:pt idx="1332">
                  <c:v>6.6400000000000006</c:v>
                </c:pt>
                <c:pt idx="1333">
                  <c:v>6.6599999999999975</c:v>
                </c:pt>
                <c:pt idx="1334">
                  <c:v>6.68</c:v>
                </c:pt>
                <c:pt idx="1335">
                  <c:v>6.6999999999999975</c:v>
                </c:pt>
                <c:pt idx="1336">
                  <c:v>6.7199999999999989</c:v>
                </c:pt>
                <c:pt idx="1337">
                  <c:v>6.7399999999999984</c:v>
                </c:pt>
                <c:pt idx="1338">
                  <c:v>6.759999999999998</c:v>
                </c:pt>
                <c:pt idx="1339">
                  <c:v>6.7800000000000011</c:v>
                </c:pt>
                <c:pt idx="1340">
                  <c:v>6.8000000000000007</c:v>
                </c:pt>
                <c:pt idx="1341">
                  <c:v>6.8199999999999985</c:v>
                </c:pt>
                <c:pt idx="1342">
                  <c:v>6.84</c:v>
                </c:pt>
                <c:pt idx="1343">
                  <c:v>6.8599999999999985</c:v>
                </c:pt>
                <c:pt idx="1344">
                  <c:v>6.879999999999999</c:v>
                </c:pt>
                <c:pt idx="1345">
                  <c:v>6.8999999999999986</c:v>
                </c:pt>
                <c:pt idx="1346">
                  <c:v>6.9199999999999982</c:v>
                </c:pt>
                <c:pt idx="1347">
                  <c:v>6.94</c:v>
                </c:pt>
                <c:pt idx="1348">
                  <c:v>6.9600000000000009</c:v>
                </c:pt>
                <c:pt idx="1349">
                  <c:v>6.98</c:v>
                </c:pt>
                <c:pt idx="1350">
                  <c:v>7</c:v>
                </c:pt>
                <c:pt idx="1351">
                  <c:v>7.02</c:v>
                </c:pt>
                <c:pt idx="1352">
                  <c:v>7.0399999999999991</c:v>
                </c:pt>
                <c:pt idx="1353">
                  <c:v>7.0599999999999987</c:v>
                </c:pt>
                <c:pt idx="1354">
                  <c:v>7.0799999999999983</c:v>
                </c:pt>
                <c:pt idx="1355">
                  <c:v>7.0999999999999979</c:v>
                </c:pt>
                <c:pt idx="1356">
                  <c:v>7.1199999999999966</c:v>
                </c:pt>
                <c:pt idx="1357">
                  <c:v>7.1400000000000006</c:v>
                </c:pt>
                <c:pt idx="1358">
                  <c:v>7.1599999999999975</c:v>
                </c:pt>
                <c:pt idx="1359">
                  <c:v>7.18</c:v>
                </c:pt>
                <c:pt idx="1360">
                  <c:v>7.1999999999999975</c:v>
                </c:pt>
                <c:pt idx="1361">
                  <c:v>7.2199999999999989</c:v>
                </c:pt>
                <c:pt idx="1362">
                  <c:v>7.2399999999999984</c:v>
                </c:pt>
                <c:pt idx="1363">
                  <c:v>7.259999999999998</c:v>
                </c:pt>
                <c:pt idx="1364">
                  <c:v>7.2800000000000011</c:v>
                </c:pt>
                <c:pt idx="1365">
                  <c:v>7.3000000000000007</c:v>
                </c:pt>
                <c:pt idx="1366">
                  <c:v>7.3199999999999985</c:v>
                </c:pt>
                <c:pt idx="1367">
                  <c:v>7.34</c:v>
                </c:pt>
                <c:pt idx="1368">
                  <c:v>7.3599999999999985</c:v>
                </c:pt>
                <c:pt idx="1369">
                  <c:v>7.379999999999999</c:v>
                </c:pt>
                <c:pt idx="1370">
                  <c:v>7.3999999999999986</c:v>
                </c:pt>
                <c:pt idx="1371">
                  <c:v>7.4199999999999982</c:v>
                </c:pt>
                <c:pt idx="1372">
                  <c:v>7.44</c:v>
                </c:pt>
                <c:pt idx="1373">
                  <c:v>7.4600000000000009</c:v>
                </c:pt>
                <c:pt idx="1374">
                  <c:v>7.48</c:v>
                </c:pt>
                <c:pt idx="1375">
                  <c:v>7.5</c:v>
                </c:pt>
                <c:pt idx="1376">
                  <c:v>7.52</c:v>
                </c:pt>
                <c:pt idx="1377">
                  <c:v>7.5399999999999991</c:v>
                </c:pt>
                <c:pt idx="1378">
                  <c:v>7.5599999999999987</c:v>
                </c:pt>
                <c:pt idx="1379">
                  <c:v>7.5799999999999983</c:v>
                </c:pt>
                <c:pt idx="1380">
                  <c:v>7.5999999999999979</c:v>
                </c:pt>
                <c:pt idx="1381">
                  <c:v>7.6199999999999966</c:v>
                </c:pt>
                <c:pt idx="1382">
                  <c:v>7.6400000000000006</c:v>
                </c:pt>
                <c:pt idx="1383">
                  <c:v>7.6599999999999975</c:v>
                </c:pt>
                <c:pt idx="1384">
                  <c:v>7.68</c:v>
                </c:pt>
                <c:pt idx="1385">
                  <c:v>7.6999999999999975</c:v>
                </c:pt>
                <c:pt idx="1386">
                  <c:v>7.7199999999999989</c:v>
                </c:pt>
                <c:pt idx="1387">
                  <c:v>7.7399999999999984</c:v>
                </c:pt>
                <c:pt idx="1388">
                  <c:v>7.759999999999998</c:v>
                </c:pt>
                <c:pt idx="1389">
                  <c:v>7.7800000000000011</c:v>
                </c:pt>
                <c:pt idx="1390">
                  <c:v>7.8000000000000007</c:v>
                </c:pt>
                <c:pt idx="1391">
                  <c:v>7.8199999999999985</c:v>
                </c:pt>
                <c:pt idx="1392">
                  <c:v>7.84</c:v>
                </c:pt>
                <c:pt idx="1393">
                  <c:v>7.8599999999999985</c:v>
                </c:pt>
                <c:pt idx="1394">
                  <c:v>7.879999999999999</c:v>
                </c:pt>
                <c:pt idx="1395">
                  <c:v>7.8999999999999986</c:v>
                </c:pt>
                <c:pt idx="1396">
                  <c:v>7.9199999999999982</c:v>
                </c:pt>
                <c:pt idx="1397">
                  <c:v>7.94</c:v>
                </c:pt>
                <c:pt idx="1398">
                  <c:v>7.9600000000000009</c:v>
                </c:pt>
                <c:pt idx="1399">
                  <c:v>7.98</c:v>
                </c:pt>
                <c:pt idx="1400">
                  <c:v>8</c:v>
                </c:pt>
                <c:pt idx="1401">
                  <c:v>8.02</c:v>
                </c:pt>
                <c:pt idx="1402">
                  <c:v>8.0400000000000009</c:v>
                </c:pt>
                <c:pt idx="1403">
                  <c:v>8.0600000000000023</c:v>
                </c:pt>
                <c:pt idx="1404">
                  <c:v>8.0800000000000018</c:v>
                </c:pt>
                <c:pt idx="1405">
                  <c:v>8.1000000000000014</c:v>
                </c:pt>
                <c:pt idx="1406">
                  <c:v>8.120000000000001</c:v>
                </c:pt>
                <c:pt idx="1407">
                  <c:v>8.1399999999999988</c:v>
                </c:pt>
                <c:pt idx="1408">
                  <c:v>8.16</c:v>
                </c:pt>
                <c:pt idx="1409">
                  <c:v>8.18</c:v>
                </c:pt>
                <c:pt idx="1410">
                  <c:v>8.2000000000000011</c:v>
                </c:pt>
                <c:pt idx="1411">
                  <c:v>8.2200000000000006</c:v>
                </c:pt>
                <c:pt idx="1412">
                  <c:v>8.24</c:v>
                </c:pt>
                <c:pt idx="1413">
                  <c:v>8.2600000000000016</c:v>
                </c:pt>
                <c:pt idx="1414">
                  <c:v>8.2800000000000011</c:v>
                </c:pt>
                <c:pt idx="1415">
                  <c:v>8.3000000000000007</c:v>
                </c:pt>
                <c:pt idx="1416">
                  <c:v>8.32</c:v>
                </c:pt>
                <c:pt idx="1417">
                  <c:v>8.34</c:v>
                </c:pt>
                <c:pt idx="1418">
                  <c:v>8.3600000000000048</c:v>
                </c:pt>
                <c:pt idx="1419">
                  <c:v>8.3800000000000026</c:v>
                </c:pt>
                <c:pt idx="1420">
                  <c:v>8.4000000000000021</c:v>
                </c:pt>
                <c:pt idx="1421">
                  <c:v>8.4200000000000017</c:v>
                </c:pt>
                <c:pt idx="1422">
                  <c:v>8.4400000000000013</c:v>
                </c:pt>
                <c:pt idx="1423">
                  <c:v>8.4600000000000026</c:v>
                </c:pt>
                <c:pt idx="1424">
                  <c:v>8.48</c:v>
                </c:pt>
                <c:pt idx="1425">
                  <c:v>8.5</c:v>
                </c:pt>
                <c:pt idx="1426">
                  <c:v>8.52</c:v>
                </c:pt>
                <c:pt idx="1427">
                  <c:v>8.5400000000000009</c:v>
                </c:pt>
                <c:pt idx="1428">
                  <c:v>8.5600000000000023</c:v>
                </c:pt>
                <c:pt idx="1429">
                  <c:v>8.5800000000000018</c:v>
                </c:pt>
                <c:pt idx="1430">
                  <c:v>8.6000000000000014</c:v>
                </c:pt>
                <c:pt idx="1431">
                  <c:v>8.620000000000001</c:v>
                </c:pt>
                <c:pt idx="1432">
                  <c:v>8.6399999999999988</c:v>
                </c:pt>
                <c:pt idx="1433">
                  <c:v>8.66</c:v>
                </c:pt>
                <c:pt idx="1434">
                  <c:v>8.68</c:v>
                </c:pt>
                <c:pt idx="1435">
                  <c:v>8.7000000000000011</c:v>
                </c:pt>
                <c:pt idx="1436">
                  <c:v>8.7200000000000006</c:v>
                </c:pt>
                <c:pt idx="1437">
                  <c:v>8.74</c:v>
                </c:pt>
                <c:pt idx="1438">
                  <c:v>8.7600000000000016</c:v>
                </c:pt>
                <c:pt idx="1439">
                  <c:v>8.7800000000000011</c:v>
                </c:pt>
                <c:pt idx="1440">
                  <c:v>8.8000000000000007</c:v>
                </c:pt>
                <c:pt idx="1441">
                  <c:v>8.82</c:v>
                </c:pt>
                <c:pt idx="1442">
                  <c:v>8.84</c:v>
                </c:pt>
                <c:pt idx="1443">
                  <c:v>8.8600000000000048</c:v>
                </c:pt>
                <c:pt idx="1444">
                  <c:v>8.8800000000000026</c:v>
                </c:pt>
                <c:pt idx="1445">
                  <c:v>8.9000000000000021</c:v>
                </c:pt>
                <c:pt idx="1446">
                  <c:v>8.9200000000000017</c:v>
                </c:pt>
                <c:pt idx="1447">
                  <c:v>8.9400000000000013</c:v>
                </c:pt>
                <c:pt idx="1448">
                  <c:v>8.9600000000000026</c:v>
                </c:pt>
                <c:pt idx="1449">
                  <c:v>8.98</c:v>
                </c:pt>
                <c:pt idx="1450">
                  <c:v>9</c:v>
                </c:pt>
                <c:pt idx="1451">
                  <c:v>9.02</c:v>
                </c:pt>
                <c:pt idx="1452">
                  <c:v>9.0400000000000009</c:v>
                </c:pt>
                <c:pt idx="1453">
                  <c:v>9.0600000000000023</c:v>
                </c:pt>
                <c:pt idx="1454">
                  <c:v>9.0800000000000018</c:v>
                </c:pt>
                <c:pt idx="1455">
                  <c:v>9.1000000000000014</c:v>
                </c:pt>
                <c:pt idx="1456">
                  <c:v>9.120000000000001</c:v>
                </c:pt>
                <c:pt idx="1457">
                  <c:v>9.1399999999999988</c:v>
                </c:pt>
                <c:pt idx="1458">
                  <c:v>9.16</c:v>
                </c:pt>
                <c:pt idx="1459">
                  <c:v>9.18</c:v>
                </c:pt>
                <c:pt idx="1460">
                  <c:v>9.2000000000000011</c:v>
                </c:pt>
                <c:pt idx="1461">
                  <c:v>9.2200000000000006</c:v>
                </c:pt>
                <c:pt idx="1462">
                  <c:v>9.24</c:v>
                </c:pt>
                <c:pt idx="1463">
                  <c:v>9.2600000000000016</c:v>
                </c:pt>
                <c:pt idx="1464">
                  <c:v>9.2800000000000011</c:v>
                </c:pt>
                <c:pt idx="1465">
                  <c:v>9.3000000000000007</c:v>
                </c:pt>
                <c:pt idx="1466">
                  <c:v>9.32</c:v>
                </c:pt>
                <c:pt idx="1467">
                  <c:v>9.34</c:v>
                </c:pt>
                <c:pt idx="1468">
                  <c:v>9.3600000000000048</c:v>
                </c:pt>
                <c:pt idx="1469">
                  <c:v>9.3800000000000026</c:v>
                </c:pt>
                <c:pt idx="1470">
                  <c:v>9.4000000000000021</c:v>
                </c:pt>
                <c:pt idx="1471">
                  <c:v>9.4200000000000017</c:v>
                </c:pt>
                <c:pt idx="1472">
                  <c:v>9.4400000000000013</c:v>
                </c:pt>
                <c:pt idx="1473">
                  <c:v>9.4600000000000026</c:v>
                </c:pt>
                <c:pt idx="1474">
                  <c:v>9.48</c:v>
                </c:pt>
                <c:pt idx="1475">
                  <c:v>9.5</c:v>
                </c:pt>
                <c:pt idx="1476">
                  <c:v>9.52</c:v>
                </c:pt>
                <c:pt idx="1477">
                  <c:v>9.5400000000000009</c:v>
                </c:pt>
                <c:pt idx="1478">
                  <c:v>9.5600000000000023</c:v>
                </c:pt>
                <c:pt idx="1479">
                  <c:v>9.5800000000000018</c:v>
                </c:pt>
                <c:pt idx="1480">
                  <c:v>9.6000000000000014</c:v>
                </c:pt>
                <c:pt idx="1481">
                  <c:v>9.620000000000001</c:v>
                </c:pt>
                <c:pt idx="1482">
                  <c:v>9.6399999999999988</c:v>
                </c:pt>
                <c:pt idx="1483">
                  <c:v>9.66</c:v>
                </c:pt>
                <c:pt idx="1484">
                  <c:v>9.68</c:v>
                </c:pt>
                <c:pt idx="1485">
                  <c:v>9.7000000000000011</c:v>
                </c:pt>
                <c:pt idx="1486">
                  <c:v>9.7200000000000006</c:v>
                </c:pt>
                <c:pt idx="1487">
                  <c:v>9.74</c:v>
                </c:pt>
                <c:pt idx="1488">
                  <c:v>9.7600000000000016</c:v>
                </c:pt>
                <c:pt idx="1489">
                  <c:v>9.7800000000000011</c:v>
                </c:pt>
                <c:pt idx="1490">
                  <c:v>9.8000000000000007</c:v>
                </c:pt>
                <c:pt idx="1491">
                  <c:v>9.82</c:v>
                </c:pt>
                <c:pt idx="1492">
                  <c:v>9.84</c:v>
                </c:pt>
                <c:pt idx="1493">
                  <c:v>9.8600000000000048</c:v>
                </c:pt>
                <c:pt idx="1494">
                  <c:v>9.8800000000000026</c:v>
                </c:pt>
                <c:pt idx="1495">
                  <c:v>9.9000000000000021</c:v>
                </c:pt>
                <c:pt idx="1496">
                  <c:v>9.9200000000000017</c:v>
                </c:pt>
                <c:pt idx="1497">
                  <c:v>9.9400000000000013</c:v>
                </c:pt>
                <c:pt idx="1498">
                  <c:v>9.9600000000000026</c:v>
                </c:pt>
                <c:pt idx="1499">
                  <c:v>9.98</c:v>
                </c:pt>
                <c:pt idx="1500">
                  <c:v>10</c:v>
                </c:pt>
                <c:pt idx="1501">
                  <c:v>10.02</c:v>
                </c:pt>
                <c:pt idx="1502">
                  <c:v>10.040000000000001</c:v>
                </c:pt>
                <c:pt idx="1503">
                  <c:v>10.060000000000002</c:v>
                </c:pt>
                <c:pt idx="1504">
                  <c:v>10.080000000000002</c:v>
                </c:pt>
                <c:pt idx="1505">
                  <c:v>10.100000000000001</c:v>
                </c:pt>
                <c:pt idx="1506">
                  <c:v>10.120000000000001</c:v>
                </c:pt>
                <c:pt idx="1507">
                  <c:v>10.139999999999999</c:v>
                </c:pt>
                <c:pt idx="1508">
                  <c:v>10.16</c:v>
                </c:pt>
                <c:pt idx="1509">
                  <c:v>10.18</c:v>
                </c:pt>
                <c:pt idx="1510">
                  <c:v>10.200000000000001</c:v>
                </c:pt>
                <c:pt idx="1511">
                  <c:v>10.220000000000001</c:v>
                </c:pt>
                <c:pt idx="1512">
                  <c:v>10.24</c:v>
                </c:pt>
                <c:pt idx="1513">
                  <c:v>10.260000000000002</c:v>
                </c:pt>
                <c:pt idx="1514">
                  <c:v>10.280000000000001</c:v>
                </c:pt>
                <c:pt idx="1515">
                  <c:v>10.3</c:v>
                </c:pt>
                <c:pt idx="1516">
                  <c:v>10.32</c:v>
                </c:pt>
                <c:pt idx="1517">
                  <c:v>10.34</c:v>
                </c:pt>
                <c:pt idx="1518">
                  <c:v>10.360000000000019</c:v>
                </c:pt>
                <c:pt idx="1519">
                  <c:v>10.380000000000004</c:v>
                </c:pt>
                <c:pt idx="1520">
                  <c:v>10.400000000000002</c:v>
                </c:pt>
                <c:pt idx="1521">
                  <c:v>10.420000000000002</c:v>
                </c:pt>
                <c:pt idx="1522">
                  <c:v>10.440000000000001</c:v>
                </c:pt>
                <c:pt idx="1523">
                  <c:v>10.46</c:v>
                </c:pt>
                <c:pt idx="1524">
                  <c:v>10.48</c:v>
                </c:pt>
                <c:pt idx="1525">
                  <c:v>10.5</c:v>
                </c:pt>
                <c:pt idx="1526">
                  <c:v>10.52</c:v>
                </c:pt>
                <c:pt idx="1527">
                  <c:v>10.54</c:v>
                </c:pt>
                <c:pt idx="1528">
                  <c:v>10.560000000000002</c:v>
                </c:pt>
                <c:pt idx="1529">
                  <c:v>10.580000000000002</c:v>
                </c:pt>
                <c:pt idx="1530">
                  <c:v>10.600000000000001</c:v>
                </c:pt>
                <c:pt idx="1531">
                  <c:v>10.620000000000001</c:v>
                </c:pt>
                <c:pt idx="1532">
                  <c:v>10.639999999999999</c:v>
                </c:pt>
                <c:pt idx="1533">
                  <c:v>10.66</c:v>
                </c:pt>
                <c:pt idx="1534">
                  <c:v>10.68</c:v>
                </c:pt>
                <c:pt idx="1535">
                  <c:v>10.7</c:v>
                </c:pt>
                <c:pt idx="1536">
                  <c:v>10.72</c:v>
                </c:pt>
                <c:pt idx="1537">
                  <c:v>10.74</c:v>
                </c:pt>
                <c:pt idx="1538">
                  <c:v>10.760000000000002</c:v>
                </c:pt>
                <c:pt idx="1539">
                  <c:v>10.780000000000001</c:v>
                </c:pt>
                <c:pt idx="1540">
                  <c:v>10.8</c:v>
                </c:pt>
                <c:pt idx="1541">
                  <c:v>10.82</c:v>
                </c:pt>
                <c:pt idx="1542">
                  <c:v>10.84</c:v>
                </c:pt>
                <c:pt idx="1543">
                  <c:v>10.860000000000019</c:v>
                </c:pt>
                <c:pt idx="1544">
                  <c:v>10.880000000000004</c:v>
                </c:pt>
                <c:pt idx="1545">
                  <c:v>10.900000000000002</c:v>
                </c:pt>
                <c:pt idx="1546">
                  <c:v>10.920000000000002</c:v>
                </c:pt>
                <c:pt idx="1547">
                  <c:v>10.940000000000001</c:v>
                </c:pt>
                <c:pt idx="1548">
                  <c:v>10.96</c:v>
                </c:pt>
                <c:pt idx="1549">
                  <c:v>10.98</c:v>
                </c:pt>
                <c:pt idx="1550">
                  <c:v>11</c:v>
                </c:pt>
                <c:pt idx="1551">
                  <c:v>11.02</c:v>
                </c:pt>
                <c:pt idx="1552">
                  <c:v>11.04</c:v>
                </c:pt>
                <c:pt idx="1553">
                  <c:v>11.060000000000002</c:v>
                </c:pt>
                <c:pt idx="1554">
                  <c:v>11.080000000000002</c:v>
                </c:pt>
                <c:pt idx="1555">
                  <c:v>11.100000000000001</c:v>
                </c:pt>
                <c:pt idx="1556">
                  <c:v>11.120000000000001</c:v>
                </c:pt>
                <c:pt idx="1557">
                  <c:v>11.139999999999999</c:v>
                </c:pt>
                <c:pt idx="1558">
                  <c:v>11.16</c:v>
                </c:pt>
                <c:pt idx="1559">
                  <c:v>11.18</c:v>
                </c:pt>
                <c:pt idx="1560">
                  <c:v>11.2</c:v>
                </c:pt>
                <c:pt idx="1561">
                  <c:v>11.22</c:v>
                </c:pt>
                <c:pt idx="1562">
                  <c:v>11.24</c:v>
                </c:pt>
                <c:pt idx="1563">
                  <c:v>11.260000000000002</c:v>
                </c:pt>
                <c:pt idx="1564">
                  <c:v>11.280000000000001</c:v>
                </c:pt>
                <c:pt idx="1565">
                  <c:v>11.3</c:v>
                </c:pt>
                <c:pt idx="1566">
                  <c:v>11.32</c:v>
                </c:pt>
                <c:pt idx="1567">
                  <c:v>11.34</c:v>
                </c:pt>
                <c:pt idx="1568">
                  <c:v>11.360000000000019</c:v>
                </c:pt>
                <c:pt idx="1569">
                  <c:v>11.380000000000004</c:v>
                </c:pt>
                <c:pt idx="1570">
                  <c:v>11.400000000000002</c:v>
                </c:pt>
                <c:pt idx="1571">
                  <c:v>11.420000000000002</c:v>
                </c:pt>
                <c:pt idx="1572">
                  <c:v>11.440000000000001</c:v>
                </c:pt>
                <c:pt idx="1573">
                  <c:v>11.46</c:v>
                </c:pt>
                <c:pt idx="1574">
                  <c:v>11.48</c:v>
                </c:pt>
                <c:pt idx="1575">
                  <c:v>11.5</c:v>
                </c:pt>
                <c:pt idx="1576">
                  <c:v>11.52</c:v>
                </c:pt>
                <c:pt idx="1577">
                  <c:v>11.54</c:v>
                </c:pt>
                <c:pt idx="1578">
                  <c:v>11.560000000000002</c:v>
                </c:pt>
                <c:pt idx="1579">
                  <c:v>11.580000000000002</c:v>
                </c:pt>
                <c:pt idx="1580">
                  <c:v>11.600000000000001</c:v>
                </c:pt>
                <c:pt idx="1581">
                  <c:v>11.620000000000001</c:v>
                </c:pt>
                <c:pt idx="1582">
                  <c:v>11.639999999999999</c:v>
                </c:pt>
                <c:pt idx="1583">
                  <c:v>11.66</c:v>
                </c:pt>
                <c:pt idx="1584">
                  <c:v>11.68</c:v>
                </c:pt>
                <c:pt idx="1585">
                  <c:v>11.7</c:v>
                </c:pt>
                <c:pt idx="1586">
                  <c:v>11.72</c:v>
                </c:pt>
                <c:pt idx="1587">
                  <c:v>11.74</c:v>
                </c:pt>
                <c:pt idx="1588">
                  <c:v>11.760000000000002</c:v>
                </c:pt>
                <c:pt idx="1589">
                  <c:v>11.780000000000001</c:v>
                </c:pt>
                <c:pt idx="1590">
                  <c:v>11.8</c:v>
                </c:pt>
                <c:pt idx="1591">
                  <c:v>11.82</c:v>
                </c:pt>
                <c:pt idx="1592">
                  <c:v>11.84</c:v>
                </c:pt>
                <c:pt idx="1593">
                  <c:v>11.860000000000019</c:v>
                </c:pt>
                <c:pt idx="1594">
                  <c:v>11.880000000000004</c:v>
                </c:pt>
                <c:pt idx="1595">
                  <c:v>11.900000000000002</c:v>
                </c:pt>
                <c:pt idx="1596">
                  <c:v>11.920000000000002</c:v>
                </c:pt>
                <c:pt idx="1597">
                  <c:v>11.940000000000001</c:v>
                </c:pt>
                <c:pt idx="1598">
                  <c:v>11.96</c:v>
                </c:pt>
                <c:pt idx="1599">
                  <c:v>11.98</c:v>
                </c:pt>
                <c:pt idx="1600">
                  <c:v>12</c:v>
                </c:pt>
                <c:pt idx="1601">
                  <c:v>12.02</c:v>
                </c:pt>
                <c:pt idx="1602">
                  <c:v>12.04</c:v>
                </c:pt>
                <c:pt idx="1603">
                  <c:v>12.060000000000002</c:v>
                </c:pt>
                <c:pt idx="1604">
                  <c:v>12.080000000000002</c:v>
                </c:pt>
                <c:pt idx="1605">
                  <c:v>12.100000000000001</c:v>
                </c:pt>
                <c:pt idx="1606">
                  <c:v>12.120000000000001</c:v>
                </c:pt>
                <c:pt idx="1607">
                  <c:v>12.139999999999999</c:v>
                </c:pt>
                <c:pt idx="1608">
                  <c:v>12.16</c:v>
                </c:pt>
                <c:pt idx="1609">
                  <c:v>12.18</c:v>
                </c:pt>
                <c:pt idx="1610">
                  <c:v>12.2</c:v>
                </c:pt>
                <c:pt idx="1611">
                  <c:v>12.22</c:v>
                </c:pt>
                <c:pt idx="1612">
                  <c:v>12.24</c:v>
                </c:pt>
                <c:pt idx="1613">
                  <c:v>12.260000000000002</c:v>
                </c:pt>
                <c:pt idx="1614">
                  <c:v>12.280000000000001</c:v>
                </c:pt>
                <c:pt idx="1615">
                  <c:v>12.3</c:v>
                </c:pt>
                <c:pt idx="1616">
                  <c:v>12.32</c:v>
                </c:pt>
                <c:pt idx="1617">
                  <c:v>12.34</c:v>
                </c:pt>
                <c:pt idx="1618">
                  <c:v>12.360000000000019</c:v>
                </c:pt>
                <c:pt idx="1619">
                  <c:v>12.380000000000004</c:v>
                </c:pt>
                <c:pt idx="1620">
                  <c:v>12.400000000000002</c:v>
                </c:pt>
                <c:pt idx="1621">
                  <c:v>12.420000000000002</c:v>
                </c:pt>
                <c:pt idx="1622">
                  <c:v>12.440000000000001</c:v>
                </c:pt>
                <c:pt idx="1623">
                  <c:v>12.46</c:v>
                </c:pt>
                <c:pt idx="1624">
                  <c:v>12.48</c:v>
                </c:pt>
                <c:pt idx="1625">
                  <c:v>12.5</c:v>
                </c:pt>
                <c:pt idx="1626">
                  <c:v>12.52</c:v>
                </c:pt>
                <c:pt idx="1627">
                  <c:v>12.54</c:v>
                </c:pt>
                <c:pt idx="1628">
                  <c:v>12.560000000000002</c:v>
                </c:pt>
                <c:pt idx="1629">
                  <c:v>12.580000000000002</c:v>
                </c:pt>
                <c:pt idx="1630">
                  <c:v>12.600000000000001</c:v>
                </c:pt>
                <c:pt idx="1631">
                  <c:v>12.620000000000001</c:v>
                </c:pt>
                <c:pt idx="1632">
                  <c:v>12.639999999999999</c:v>
                </c:pt>
                <c:pt idx="1633">
                  <c:v>12.66</c:v>
                </c:pt>
                <c:pt idx="1634">
                  <c:v>12.68</c:v>
                </c:pt>
                <c:pt idx="1635">
                  <c:v>12.7</c:v>
                </c:pt>
                <c:pt idx="1636">
                  <c:v>12.72</c:v>
                </c:pt>
                <c:pt idx="1637">
                  <c:v>12.74</c:v>
                </c:pt>
                <c:pt idx="1638">
                  <c:v>12.760000000000002</c:v>
                </c:pt>
                <c:pt idx="1639">
                  <c:v>12.780000000000001</c:v>
                </c:pt>
                <c:pt idx="1640">
                  <c:v>12.8</c:v>
                </c:pt>
                <c:pt idx="1641">
                  <c:v>12.82</c:v>
                </c:pt>
                <c:pt idx="1642">
                  <c:v>12.84</c:v>
                </c:pt>
                <c:pt idx="1643">
                  <c:v>12.860000000000019</c:v>
                </c:pt>
                <c:pt idx="1644">
                  <c:v>12.880000000000004</c:v>
                </c:pt>
                <c:pt idx="1645">
                  <c:v>12.900000000000002</c:v>
                </c:pt>
                <c:pt idx="1646">
                  <c:v>12.920000000000002</c:v>
                </c:pt>
                <c:pt idx="1647">
                  <c:v>12.940000000000001</c:v>
                </c:pt>
                <c:pt idx="1648">
                  <c:v>12.96</c:v>
                </c:pt>
                <c:pt idx="1649">
                  <c:v>12.98</c:v>
                </c:pt>
                <c:pt idx="1650">
                  <c:v>13</c:v>
                </c:pt>
                <c:pt idx="1651">
                  <c:v>13.02</c:v>
                </c:pt>
                <c:pt idx="1652">
                  <c:v>13.04</c:v>
                </c:pt>
                <c:pt idx="1653">
                  <c:v>13.060000000000002</c:v>
                </c:pt>
                <c:pt idx="1654">
                  <c:v>13.080000000000002</c:v>
                </c:pt>
                <c:pt idx="1655">
                  <c:v>13.100000000000001</c:v>
                </c:pt>
                <c:pt idx="1656">
                  <c:v>13.120000000000001</c:v>
                </c:pt>
                <c:pt idx="1657">
                  <c:v>13.139999999999999</c:v>
                </c:pt>
                <c:pt idx="1658">
                  <c:v>13.16</c:v>
                </c:pt>
                <c:pt idx="1659">
                  <c:v>13.18</c:v>
                </c:pt>
                <c:pt idx="1660">
                  <c:v>13.2</c:v>
                </c:pt>
                <c:pt idx="1661">
                  <c:v>13.22</c:v>
                </c:pt>
                <c:pt idx="1662">
                  <c:v>13.24</c:v>
                </c:pt>
                <c:pt idx="1663">
                  <c:v>13.260000000000002</c:v>
                </c:pt>
                <c:pt idx="1664">
                  <c:v>13.280000000000001</c:v>
                </c:pt>
                <c:pt idx="1665">
                  <c:v>13.3</c:v>
                </c:pt>
                <c:pt idx="1666">
                  <c:v>13.32</c:v>
                </c:pt>
                <c:pt idx="1667">
                  <c:v>13.34</c:v>
                </c:pt>
                <c:pt idx="1668">
                  <c:v>13.360000000000019</c:v>
                </c:pt>
                <c:pt idx="1669">
                  <c:v>13.380000000000004</c:v>
                </c:pt>
                <c:pt idx="1670">
                  <c:v>13.400000000000002</c:v>
                </c:pt>
                <c:pt idx="1671">
                  <c:v>13.420000000000002</c:v>
                </c:pt>
                <c:pt idx="1672">
                  <c:v>13.440000000000001</c:v>
                </c:pt>
                <c:pt idx="1673">
                  <c:v>13.46</c:v>
                </c:pt>
                <c:pt idx="1674">
                  <c:v>13.48</c:v>
                </c:pt>
                <c:pt idx="1675">
                  <c:v>13.5</c:v>
                </c:pt>
                <c:pt idx="1676">
                  <c:v>13.52</c:v>
                </c:pt>
                <c:pt idx="1677">
                  <c:v>13.54</c:v>
                </c:pt>
                <c:pt idx="1678">
                  <c:v>13.560000000000002</c:v>
                </c:pt>
                <c:pt idx="1679">
                  <c:v>13.580000000000002</c:v>
                </c:pt>
                <c:pt idx="1680">
                  <c:v>13.600000000000001</c:v>
                </c:pt>
                <c:pt idx="1681">
                  <c:v>13.620000000000001</c:v>
                </c:pt>
                <c:pt idx="1682">
                  <c:v>13.639999999999999</c:v>
                </c:pt>
                <c:pt idx="1683">
                  <c:v>13.66</c:v>
                </c:pt>
                <c:pt idx="1684">
                  <c:v>13.68</c:v>
                </c:pt>
                <c:pt idx="1685">
                  <c:v>13.7</c:v>
                </c:pt>
                <c:pt idx="1686">
                  <c:v>13.72</c:v>
                </c:pt>
                <c:pt idx="1687">
                  <c:v>13.74</c:v>
                </c:pt>
                <c:pt idx="1688">
                  <c:v>13.760000000000002</c:v>
                </c:pt>
                <c:pt idx="1689">
                  <c:v>13.780000000000001</c:v>
                </c:pt>
                <c:pt idx="1690">
                  <c:v>13.8</c:v>
                </c:pt>
                <c:pt idx="1691">
                  <c:v>13.82</c:v>
                </c:pt>
                <c:pt idx="1692">
                  <c:v>13.84</c:v>
                </c:pt>
                <c:pt idx="1693">
                  <c:v>13.860000000000019</c:v>
                </c:pt>
                <c:pt idx="1694">
                  <c:v>13.880000000000004</c:v>
                </c:pt>
                <c:pt idx="1695">
                  <c:v>13.900000000000002</c:v>
                </c:pt>
                <c:pt idx="1696">
                  <c:v>13.920000000000002</c:v>
                </c:pt>
                <c:pt idx="1697">
                  <c:v>13.940000000000001</c:v>
                </c:pt>
                <c:pt idx="1698">
                  <c:v>13.96</c:v>
                </c:pt>
                <c:pt idx="1699">
                  <c:v>13.98</c:v>
                </c:pt>
                <c:pt idx="1700">
                  <c:v>14</c:v>
                </c:pt>
                <c:pt idx="1701">
                  <c:v>14.02</c:v>
                </c:pt>
                <c:pt idx="1702">
                  <c:v>14.04</c:v>
                </c:pt>
                <c:pt idx="1703">
                  <c:v>14.060000000000002</c:v>
                </c:pt>
                <c:pt idx="1704">
                  <c:v>14.080000000000002</c:v>
                </c:pt>
                <c:pt idx="1705">
                  <c:v>14.100000000000001</c:v>
                </c:pt>
                <c:pt idx="1706">
                  <c:v>14.120000000000001</c:v>
                </c:pt>
                <c:pt idx="1707">
                  <c:v>14.139999999999999</c:v>
                </c:pt>
                <c:pt idx="1708">
                  <c:v>14.16</c:v>
                </c:pt>
                <c:pt idx="1709">
                  <c:v>14.18</c:v>
                </c:pt>
                <c:pt idx="1710">
                  <c:v>14.2</c:v>
                </c:pt>
                <c:pt idx="1711">
                  <c:v>14.22</c:v>
                </c:pt>
                <c:pt idx="1712">
                  <c:v>14.24</c:v>
                </c:pt>
                <c:pt idx="1713">
                  <c:v>14.260000000000002</c:v>
                </c:pt>
                <c:pt idx="1714">
                  <c:v>14.280000000000001</c:v>
                </c:pt>
                <c:pt idx="1715">
                  <c:v>14.3</c:v>
                </c:pt>
                <c:pt idx="1716">
                  <c:v>14.32</c:v>
                </c:pt>
                <c:pt idx="1717">
                  <c:v>14.34</c:v>
                </c:pt>
                <c:pt idx="1718">
                  <c:v>14.360000000000019</c:v>
                </c:pt>
                <c:pt idx="1719">
                  <c:v>14.380000000000004</c:v>
                </c:pt>
                <c:pt idx="1720">
                  <c:v>14.400000000000002</c:v>
                </c:pt>
                <c:pt idx="1721">
                  <c:v>14.420000000000002</c:v>
                </c:pt>
                <c:pt idx="1722">
                  <c:v>14.440000000000001</c:v>
                </c:pt>
                <c:pt idx="1723">
                  <c:v>14.46</c:v>
                </c:pt>
                <c:pt idx="1724">
                  <c:v>14.48</c:v>
                </c:pt>
                <c:pt idx="1725">
                  <c:v>14.5</c:v>
                </c:pt>
                <c:pt idx="1726">
                  <c:v>14.52</c:v>
                </c:pt>
                <c:pt idx="1727">
                  <c:v>14.54</c:v>
                </c:pt>
                <c:pt idx="1728">
                  <c:v>14.560000000000002</c:v>
                </c:pt>
                <c:pt idx="1729">
                  <c:v>14.580000000000002</c:v>
                </c:pt>
                <c:pt idx="1730">
                  <c:v>14.600000000000001</c:v>
                </c:pt>
                <c:pt idx="1731">
                  <c:v>14.620000000000001</c:v>
                </c:pt>
                <c:pt idx="1732">
                  <c:v>14.639999999999999</c:v>
                </c:pt>
                <c:pt idx="1733">
                  <c:v>14.66</c:v>
                </c:pt>
                <c:pt idx="1734">
                  <c:v>14.68</c:v>
                </c:pt>
                <c:pt idx="1735">
                  <c:v>14.7</c:v>
                </c:pt>
                <c:pt idx="1736">
                  <c:v>14.72</c:v>
                </c:pt>
                <c:pt idx="1737">
                  <c:v>14.74</c:v>
                </c:pt>
                <c:pt idx="1738">
                  <c:v>14.760000000000002</c:v>
                </c:pt>
                <c:pt idx="1739">
                  <c:v>14.780000000000001</c:v>
                </c:pt>
                <c:pt idx="1740">
                  <c:v>14.8</c:v>
                </c:pt>
                <c:pt idx="1741">
                  <c:v>14.82</c:v>
                </c:pt>
                <c:pt idx="1742">
                  <c:v>14.84</c:v>
                </c:pt>
                <c:pt idx="1743">
                  <c:v>14.860000000000019</c:v>
                </c:pt>
                <c:pt idx="1744">
                  <c:v>14.880000000000004</c:v>
                </c:pt>
                <c:pt idx="1745">
                  <c:v>14.900000000000002</c:v>
                </c:pt>
                <c:pt idx="1746">
                  <c:v>14.920000000000002</c:v>
                </c:pt>
                <c:pt idx="1747">
                  <c:v>14.940000000000001</c:v>
                </c:pt>
                <c:pt idx="1748">
                  <c:v>14.96</c:v>
                </c:pt>
                <c:pt idx="1749">
                  <c:v>14.98</c:v>
                </c:pt>
                <c:pt idx="1750">
                  <c:v>15</c:v>
                </c:pt>
                <c:pt idx="1751">
                  <c:v>15.02</c:v>
                </c:pt>
                <c:pt idx="1752">
                  <c:v>15.04</c:v>
                </c:pt>
                <c:pt idx="1753">
                  <c:v>15.060000000000002</c:v>
                </c:pt>
                <c:pt idx="1754">
                  <c:v>15.080000000000002</c:v>
                </c:pt>
                <c:pt idx="1755">
                  <c:v>15.100000000000001</c:v>
                </c:pt>
                <c:pt idx="1756">
                  <c:v>15.120000000000001</c:v>
                </c:pt>
                <c:pt idx="1757">
                  <c:v>15.139999999999999</c:v>
                </c:pt>
                <c:pt idx="1758">
                  <c:v>15.16</c:v>
                </c:pt>
                <c:pt idx="1759">
                  <c:v>15.18</c:v>
                </c:pt>
                <c:pt idx="1760">
                  <c:v>15.2</c:v>
                </c:pt>
                <c:pt idx="1761">
                  <c:v>15.22</c:v>
                </c:pt>
                <c:pt idx="1762">
                  <c:v>15.24</c:v>
                </c:pt>
                <c:pt idx="1763">
                  <c:v>15.260000000000002</c:v>
                </c:pt>
                <c:pt idx="1764">
                  <c:v>15.280000000000001</c:v>
                </c:pt>
                <c:pt idx="1765">
                  <c:v>15.3</c:v>
                </c:pt>
                <c:pt idx="1766">
                  <c:v>15.32</c:v>
                </c:pt>
                <c:pt idx="1767">
                  <c:v>15.34</c:v>
                </c:pt>
                <c:pt idx="1768">
                  <c:v>15.360000000000019</c:v>
                </c:pt>
                <c:pt idx="1769">
                  <c:v>15.380000000000004</c:v>
                </c:pt>
                <c:pt idx="1770">
                  <c:v>15.400000000000002</c:v>
                </c:pt>
                <c:pt idx="1771">
                  <c:v>15.420000000000002</c:v>
                </c:pt>
                <c:pt idx="1772">
                  <c:v>15.440000000000001</c:v>
                </c:pt>
                <c:pt idx="1773">
                  <c:v>15.46</c:v>
                </c:pt>
                <c:pt idx="1774">
                  <c:v>15.48</c:v>
                </c:pt>
                <c:pt idx="1775">
                  <c:v>15.5</c:v>
                </c:pt>
                <c:pt idx="1776">
                  <c:v>15.52</c:v>
                </c:pt>
                <c:pt idx="1777">
                  <c:v>15.54</c:v>
                </c:pt>
                <c:pt idx="1778">
                  <c:v>15.560000000000002</c:v>
                </c:pt>
                <c:pt idx="1779">
                  <c:v>15.580000000000002</c:v>
                </c:pt>
                <c:pt idx="1780">
                  <c:v>15.600000000000001</c:v>
                </c:pt>
                <c:pt idx="1781">
                  <c:v>15.620000000000001</c:v>
                </c:pt>
                <c:pt idx="1782">
                  <c:v>15.639999999999999</c:v>
                </c:pt>
                <c:pt idx="1783">
                  <c:v>15.66</c:v>
                </c:pt>
                <c:pt idx="1784">
                  <c:v>15.68</c:v>
                </c:pt>
                <c:pt idx="1785">
                  <c:v>15.7</c:v>
                </c:pt>
                <c:pt idx="1786">
                  <c:v>15.72</c:v>
                </c:pt>
                <c:pt idx="1787">
                  <c:v>15.74</c:v>
                </c:pt>
                <c:pt idx="1788">
                  <c:v>15.760000000000002</c:v>
                </c:pt>
                <c:pt idx="1789">
                  <c:v>15.780000000000001</c:v>
                </c:pt>
                <c:pt idx="1790">
                  <c:v>15.8</c:v>
                </c:pt>
                <c:pt idx="1791">
                  <c:v>15.82</c:v>
                </c:pt>
                <c:pt idx="1792">
                  <c:v>15.84</c:v>
                </c:pt>
                <c:pt idx="1793">
                  <c:v>15.860000000000019</c:v>
                </c:pt>
                <c:pt idx="1794">
                  <c:v>15.880000000000004</c:v>
                </c:pt>
                <c:pt idx="1795">
                  <c:v>15.900000000000002</c:v>
                </c:pt>
                <c:pt idx="1796">
                  <c:v>15.920000000000002</c:v>
                </c:pt>
                <c:pt idx="1797">
                  <c:v>15.940000000000001</c:v>
                </c:pt>
                <c:pt idx="1798">
                  <c:v>15.96</c:v>
                </c:pt>
                <c:pt idx="1799">
                  <c:v>15.98</c:v>
                </c:pt>
                <c:pt idx="1800">
                  <c:v>16</c:v>
                </c:pt>
                <c:pt idx="1801">
                  <c:v>16.02</c:v>
                </c:pt>
                <c:pt idx="1802">
                  <c:v>16.04</c:v>
                </c:pt>
                <c:pt idx="1803">
                  <c:v>16.060000000000002</c:v>
                </c:pt>
                <c:pt idx="1804">
                  <c:v>16.079999999999988</c:v>
                </c:pt>
                <c:pt idx="1805">
                  <c:v>16.100000000000001</c:v>
                </c:pt>
                <c:pt idx="1806">
                  <c:v>16.119999999999997</c:v>
                </c:pt>
                <c:pt idx="1807">
                  <c:v>16.14</c:v>
                </c:pt>
                <c:pt idx="1808">
                  <c:v>16.16</c:v>
                </c:pt>
                <c:pt idx="1809">
                  <c:v>16.18</c:v>
                </c:pt>
                <c:pt idx="1810">
                  <c:v>16.2</c:v>
                </c:pt>
                <c:pt idx="1811">
                  <c:v>16.22</c:v>
                </c:pt>
                <c:pt idx="1812">
                  <c:v>16.240000000000002</c:v>
                </c:pt>
                <c:pt idx="1813">
                  <c:v>16.259999999999987</c:v>
                </c:pt>
                <c:pt idx="1814">
                  <c:v>16.279999999999987</c:v>
                </c:pt>
                <c:pt idx="1815">
                  <c:v>16.299999999999986</c:v>
                </c:pt>
                <c:pt idx="1816">
                  <c:v>16.32</c:v>
                </c:pt>
                <c:pt idx="1817">
                  <c:v>16.34</c:v>
                </c:pt>
                <c:pt idx="1818">
                  <c:v>16.36</c:v>
                </c:pt>
                <c:pt idx="1819">
                  <c:v>16.38</c:v>
                </c:pt>
                <c:pt idx="1820">
                  <c:v>16.399999999999999</c:v>
                </c:pt>
                <c:pt idx="1821">
                  <c:v>16.420000000000002</c:v>
                </c:pt>
                <c:pt idx="1822">
                  <c:v>16.439999999999987</c:v>
                </c:pt>
                <c:pt idx="1823">
                  <c:v>16.459999999999987</c:v>
                </c:pt>
                <c:pt idx="1824">
                  <c:v>16.479999999999986</c:v>
                </c:pt>
                <c:pt idx="1825">
                  <c:v>16.5</c:v>
                </c:pt>
                <c:pt idx="1826">
                  <c:v>16.52</c:v>
                </c:pt>
                <c:pt idx="1827">
                  <c:v>16.54</c:v>
                </c:pt>
                <c:pt idx="1828">
                  <c:v>16.560000000000002</c:v>
                </c:pt>
                <c:pt idx="1829">
                  <c:v>16.579999999999988</c:v>
                </c:pt>
                <c:pt idx="1830">
                  <c:v>16.600000000000001</c:v>
                </c:pt>
                <c:pt idx="1831">
                  <c:v>16.619999999999997</c:v>
                </c:pt>
                <c:pt idx="1832">
                  <c:v>16.64</c:v>
                </c:pt>
                <c:pt idx="1833">
                  <c:v>16.66</c:v>
                </c:pt>
                <c:pt idx="1834">
                  <c:v>16.68</c:v>
                </c:pt>
                <c:pt idx="1835">
                  <c:v>16.7</c:v>
                </c:pt>
                <c:pt idx="1836">
                  <c:v>16.72</c:v>
                </c:pt>
                <c:pt idx="1837">
                  <c:v>16.740000000000002</c:v>
                </c:pt>
                <c:pt idx="1838">
                  <c:v>16.759999999999987</c:v>
                </c:pt>
                <c:pt idx="1839">
                  <c:v>16.779999999999987</c:v>
                </c:pt>
                <c:pt idx="1840">
                  <c:v>16.799999999999986</c:v>
                </c:pt>
                <c:pt idx="1841">
                  <c:v>16.82</c:v>
                </c:pt>
                <c:pt idx="1842">
                  <c:v>16.84</c:v>
                </c:pt>
                <c:pt idx="1843">
                  <c:v>16.86</c:v>
                </c:pt>
                <c:pt idx="1844">
                  <c:v>16.88</c:v>
                </c:pt>
                <c:pt idx="1845">
                  <c:v>16.899999999999999</c:v>
                </c:pt>
                <c:pt idx="1846">
                  <c:v>16.920000000000002</c:v>
                </c:pt>
                <c:pt idx="1847">
                  <c:v>16.939999999999987</c:v>
                </c:pt>
                <c:pt idx="1848">
                  <c:v>16.959999999999987</c:v>
                </c:pt>
                <c:pt idx="1849">
                  <c:v>16.979999999999986</c:v>
                </c:pt>
                <c:pt idx="1850">
                  <c:v>17</c:v>
                </c:pt>
                <c:pt idx="1851">
                  <c:v>17.02</c:v>
                </c:pt>
                <c:pt idx="1852">
                  <c:v>17.04</c:v>
                </c:pt>
                <c:pt idx="1853">
                  <c:v>17.060000000000002</c:v>
                </c:pt>
                <c:pt idx="1854">
                  <c:v>17.079999999999988</c:v>
                </c:pt>
                <c:pt idx="1855">
                  <c:v>17.100000000000001</c:v>
                </c:pt>
                <c:pt idx="1856">
                  <c:v>17.119999999999997</c:v>
                </c:pt>
                <c:pt idx="1857">
                  <c:v>17.14</c:v>
                </c:pt>
                <c:pt idx="1858">
                  <c:v>17.16</c:v>
                </c:pt>
                <c:pt idx="1859">
                  <c:v>17.18</c:v>
                </c:pt>
                <c:pt idx="1860">
                  <c:v>17.2</c:v>
                </c:pt>
                <c:pt idx="1861">
                  <c:v>17.22</c:v>
                </c:pt>
                <c:pt idx="1862">
                  <c:v>17.240000000000002</c:v>
                </c:pt>
                <c:pt idx="1863">
                  <c:v>17.259999999999987</c:v>
                </c:pt>
                <c:pt idx="1864">
                  <c:v>17.279999999999987</c:v>
                </c:pt>
                <c:pt idx="1865">
                  <c:v>17.299999999999986</c:v>
                </c:pt>
                <c:pt idx="1866">
                  <c:v>17.32</c:v>
                </c:pt>
                <c:pt idx="1867">
                  <c:v>17.34</c:v>
                </c:pt>
                <c:pt idx="1868">
                  <c:v>17.36</c:v>
                </c:pt>
                <c:pt idx="1869">
                  <c:v>17.38</c:v>
                </c:pt>
                <c:pt idx="1870">
                  <c:v>17.399999999999999</c:v>
                </c:pt>
                <c:pt idx="1871">
                  <c:v>17.420000000000002</c:v>
                </c:pt>
                <c:pt idx="1872">
                  <c:v>17.439999999999987</c:v>
                </c:pt>
                <c:pt idx="1873">
                  <c:v>17.459999999999987</c:v>
                </c:pt>
                <c:pt idx="1874">
                  <c:v>17.479999999999986</c:v>
                </c:pt>
                <c:pt idx="1875">
                  <c:v>17.5</c:v>
                </c:pt>
                <c:pt idx="1876">
                  <c:v>17.52</c:v>
                </c:pt>
                <c:pt idx="1877">
                  <c:v>17.54</c:v>
                </c:pt>
                <c:pt idx="1878">
                  <c:v>17.560000000000002</c:v>
                </c:pt>
                <c:pt idx="1879">
                  <c:v>17.579999999999988</c:v>
                </c:pt>
                <c:pt idx="1880">
                  <c:v>17.600000000000001</c:v>
                </c:pt>
                <c:pt idx="1881">
                  <c:v>17.619999999999997</c:v>
                </c:pt>
                <c:pt idx="1882">
                  <c:v>17.64</c:v>
                </c:pt>
                <c:pt idx="1883">
                  <c:v>17.66</c:v>
                </c:pt>
                <c:pt idx="1884">
                  <c:v>17.68</c:v>
                </c:pt>
                <c:pt idx="1885">
                  <c:v>17.7</c:v>
                </c:pt>
                <c:pt idx="1886">
                  <c:v>17.72</c:v>
                </c:pt>
                <c:pt idx="1887">
                  <c:v>17.740000000000002</c:v>
                </c:pt>
                <c:pt idx="1888">
                  <c:v>17.759999999999987</c:v>
                </c:pt>
                <c:pt idx="1889">
                  <c:v>17.779999999999987</c:v>
                </c:pt>
                <c:pt idx="1890">
                  <c:v>17.799999999999986</c:v>
                </c:pt>
                <c:pt idx="1891">
                  <c:v>17.82</c:v>
                </c:pt>
                <c:pt idx="1892">
                  <c:v>17.84</c:v>
                </c:pt>
                <c:pt idx="1893">
                  <c:v>17.86</c:v>
                </c:pt>
                <c:pt idx="1894">
                  <c:v>17.88</c:v>
                </c:pt>
                <c:pt idx="1895">
                  <c:v>17.899999999999999</c:v>
                </c:pt>
                <c:pt idx="1896">
                  <c:v>17.920000000000002</c:v>
                </c:pt>
                <c:pt idx="1897">
                  <c:v>17.939999999999987</c:v>
                </c:pt>
                <c:pt idx="1898">
                  <c:v>17.959999999999987</c:v>
                </c:pt>
                <c:pt idx="1899">
                  <c:v>17.979999999999986</c:v>
                </c:pt>
                <c:pt idx="1900">
                  <c:v>18</c:v>
                </c:pt>
                <c:pt idx="1901">
                  <c:v>18.02</c:v>
                </c:pt>
                <c:pt idx="1902">
                  <c:v>18.04</c:v>
                </c:pt>
                <c:pt idx="1903">
                  <c:v>18.060000000000002</c:v>
                </c:pt>
                <c:pt idx="1904">
                  <c:v>18.079999999999988</c:v>
                </c:pt>
                <c:pt idx="1905">
                  <c:v>18.100000000000001</c:v>
                </c:pt>
                <c:pt idx="1906">
                  <c:v>18.119999999999997</c:v>
                </c:pt>
                <c:pt idx="1907">
                  <c:v>18.14</c:v>
                </c:pt>
                <c:pt idx="1908">
                  <c:v>18.16</c:v>
                </c:pt>
                <c:pt idx="1909">
                  <c:v>18.18</c:v>
                </c:pt>
                <c:pt idx="1910">
                  <c:v>18.2</c:v>
                </c:pt>
                <c:pt idx="1911">
                  <c:v>18.22</c:v>
                </c:pt>
                <c:pt idx="1912">
                  <c:v>18.240000000000002</c:v>
                </c:pt>
                <c:pt idx="1913">
                  <c:v>18.259999999999987</c:v>
                </c:pt>
                <c:pt idx="1914">
                  <c:v>18.279999999999987</c:v>
                </c:pt>
                <c:pt idx="1915">
                  <c:v>18.299999999999986</c:v>
                </c:pt>
                <c:pt idx="1916">
                  <c:v>18.32</c:v>
                </c:pt>
                <c:pt idx="1917">
                  <c:v>18.34</c:v>
                </c:pt>
                <c:pt idx="1918">
                  <c:v>18.36</c:v>
                </c:pt>
                <c:pt idx="1919">
                  <c:v>18.38</c:v>
                </c:pt>
                <c:pt idx="1920">
                  <c:v>18.399999999999999</c:v>
                </c:pt>
                <c:pt idx="1921">
                  <c:v>18.420000000000002</c:v>
                </c:pt>
                <c:pt idx="1922">
                  <c:v>18.439999999999987</c:v>
                </c:pt>
                <c:pt idx="1923">
                  <c:v>18.459999999999987</c:v>
                </c:pt>
                <c:pt idx="1924">
                  <c:v>18.479999999999986</c:v>
                </c:pt>
                <c:pt idx="1925">
                  <c:v>18.5</c:v>
                </c:pt>
                <c:pt idx="1926">
                  <c:v>18.52</c:v>
                </c:pt>
                <c:pt idx="1927">
                  <c:v>18.54</c:v>
                </c:pt>
                <c:pt idx="1928">
                  <c:v>18.560000000000002</c:v>
                </c:pt>
                <c:pt idx="1929">
                  <c:v>18.579999999999988</c:v>
                </c:pt>
                <c:pt idx="1930">
                  <c:v>18.600000000000001</c:v>
                </c:pt>
                <c:pt idx="1931">
                  <c:v>18.619999999999997</c:v>
                </c:pt>
                <c:pt idx="1932">
                  <c:v>18.64</c:v>
                </c:pt>
                <c:pt idx="1933">
                  <c:v>18.66</c:v>
                </c:pt>
                <c:pt idx="1934">
                  <c:v>18.68</c:v>
                </c:pt>
                <c:pt idx="1935">
                  <c:v>18.7</c:v>
                </c:pt>
                <c:pt idx="1936">
                  <c:v>18.72</c:v>
                </c:pt>
                <c:pt idx="1937">
                  <c:v>18.740000000000002</c:v>
                </c:pt>
                <c:pt idx="1938">
                  <c:v>18.759999999999987</c:v>
                </c:pt>
                <c:pt idx="1939">
                  <c:v>18.779999999999987</c:v>
                </c:pt>
                <c:pt idx="1940">
                  <c:v>18.799999999999986</c:v>
                </c:pt>
                <c:pt idx="1941">
                  <c:v>18.82</c:v>
                </c:pt>
                <c:pt idx="1942">
                  <c:v>18.84</c:v>
                </c:pt>
                <c:pt idx="1943">
                  <c:v>18.86</c:v>
                </c:pt>
                <c:pt idx="1944">
                  <c:v>18.88</c:v>
                </c:pt>
                <c:pt idx="1945">
                  <c:v>18.899999999999999</c:v>
                </c:pt>
                <c:pt idx="1946">
                  <c:v>18.920000000000002</c:v>
                </c:pt>
                <c:pt idx="1947">
                  <c:v>18.939999999999987</c:v>
                </c:pt>
                <c:pt idx="1948">
                  <c:v>18.959999999999987</c:v>
                </c:pt>
                <c:pt idx="1949">
                  <c:v>18.979999999999986</c:v>
                </c:pt>
                <c:pt idx="1950">
                  <c:v>19</c:v>
                </c:pt>
                <c:pt idx="1951">
                  <c:v>19.02</c:v>
                </c:pt>
                <c:pt idx="1952">
                  <c:v>19.04</c:v>
                </c:pt>
                <c:pt idx="1953">
                  <c:v>19.060000000000002</c:v>
                </c:pt>
                <c:pt idx="1954">
                  <c:v>19.079999999999988</c:v>
                </c:pt>
                <c:pt idx="1955">
                  <c:v>19.100000000000001</c:v>
                </c:pt>
                <c:pt idx="1956">
                  <c:v>19.119999999999997</c:v>
                </c:pt>
                <c:pt idx="1957">
                  <c:v>19.14</c:v>
                </c:pt>
                <c:pt idx="1958">
                  <c:v>19.16</c:v>
                </c:pt>
                <c:pt idx="1959">
                  <c:v>19.18</c:v>
                </c:pt>
                <c:pt idx="1960">
                  <c:v>19.2</c:v>
                </c:pt>
                <c:pt idx="1961">
                  <c:v>19.22</c:v>
                </c:pt>
                <c:pt idx="1962">
                  <c:v>19.240000000000002</c:v>
                </c:pt>
                <c:pt idx="1963">
                  <c:v>19.259999999999987</c:v>
                </c:pt>
                <c:pt idx="1964">
                  <c:v>19.279999999999987</c:v>
                </c:pt>
                <c:pt idx="1965">
                  <c:v>19.299999999999986</c:v>
                </c:pt>
                <c:pt idx="1966">
                  <c:v>19.32</c:v>
                </c:pt>
                <c:pt idx="1967">
                  <c:v>19.34</c:v>
                </c:pt>
                <c:pt idx="1968">
                  <c:v>19.36</c:v>
                </c:pt>
                <c:pt idx="1969">
                  <c:v>19.38</c:v>
                </c:pt>
                <c:pt idx="1970">
                  <c:v>19.399999999999999</c:v>
                </c:pt>
                <c:pt idx="1971">
                  <c:v>19.420000000000002</c:v>
                </c:pt>
                <c:pt idx="1972">
                  <c:v>19.439999999999987</c:v>
                </c:pt>
                <c:pt idx="1973">
                  <c:v>19.459999999999987</c:v>
                </c:pt>
                <c:pt idx="1974">
                  <c:v>19.479999999999986</c:v>
                </c:pt>
                <c:pt idx="1975">
                  <c:v>19.5</c:v>
                </c:pt>
                <c:pt idx="1976">
                  <c:v>19.52</c:v>
                </c:pt>
                <c:pt idx="1977">
                  <c:v>19.54</c:v>
                </c:pt>
                <c:pt idx="1978">
                  <c:v>19.560000000000002</c:v>
                </c:pt>
                <c:pt idx="1979">
                  <c:v>19.579999999999988</c:v>
                </c:pt>
                <c:pt idx="1980">
                  <c:v>19.600000000000001</c:v>
                </c:pt>
                <c:pt idx="1981">
                  <c:v>19.619999999999997</c:v>
                </c:pt>
                <c:pt idx="1982">
                  <c:v>19.64</c:v>
                </c:pt>
                <c:pt idx="1983">
                  <c:v>19.66</c:v>
                </c:pt>
                <c:pt idx="1984">
                  <c:v>19.68</c:v>
                </c:pt>
                <c:pt idx="1985">
                  <c:v>19.7</c:v>
                </c:pt>
                <c:pt idx="1986">
                  <c:v>19.72</c:v>
                </c:pt>
                <c:pt idx="1987">
                  <c:v>19.740000000000002</c:v>
                </c:pt>
                <c:pt idx="1988">
                  <c:v>19.759999999999987</c:v>
                </c:pt>
                <c:pt idx="1989">
                  <c:v>19.779999999999987</c:v>
                </c:pt>
                <c:pt idx="1990">
                  <c:v>19.799999999999986</c:v>
                </c:pt>
                <c:pt idx="1991">
                  <c:v>19.82</c:v>
                </c:pt>
                <c:pt idx="1992">
                  <c:v>19.84</c:v>
                </c:pt>
                <c:pt idx="1993">
                  <c:v>19.86</c:v>
                </c:pt>
                <c:pt idx="1994">
                  <c:v>19.88</c:v>
                </c:pt>
                <c:pt idx="1995">
                  <c:v>19.899999999999999</c:v>
                </c:pt>
                <c:pt idx="1996">
                  <c:v>19.920000000000002</c:v>
                </c:pt>
                <c:pt idx="1997">
                  <c:v>19.939999999999987</c:v>
                </c:pt>
                <c:pt idx="1998">
                  <c:v>19.959999999999987</c:v>
                </c:pt>
                <c:pt idx="1999">
                  <c:v>19.979999999999986</c:v>
                </c:pt>
                <c:pt idx="2000">
                  <c:v>20</c:v>
                </c:pt>
                <c:pt idx="2001">
                  <c:v>20.02</c:v>
                </c:pt>
                <c:pt idx="2002">
                  <c:v>20.04</c:v>
                </c:pt>
                <c:pt idx="2003">
                  <c:v>20.060000000000002</c:v>
                </c:pt>
                <c:pt idx="2004">
                  <c:v>20.079999999999988</c:v>
                </c:pt>
                <c:pt idx="2005">
                  <c:v>20.100000000000001</c:v>
                </c:pt>
                <c:pt idx="2006">
                  <c:v>20.119999999999997</c:v>
                </c:pt>
                <c:pt idx="2007">
                  <c:v>20.14</c:v>
                </c:pt>
                <c:pt idx="2008">
                  <c:v>20.16</c:v>
                </c:pt>
                <c:pt idx="2009">
                  <c:v>20.18</c:v>
                </c:pt>
                <c:pt idx="2010">
                  <c:v>20.2</c:v>
                </c:pt>
                <c:pt idx="2011">
                  <c:v>20.22</c:v>
                </c:pt>
                <c:pt idx="2012">
                  <c:v>20.240000000000002</c:v>
                </c:pt>
                <c:pt idx="2013">
                  <c:v>20.259999999999987</c:v>
                </c:pt>
                <c:pt idx="2014">
                  <c:v>20.279999999999987</c:v>
                </c:pt>
                <c:pt idx="2015">
                  <c:v>20.299999999999986</c:v>
                </c:pt>
                <c:pt idx="2016">
                  <c:v>20.32</c:v>
                </c:pt>
                <c:pt idx="2017">
                  <c:v>20.34</c:v>
                </c:pt>
                <c:pt idx="2018">
                  <c:v>20.36</c:v>
                </c:pt>
                <c:pt idx="2019">
                  <c:v>20.38</c:v>
                </c:pt>
                <c:pt idx="2020">
                  <c:v>20.399999999999999</c:v>
                </c:pt>
                <c:pt idx="2021">
                  <c:v>20.420000000000002</c:v>
                </c:pt>
                <c:pt idx="2022">
                  <c:v>20.439999999999987</c:v>
                </c:pt>
                <c:pt idx="2023">
                  <c:v>20.459999999999987</c:v>
                </c:pt>
                <c:pt idx="2024">
                  <c:v>20.479999999999986</c:v>
                </c:pt>
                <c:pt idx="2025">
                  <c:v>20.5</c:v>
                </c:pt>
                <c:pt idx="2026">
                  <c:v>20.52</c:v>
                </c:pt>
                <c:pt idx="2027">
                  <c:v>20.54</c:v>
                </c:pt>
                <c:pt idx="2028">
                  <c:v>20.560000000000002</c:v>
                </c:pt>
                <c:pt idx="2029">
                  <c:v>20.58</c:v>
                </c:pt>
                <c:pt idx="2030">
                  <c:v>20.6</c:v>
                </c:pt>
                <c:pt idx="2031">
                  <c:v>20.619999999999997</c:v>
                </c:pt>
                <c:pt idx="2032">
                  <c:v>20.64</c:v>
                </c:pt>
                <c:pt idx="2033">
                  <c:v>20.66</c:v>
                </c:pt>
                <c:pt idx="2034">
                  <c:v>20.68</c:v>
                </c:pt>
                <c:pt idx="2035">
                  <c:v>20.7</c:v>
                </c:pt>
                <c:pt idx="2036">
                  <c:v>20.72</c:v>
                </c:pt>
                <c:pt idx="2037">
                  <c:v>20.740000000000002</c:v>
                </c:pt>
                <c:pt idx="2038">
                  <c:v>20.759999999999987</c:v>
                </c:pt>
                <c:pt idx="2039">
                  <c:v>20.779999999999987</c:v>
                </c:pt>
                <c:pt idx="2040">
                  <c:v>20.799999999999986</c:v>
                </c:pt>
                <c:pt idx="2041">
                  <c:v>20.82</c:v>
                </c:pt>
                <c:pt idx="2042">
                  <c:v>20.84</c:v>
                </c:pt>
                <c:pt idx="2043">
                  <c:v>20.86</c:v>
                </c:pt>
                <c:pt idx="2044">
                  <c:v>20.88</c:v>
                </c:pt>
                <c:pt idx="2045">
                  <c:v>20.9</c:v>
                </c:pt>
                <c:pt idx="2046">
                  <c:v>20.919999999999987</c:v>
                </c:pt>
                <c:pt idx="2047">
                  <c:v>20.939999999999987</c:v>
                </c:pt>
                <c:pt idx="2048">
                  <c:v>20.959999999999987</c:v>
                </c:pt>
                <c:pt idx="2049">
                  <c:v>20.979999999999986</c:v>
                </c:pt>
                <c:pt idx="2050">
                  <c:v>21</c:v>
                </c:pt>
                <c:pt idx="2051">
                  <c:v>21.02</c:v>
                </c:pt>
                <c:pt idx="2052">
                  <c:v>21.04</c:v>
                </c:pt>
                <c:pt idx="2053">
                  <c:v>21.060000000000002</c:v>
                </c:pt>
                <c:pt idx="2054">
                  <c:v>21.08</c:v>
                </c:pt>
                <c:pt idx="2055">
                  <c:v>21.1</c:v>
                </c:pt>
                <c:pt idx="2056">
                  <c:v>21.119999999999997</c:v>
                </c:pt>
                <c:pt idx="2057">
                  <c:v>21.14</c:v>
                </c:pt>
                <c:pt idx="2058">
                  <c:v>21.16</c:v>
                </c:pt>
                <c:pt idx="2059">
                  <c:v>21.18</c:v>
                </c:pt>
                <c:pt idx="2060">
                  <c:v>21.2</c:v>
                </c:pt>
                <c:pt idx="2061">
                  <c:v>21.22</c:v>
                </c:pt>
                <c:pt idx="2062">
                  <c:v>21.240000000000002</c:v>
                </c:pt>
                <c:pt idx="2063">
                  <c:v>21.259999999999987</c:v>
                </c:pt>
                <c:pt idx="2064">
                  <c:v>21.279999999999987</c:v>
                </c:pt>
                <c:pt idx="2065">
                  <c:v>21.299999999999986</c:v>
                </c:pt>
                <c:pt idx="2066">
                  <c:v>21.32</c:v>
                </c:pt>
                <c:pt idx="2067">
                  <c:v>21.34</c:v>
                </c:pt>
                <c:pt idx="2068">
                  <c:v>21.36</c:v>
                </c:pt>
                <c:pt idx="2069">
                  <c:v>21.38</c:v>
                </c:pt>
                <c:pt idx="2070">
                  <c:v>21.4</c:v>
                </c:pt>
                <c:pt idx="2071">
                  <c:v>21.419999999999987</c:v>
                </c:pt>
                <c:pt idx="2072">
                  <c:v>21.439999999999987</c:v>
                </c:pt>
                <c:pt idx="2073">
                  <c:v>21.459999999999987</c:v>
                </c:pt>
                <c:pt idx="2074">
                  <c:v>21.479999999999986</c:v>
                </c:pt>
                <c:pt idx="2075">
                  <c:v>21.5</c:v>
                </c:pt>
                <c:pt idx="2076">
                  <c:v>21.52</c:v>
                </c:pt>
                <c:pt idx="2077">
                  <c:v>21.54</c:v>
                </c:pt>
                <c:pt idx="2078">
                  <c:v>21.560000000000002</c:v>
                </c:pt>
                <c:pt idx="2079">
                  <c:v>21.58</c:v>
                </c:pt>
                <c:pt idx="2080">
                  <c:v>21.6</c:v>
                </c:pt>
                <c:pt idx="2081">
                  <c:v>21.619999999999997</c:v>
                </c:pt>
                <c:pt idx="2082">
                  <c:v>21.64</c:v>
                </c:pt>
                <c:pt idx="2083">
                  <c:v>21.66</c:v>
                </c:pt>
                <c:pt idx="2084">
                  <c:v>21.68</c:v>
                </c:pt>
                <c:pt idx="2085">
                  <c:v>21.7</c:v>
                </c:pt>
                <c:pt idx="2086">
                  <c:v>21.72</c:v>
                </c:pt>
                <c:pt idx="2087">
                  <c:v>21.740000000000002</c:v>
                </c:pt>
                <c:pt idx="2088">
                  <c:v>21.759999999999987</c:v>
                </c:pt>
                <c:pt idx="2089">
                  <c:v>21.779999999999987</c:v>
                </c:pt>
                <c:pt idx="2090">
                  <c:v>21.799999999999986</c:v>
                </c:pt>
                <c:pt idx="2091">
                  <c:v>21.82</c:v>
                </c:pt>
                <c:pt idx="2092">
                  <c:v>21.84</c:v>
                </c:pt>
                <c:pt idx="2093">
                  <c:v>21.86</c:v>
                </c:pt>
                <c:pt idx="2094">
                  <c:v>21.88</c:v>
                </c:pt>
                <c:pt idx="2095">
                  <c:v>21.9</c:v>
                </c:pt>
                <c:pt idx="2096">
                  <c:v>21.919999999999987</c:v>
                </c:pt>
                <c:pt idx="2097">
                  <c:v>21.939999999999987</c:v>
                </c:pt>
                <c:pt idx="2098">
                  <c:v>21.959999999999987</c:v>
                </c:pt>
                <c:pt idx="2099">
                  <c:v>21.979999999999986</c:v>
                </c:pt>
                <c:pt idx="2100">
                  <c:v>22</c:v>
                </c:pt>
                <c:pt idx="2101">
                  <c:v>22.02</c:v>
                </c:pt>
                <c:pt idx="2102">
                  <c:v>22.04</c:v>
                </c:pt>
                <c:pt idx="2103">
                  <c:v>22.060000000000002</c:v>
                </c:pt>
                <c:pt idx="2104">
                  <c:v>22.08</c:v>
                </c:pt>
                <c:pt idx="2105">
                  <c:v>22.1</c:v>
                </c:pt>
                <c:pt idx="2106">
                  <c:v>22.119999999999997</c:v>
                </c:pt>
                <c:pt idx="2107">
                  <c:v>22.14</c:v>
                </c:pt>
                <c:pt idx="2108">
                  <c:v>22.16</c:v>
                </c:pt>
                <c:pt idx="2109">
                  <c:v>22.18</c:v>
                </c:pt>
                <c:pt idx="2110">
                  <c:v>22.2</c:v>
                </c:pt>
                <c:pt idx="2111">
                  <c:v>22.22</c:v>
                </c:pt>
                <c:pt idx="2112">
                  <c:v>22.240000000000002</c:v>
                </c:pt>
                <c:pt idx="2113">
                  <c:v>22.259999999999987</c:v>
                </c:pt>
                <c:pt idx="2114">
                  <c:v>22.279999999999987</c:v>
                </c:pt>
                <c:pt idx="2115">
                  <c:v>22.299999999999986</c:v>
                </c:pt>
                <c:pt idx="2116">
                  <c:v>22.32</c:v>
                </c:pt>
                <c:pt idx="2117">
                  <c:v>22.34</c:v>
                </c:pt>
                <c:pt idx="2118">
                  <c:v>22.36</c:v>
                </c:pt>
                <c:pt idx="2119">
                  <c:v>22.38</c:v>
                </c:pt>
                <c:pt idx="2120">
                  <c:v>22.4</c:v>
                </c:pt>
                <c:pt idx="2121">
                  <c:v>22.419999999999987</c:v>
                </c:pt>
                <c:pt idx="2122">
                  <c:v>22.439999999999987</c:v>
                </c:pt>
                <c:pt idx="2123">
                  <c:v>22.459999999999987</c:v>
                </c:pt>
                <c:pt idx="2124">
                  <c:v>22.479999999999986</c:v>
                </c:pt>
                <c:pt idx="2125">
                  <c:v>22.5</c:v>
                </c:pt>
                <c:pt idx="2126">
                  <c:v>22.52</c:v>
                </c:pt>
                <c:pt idx="2127">
                  <c:v>22.54</c:v>
                </c:pt>
                <c:pt idx="2128">
                  <c:v>22.560000000000002</c:v>
                </c:pt>
                <c:pt idx="2129">
                  <c:v>22.58</c:v>
                </c:pt>
                <c:pt idx="2130">
                  <c:v>22.6</c:v>
                </c:pt>
                <c:pt idx="2131">
                  <c:v>22.619999999999997</c:v>
                </c:pt>
                <c:pt idx="2132">
                  <c:v>22.64</c:v>
                </c:pt>
                <c:pt idx="2133">
                  <c:v>22.66</c:v>
                </c:pt>
                <c:pt idx="2134">
                  <c:v>22.68</c:v>
                </c:pt>
                <c:pt idx="2135">
                  <c:v>22.7</c:v>
                </c:pt>
                <c:pt idx="2136">
                  <c:v>22.72</c:v>
                </c:pt>
                <c:pt idx="2137">
                  <c:v>22.740000000000002</c:v>
                </c:pt>
                <c:pt idx="2138">
                  <c:v>22.759999999999987</c:v>
                </c:pt>
                <c:pt idx="2139">
                  <c:v>22.779999999999987</c:v>
                </c:pt>
                <c:pt idx="2140">
                  <c:v>22.799999999999986</c:v>
                </c:pt>
                <c:pt idx="2141">
                  <c:v>22.82</c:v>
                </c:pt>
                <c:pt idx="2142">
                  <c:v>22.84</c:v>
                </c:pt>
                <c:pt idx="2143">
                  <c:v>22.86</c:v>
                </c:pt>
                <c:pt idx="2144">
                  <c:v>22.88</c:v>
                </c:pt>
                <c:pt idx="2145">
                  <c:v>22.9</c:v>
                </c:pt>
                <c:pt idx="2146">
                  <c:v>22.919999999999987</c:v>
                </c:pt>
                <c:pt idx="2147">
                  <c:v>22.939999999999987</c:v>
                </c:pt>
                <c:pt idx="2148">
                  <c:v>22.959999999999987</c:v>
                </c:pt>
                <c:pt idx="2149">
                  <c:v>22.979999999999986</c:v>
                </c:pt>
                <c:pt idx="2150">
                  <c:v>23</c:v>
                </c:pt>
                <c:pt idx="2151">
                  <c:v>23.02</c:v>
                </c:pt>
                <c:pt idx="2152">
                  <c:v>23.04</c:v>
                </c:pt>
                <c:pt idx="2153">
                  <c:v>23.060000000000002</c:v>
                </c:pt>
                <c:pt idx="2154">
                  <c:v>23.08</c:v>
                </c:pt>
                <c:pt idx="2155">
                  <c:v>23.1</c:v>
                </c:pt>
                <c:pt idx="2156">
                  <c:v>23.119999999999997</c:v>
                </c:pt>
                <c:pt idx="2157">
                  <c:v>23.14</c:v>
                </c:pt>
                <c:pt idx="2158">
                  <c:v>23.16</c:v>
                </c:pt>
                <c:pt idx="2159">
                  <c:v>23.18</c:v>
                </c:pt>
                <c:pt idx="2160">
                  <c:v>23.2</c:v>
                </c:pt>
                <c:pt idx="2161">
                  <c:v>23.22</c:v>
                </c:pt>
                <c:pt idx="2162">
                  <c:v>23.240000000000002</c:v>
                </c:pt>
                <c:pt idx="2163">
                  <c:v>23.259999999999987</c:v>
                </c:pt>
                <c:pt idx="2164">
                  <c:v>23.279999999999987</c:v>
                </c:pt>
                <c:pt idx="2165">
                  <c:v>23.299999999999986</c:v>
                </c:pt>
                <c:pt idx="2166">
                  <c:v>23.32</c:v>
                </c:pt>
                <c:pt idx="2167">
                  <c:v>23.34</c:v>
                </c:pt>
                <c:pt idx="2168">
                  <c:v>23.36</c:v>
                </c:pt>
                <c:pt idx="2169">
                  <c:v>23.38</c:v>
                </c:pt>
                <c:pt idx="2170">
                  <c:v>23.4</c:v>
                </c:pt>
                <c:pt idx="2171">
                  <c:v>23.419999999999987</c:v>
                </c:pt>
                <c:pt idx="2172">
                  <c:v>23.439999999999987</c:v>
                </c:pt>
                <c:pt idx="2173">
                  <c:v>23.459999999999987</c:v>
                </c:pt>
                <c:pt idx="2174">
                  <c:v>23.479999999999986</c:v>
                </c:pt>
                <c:pt idx="2175">
                  <c:v>23.5</c:v>
                </c:pt>
                <c:pt idx="2176">
                  <c:v>23.52</c:v>
                </c:pt>
                <c:pt idx="2177">
                  <c:v>23.54</c:v>
                </c:pt>
                <c:pt idx="2178">
                  <c:v>23.560000000000002</c:v>
                </c:pt>
                <c:pt idx="2179">
                  <c:v>23.58</c:v>
                </c:pt>
                <c:pt idx="2180">
                  <c:v>23.6</c:v>
                </c:pt>
                <c:pt idx="2181">
                  <c:v>23.619999999999997</c:v>
                </c:pt>
                <c:pt idx="2182">
                  <c:v>23.64</c:v>
                </c:pt>
                <c:pt idx="2183">
                  <c:v>23.66</c:v>
                </c:pt>
                <c:pt idx="2184">
                  <c:v>23.68</c:v>
                </c:pt>
                <c:pt idx="2185">
                  <c:v>23.7</c:v>
                </c:pt>
                <c:pt idx="2186">
                  <c:v>23.72</c:v>
                </c:pt>
                <c:pt idx="2187">
                  <c:v>23.740000000000002</c:v>
                </c:pt>
                <c:pt idx="2188">
                  <c:v>23.759999999999987</c:v>
                </c:pt>
                <c:pt idx="2189">
                  <c:v>23.779999999999987</c:v>
                </c:pt>
                <c:pt idx="2190">
                  <c:v>23.8</c:v>
                </c:pt>
                <c:pt idx="2191">
                  <c:v>23.82</c:v>
                </c:pt>
                <c:pt idx="2192">
                  <c:v>23.84</c:v>
                </c:pt>
                <c:pt idx="2193">
                  <c:v>23.86</c:v>
                </c:pt>
                <c:pt idx="2194">
                  <c:v>23.88</c:v>
                </c:pt>
                <c:pt idx="2195">
                  <c:v>23.9</c:v>
                </c:pt>
                <c:pt idx="2196">
                  <c:v>23.919999999999987</c:v>
                </c:pt>
                <c:pt idx="2197">
                  <c:v>23.939999999999987</c:v>
                </c:pt>
                <c:pt idx="2198">
                  <c:v>23.959999999999987</c:v>
                </c:pt>
                <c:pt idx="2199">
                  <c:v>23.979999999999986</c:v>
                </c:pt>
                <c:pt idx="2200">
                  <c:v>24</c:v>
                </c:pt>
                <c:pt idx="2201">
                  <c:v>24.02</c:v>
                </c:pt>
                <c:pt idx="2202">
                  <c:v>24.04</c:v>
                </c:pt>
                <c:pt idx="2203">
                  <c:v>24.06</c:v>
                </c:pt>
                <c:pt idx="2204">
                  <c:v>24.08</c:v>
                </c:pt>
                <c:pt idx="2205">
                  <c:v>24.1</c:v>
                </c:pt>
                <c:pt idx="2206">
                  <c:v>24.12</c:v>
                </c:pt>
                <c:pt idx="2207">
                  <c:v>24.14</c:v>
                </c:pt>
                <c:pt idx="2208">
                  <c:v>24.16</c:v>
                </c:pt>
                <c:pt idx="2209">
                  <c:v>24.18</c:v>
                </c:pt>
                <c:pt idx="2210">
                  <c:v>24.2</c:v>
                </c:pt>
                <c:pt idx="2211">
                  <c:v>24.22</c:v>
                </c:pt>
                <c:pt idx="2212">
                  <c:v>24.240000000000002</c:v>
                </c:pt>
                <c:pt idx="2213">
                  <c:v>24.259999999999987</c:v>
                </c:pt>
                <c:pt idx="2214">
                  <c:v>24.279999999999987</c:v>
                </c:pt>
                <c:pt idx="2215">
                  <c:v>24.3</c:v>
                </c:pt>
                <c:pt idx="2216">
                  <c:v>24.32</c:v>
                </c:pt>
                <c:pt idx="2217">
                  <c:v>24.34</c:v>
                </c:pt>
                <c:pt idx="2218">
                  <c:v>24.36</c:v>
                </c:pt>
                <c:pt idx="2219">
                  <c:v>24.38</c:v>
                </c:pt>
                <c:pt idx="2220">
                  <c:v>24.4</c:v>
                </c:pt>
                <c:pt idx="2221">
                  <c:v>24.419999999999987</c:v>
                </c:pt>
                <c:pt idx="2222">
                  <c:v>24.439999999999987</c:v>
                </c:pt>
                <c:pt idx="2223">
                  <c:v>24.459999999999987</c:v>
                </c:pt>
                <c:pt idx="2224">
                  <c:v>24.479999999999986</c:v>
                </c:pt>
                <c:pt idx="2225">
                  <c:v>24.5</c:v>
                </c:pt>
                <c:pt idx="2226">
                  <c:v>24.52</c:v>
                </c:pt>
                <c:pt idx="2227">
                  <c:v>24.54</c:v>
                </c:pt>
                <c:pt idx="2228">
                  <c:v>24.56</c:v>
                </c:pt>
                <c:pt idx="2229">
                  <c:v>24.58</c:v>
                </c:pt>
                <c:pt idx="2230">
                  <c:v>24.6</c:v>
                </c:pt>
                <c:pt idx="2231">
                  <c:v>24.62</c:v>
                </c:pt>
                <c:pt idx="2232">
                  <c:v>24.64</c:v>
                </c:pt>
                <c:pt idx="2233">
                  <c:v>24.66</c:v>
                </c:pt>
                <c:pt idx="2234">
                  <c:v>24.68</c:v>
                </c:pt>
                <c:pt idx="2235">
                  <c:v>24.7</c:v>
                </c:pt>
                <c:pt idx="2236">
                  <c:v>24.72</c:v>
                </c:pt>
                <c:pt idx="2237">
                  <c:v>24.740000000000002</c:v>
                </c:pt>
                <c:pt idx="2238">
                  <c:v>24.759999999999987</c:v>
                </c:pt>
                <c:pt idx="2239">
                  <c:v>24.779999999999987</c:v>
                </c:pt>
                <c:pt idx="2240">
                  <c:v>24.8</c:v>
                </c:pt>
                <c:pt idx="2241">
                  <c:v>24.82</c:v>
                </c:pt>
                <c:pt idx="2242">
                  <c:v>24.84</c:v>
                </c:pt>
                <c:pt idx="2243">
                  <c:v>24.86</c:v>
                </c:pt>
                <c:pt idx="2244">
                  <c:v>24.88</c:v>
                </c:pt>
                <c:pt idx="2245">
                  <c:v>24.9</c:v>
                </c:pt>
                <c:pt idx="2246">
                  <c:v>24.919999999999987</c:v>
                </c:pt>
                <c:pt idx="2247">
                  <c:v>24.939999999999987</c:v>
                </c:pt>
                <c:pt idx="2248">
                  <c:v>24.959999999999987</c:v>
                </c:pt>
                <c:pt idx="2249">
                  <c:v>24.979999999999986</c:v>
                </c:pt>
                <c:pt idx="2250">
                  <c:v>25</c:v>
                </c:pt>
                <c:pt idx="2251">
                  <c:v>25.02</c:v>
                </c:pt>
                <c:pt idx="2252">
                  <c:v>25.04</c:v>
                </c:pt>
                <c:pt idx="2253">
                  <c:v>25.06</c:v>
                </c:pt>
                <c:pt idx="2254">
                  <c:v>25.08</c:v>
                </c:pt>
                <c:pt idx="2255">
                  <c:v>25.1</c:v>
                </c:pt>
                <c:pt idx="2256">
                  <c:v>25.12</c:v>
                </c:pt>
                <c:pt idx="2257">
                  <c:v>25.14</c:v>
                </c:pt>
                <c:pt idx="2258">
                  <c:v>25.16</c:v>
                </c:pt>
                <c:pt idx="2259">
                  <c:v>25.18</c:v>
                </c:pt>
                <c:pt idx="2260">
                  <c:v>25.2</c:v>
                </c:pt>
                <c:pt idx="2261">
                  <c:v>25.22</c:v>
                </c:pt>
                <c:pt idx="2262">
                  <c:v>25.240000000000002</c:v>
                </c:pt>
                <c:pt idx="2263">
                  <c:v>25.259999999999987</c:v>
                </c:pt>
                <c:pt idx="2264">
                  <c:v>25.279999999999987</c:v>
                </c:pt>
                <c:pt idx="2265">
                  <c:v>25.3</c:v>
                </c:pt>
                <c:pt idx="2266">
                  <c:v>25.32</c:v>
                </c:pt>
                <c:pt idx="2267">
                  <c:v>25.34</c:v>
                </c:pt>
                <c:pt idx="2268">
                  <c:v>25.36</c:v>
                </c:pt>
                <c:pt idx="2269">
                  <c:v>25.38</c:v>
                </c:pt>
                <c:pt idx="2270">
                  <c:v>25.4</c:v>
                </c:pt>
                <c:pt idx="2271">
                  <c:v>25.419999999999987</c:v>
                </c:pt>
                <c:pt idx="2272">
                  <c:v>25.439999999999987</c:v>
                </c:pt>
                <c:pt idx="2273">
                  <c:v>25.459999999999987</c:v>
                </c:pt>
                <c:pt idx="2274">
                  <c:v>25.479999999999986</c:v>
                </c:pt>
                <c:pt idx="2275">
                  <c:v>25.5</c:v>
                </c:pt>
                <c:pt idx="2276">
                  <c:v>25.52</c:v>
                </c:pt>
                <c:pt idx="2277">
                  <c:v>25.54</c:v>
                </c:pt>
                <c:pt idx="2278">
                  <c:v>25.56</c:v>
                </c:pt>
                <c:pt idx="2279">
                  <c:v>25.58</c:v>
                </c:pt>
                <c:pt idx="2280">
                  <c:v>25.6</c:v>
                </c:pt>
                <c:pt idx="2281">
                  <c:v>25.62</c:v>
                </c:pt>
                <c:pt idx="2282">
                  <c:v>25.64</c:v>
                </c:pt>
                <c:pt idx="2283">
                  <c:v>25.66</c:v>
                </c:pt>
                <c:pt idx="2284">
                  <c:v>25.68</c:v>
                </c:pt>
                <c:pt idx="2285">
                  <c:v>25.7</c:v>
                </c:pt>
                <c:pt idx="2286">
                  <c:v>25.72</c:v>
                </c:pt>
                <c:pt idx="2287">
                  <c:v>25.740000000000002</c:v>
                </c:pt>
                <c:pt idx="2288">
                  <c:v>25.759999999999987</c:v>
                </c:pt>
                <c:pt idx="2289">
                  <c:v>25.779999999999987</c:v>
                </c:pt>
                <c:pt idx="2290">
                  <c:v>25.8</c:v>
                </c:pt>
                <c:pt idx="2291">
                  <c:v>25.82</c:v>
                </c:pt>
                <c:pt idx="2292">
                  <c:v>25.84</c:v>
                </c:pt>
                <c:pt idx="2293">
                  <c:v>25.86</c:v>
                </c:pt>
                <c:pt idx="2294">
                  <c:v>25.88</c:v>
                </c:pt>
                <c:pt idx="2295">
                  <c:v>25.9</c:v>
                </c:pt>
                <c:pt idx="2296">
                  <c:v>25.919999999999987</c:v>
                </c:pt>
                <c:pt idx="2297">
                  <c:v>25.939999999999987</c:v>
                </c:pt>
                <c:pt idx="2298">
                  <c:v>25.959999999999987</c:v>
                </c:pt>
                <c:pt idx="2299">
                  <c:v>25.979999999999986</c:v>
                </c:pt>
                <c:pt idx="2300">
                  <c:v>26</c:v>
                </c:pt>
                <c:pt idx="2301">
                  <c:v>26.02</c:v>
                </c:pt>
                <c:pt idx="2302">
                  <c:v>26.04</c:v>
                </c:pt>
                <c:pt idx="2303">
                  <c:v>26.06</c:v>
                </c:pt>
                <c:pt idx="2304">
                  <c:v>26.08</c:v>
                </c:pt>
                <c:pt idx="2305">
                  <c:v>26.1</c:v>
                </c:pt>
                <c:pt idx="2306">
                  <c:v>26.12</c:v>
                </c:pt>
                <c:pt idx="2307">
                  <c:v>26.14</c:v>
                </c:pt>
                <c:pt idx="2308">
                  <c:v>26.16</c:v>
                </c:pt>
                <c:pt idx="2309">
                  <c:v>26.18</c:v>
                </c:pt>
                <c:pt idx="2310">
                  <c:v>26.2</c:v>
                </c:pt>
                <c:pt idx="2311">
                  <c:v>26.22</c:v>
                </c:pt>
                <c:pt idx="2312">
                  <c:v>26.240000000000002</c:v>
                </c:pt>
                <c:pt idx="2313">
                  <c:v>26.259999999999987</c:v>
                </c:pt>
                <c:pt idx="2314">
                  <c:v>26.279999999999987</c:v>
                </c:pt>
                <c:pt idx="2315">
                  <c:v>26.3</c:v>
                </c:pt>
                <c:pt idx="2316">
                  <c:v>26.32</c:v>
                </c:pt>
                <c:pt idx="2317">
                  <c:v>26.34</c:v>
                </c:pt>
                <c:pt idx="2318">
                  <c:v>26.36</c:v>
                </c:pt>
                <c:pt idx="2319">
                  <c:v>26.38</c:v>
                </c:pt>
                <c:pt idx="2320">
                  <c:v>26.4</c:v>
                </c:pt>
                <c:pt idx="2321">
                  <c:v>26.419999999999987</c:v>
                </c:pt>
                <c:pt idx="2322">
                  <c:v>26.439999999999987</c:v>
                </c:pt>
                <c:pt idx="2323">
                  <c:v>26.459999999999987</c:v>
                </c:pt>
                <c:pt idx="2324">
                  <c:v>26.479999999999986</c:v>
                </c:pt>
                <c:pt idx="2325">
                  <c:v>26.5</c:v>
                </c:pt>
                <c:pt idx="2326">
                  <c:v>26.52</c:v>
                </c:pt>
                <c:pt idx="2327">
                  <c:v>26.54</c:v>
                </c:pt>
                <c:pt idx="2328">
                  <c:v>26.56</c:v>
                </c:pt>
                <c:pt idx="2329">
                  <c:v>26.58</c:v>
                </c:pt>
                <c:pt idx="2330">
                  <c:v>26.6</c:v>
                </c:pt>
                <c:pt idx="2331">
                  <c:v>26.62</c:v>
                </c:pt>
                <c:pt idx="2332">
                  <c:v>26.64</c:v>
                </c:pt>
                <c:pt idx="2333">
                  <c:v>26.66</c:v>
                </c:pt>
                <c:pt idx="2334">
                  <c:v>26.68</c:v>
                </c:pt>
                <c:pt idx="2335">
                  <c:v>26.7</c:v>
                </c:pt>
                <c:pt idx="2336">
                  <c:v>26.72</c:v>
                </c:pt>
                <c:pt idx="2337">
                  <c:v>26.740000000000002</c:v>
                </c:pt>
                <c:pt idx="2338">
                  <c:v>26.759999999999987</c:v>
                </c:pt>
                <c:pt idx="2339">
                  <c:v>26.779999999999987</c:v>
                </c:pt>
                <c:pt idx="2340">
                  <c:v>26.8</c:v>
                </c:pt>
                <c:pt idx="2341">
                  <c:v>26.82</c:v>
                </c:pt>
                <c:pt idx="2342">
                  <c:v>26.84</c:v>
                </c:pt>
                <c:pt idx="2343">
                  <c:v>26.86</c:v>
                </c:pt>
                <c:pt idx="2344">
                  <c:v>26.88</c:v>
                </c:pt>
                <c:pt idx="2345">
                  <c:v>26.9</c:v>
                </c:pt>
                <c:pt idx="2346">
                  <c:v>26.919999999999987</c:v>
                </c:pt>
                <c:pt idx="2347">
                  <c:v>26.939999999999987</c:v>
                </c:pt>
                <c:pt idx="2348">
                  <c:v>26.959999999999987</c:v>
                </c:pt>
                <c:pt idx="2349">
                  <c:v>26.979999999999986</c:v>
                </c:pt>
                <c:pt idx="2350">
                  <c:v>27</c:v>
                </c:pt>
                <c:pt idx="2351">
                  <c:v>27.02</c:v>
                </c:pt>
                <c:pt idx="2352">
                  <c:v>27.04</c:v>
                </c:pt>
                <c:pt idx="2353">
                  <c:v>27.06</c:v>
                </c:pt>
                <c:pt idx="2354">
                  <c:v>27.08</c:v>
                </c:pt>
                <c:pt idx="2355">
                  <c:v>27.1</c:v>
                </c:pt>
                <c:pt idx="2356">
                  <c:v>27.12</c:v>
                </c:pt>
                <c:pt idx="2357">
                  <c:v>27.14</c:v>
                </c:pt>
                <c:pt idx="2358">
                  <c:v>27.16</c:v>
                </c:pt>
                <c:pt idx="2359">
                  <c:v>27.18</c:v>
                </c:pt>
                <c:pt idx="2360">
                  <c:v>27.2</c:v>
                </c:pt>
                <c:pt idx="2361">
                  <c:v>27.22</c:v>
                </c:pt>
                <c:pt idx="2362">
                  <c:v>27.240000000000002</c:v>
                </c:pt>
                <c:pt idx="2363">
                  <c:v>27.259999999999987</c:v>
                </c:pt>
                <c:pt idx="2364">
                  <c:v>27.279999999999987</c:v>
                </c:pt>
                <c:pt idx="2365">
                  <c:v>27.3</c:v>
                </c:pt>
                <c:pt idx="2366">
                  <c:v>27.32</c:v>
                </c:pt>
                <c:pt idx="2367">
                  <c:v>27.34</c:v>
                </c:pt>
                <c:pt idx="2368">
                  <c:v>27.36</c:v>
                </c:pt>
                <c:pt idx="2369">
                  <c:v>27.38</c:v>
                </c:pt>
                <c:pt idx="2370">
                  <c:v>27.4</c:v>
                </c:pt>
                <c:pt idx="2371">
                  <c:v>27.419999999999987</c:v>
                </c:pt>
                <c:pt idx="2372">
                  <c:v>27.439999999999987</c:v>
                </c:pt>
                <c:pt idx="2373">
                  <c:v>27.459999999999987</c:v>
                </c:pt>
                <c:pt idx="2374">
                  <c:v>27.479999999999986</c:v>
                </c:pt>
                <c:pt idx="2375">
                  <c:v>27.5</c:v>
                </c:pt>
                <c:pt idx="2376">
                  <c:v>27.52</c:v>
                </c:pt>
                <c:pt idx="2377">
                  <c:v>27.54</c:v>
                </c:pt>
                <c:pt idx="2378">
                  <c:v>27.56</c:v>
                </c:pt>
                <c:pt idx="2379">
                  <c:v>27.58</c:v>
                </c:pt>
                <c:pt idx="2380">
                  <c:v>27.6</c:v>
                </c:pt>
                <c:pt idx="2381">
                  <c:v>27.62</c:v>
                </c:pt>
                <c:pt idx="2382">
                  <c:v>27.64</c:v>
                </c:pt>
                <c:pt idx="2383">
                  <c:v>27.66</c:v>
                </c:pt>
                <c:pt idx="2384">
                  <c:v>27.68</c:v>
                </c:pt>
                <c:pt idx="2385">
                  <c:v>27.7</c:v>
                </c:pt>
                <c:pt idx="2386">
                  <c:v>27.72</c:v>
                </c:pt>
                <c:pt idx="2387">
                  <c:v>27.740000000000002</c:v>
                </c:pt>
                <c:pt idx="2388">
                  <c:v>27.759999999999987</c:v>
                </c:pt>
                <c:pt idx="2389">
                  <c:v>27.779999999999987</c:v>
                </c:pt>
                <c:pt idx="2390">
                  <c:v>27.8</c:v>
                </c:pt>
                <c:pt idx="2391">
                  <c:v>27.82</c:v>
                </c:pt>
                <c:pt idx="2392">
                  <c:v>27.84</c:v>
                </c:pt>
                <c:pt idx="2393">
                  <c:v>27.86</c:v>
                </c:pt>
                <c:pt idx="2394">
                  <c:v>27.88</c:v>
                </c:pt>
                <c:pt idx="2395">
                  <c:v>27.9</c:v>
                </c:pt>
                <c:pt idx="2396">
                  <c:v>27.919999999999987</c:v>
                </c:pt>
                <c:pt idx="2397">
                  <c:v>27.939999999999987</c:v>
                </c:pt>
                <c:pt idx="2398">
                  <c:v>27.959999999999987</c:v>
                </c:pt>
                <c:pt idx="2399">
                  <c:v>27.979999999999986</c:v>
                </c:pt>
                <c:pt idx="2400">
                  <c:v>28</c:v>
                </c:pt>
                <c:pt idx="2401">
                  <c:v>28.02</c:v>
                </c:pt>
                <c:pt idx="2402">
                  <c:v>28.04</c:v>
                </c:pt>
                <c:pt idx="2403">
                  <c:v>28.06</c:v>
                </c:pt>
                <c:pt idx="2404">
                  <c:v>28.08</c:v>
                </c:pt>
                <c:pt idx="2405">
                  <c:v>28.1</c:v>
                </c:pt>
                <c:pt idx="2406">
                  <c:v>28.12</c:v>
                </c:pt>
                <c:pt idx="2407">
                  <c:v>28.14</c:v>
                </c:pt>
                <c:pt idx="2408">
                  <c:v>28.16</c:v>
                </c:pt>
                <c:pt idx="2409">
                  <c:v>28.18</c:v>
                </c:pt>
                <c:pt idx="2410">
                  <c:v>28.2</c:v>
                </c:pt>
                <c:pt idx="2411">
                  <c:v>28.22</c:v>
                </c:pt>
                <c:pt idx="2412">
                  <c:v>28.24</c:v>
                </c:pt>
                <c:pt idx="2413">
                  <c:v>28.259999999999987</c:v>
                </c:pt>
                <c:pt idx="2414">
                  <c:v>28.279999999999987</c:v>
                </c:pt>
                <c:pt idx="2415">
                  <c:v>28.3</c:v>
                </c:pt>
                <c:pt idx="2416">
                  <c:v>28.32</c:v>
                </c:pt>
                <c:pt idx="2417">
                  <c:v>28.34</c:v>
                </c:pt>
                <c:pt idx="2418">
                  <c:v>28.36</c:v>
                </c:pt>
                <c:pt idx="2419">
                  <c:v>28.38</c:v>
                </c:pt>
                <c:pt idx="2420">
                  <c:v>28.4</c:v>
                </c:pt>
                <c:pt idx="2421">
                  <c:v>28.419999999999987</c:v>
                </c:pt>
                <c:pt idx="2422">
                  <c:v>28.439999999999987</c:v>
                </c:pt>
                <c:pt idx="2423">
                  <c:v>28.459999999999987</c:v>
                </c:pt>
                <c:pt idx="2424">
                  <c:v>28.479999999999986</c:v>
                </c:pt>
                <c:pt idx="2425">
                  <c:v>28.5</c:v>
                </c:pt>
                <c:pt idx="2426">
                  <c:v>28.52</c:v>
                </c:pt>
                <c:pt idx="2427">
                  <c:v>28.54</c:v>
                </c:pt>
                <c:pt idx="2428">
                  <c:v>28.56</c:v>
                </c:pt>
                <c:pt idx="2429">
                  <c:v>28.58</c:v>
                </c:pt>
                <c:pt idx="2430">
                  <c:v>28.6</c:v>
                </c:pt>
                <c:pt idx="2431">
                  <c:v>28.62</c:v>
                </c:pt>
                <c:pt idx="2432">
                  <c:v>28.64</c:v>
                </c:pt>
                <c:pt idx="2433">
                  <c:v>28.66</c:v>
                </c:pt>
                <c:pt idx="2434">
                  <c:v>28.68</c:v>
                </c:pt>
                <c:pt idx="2435">
                  <c:v>28.7</c:v>
                </c:pt>
                <c:pt idx="2436">
                  <c:v>28.72</c:v>
                </c:pt>
                <c:pt idx="2437">
                  <c:v>28.74</c:v>
                </c:pt>
                <c:pt idx="2438">
                  <c:v>28.759999999999987</c:v>
                </c:pt>
                <c:pt idx="2439">
                  <c:v>28.779999999999987</c:v>
                </c:pt>
                <c:pt idx="2440">
                  <c:v>28.8</c:v>
                </c:pt>
                <c:pt idx="2441">
                  <c:v>28.82</c:v>
                </c:pt>
                <c:pt idx="2442">
                  <c:v>28.84</c:v>
                </c:pt>
                <c:pt idx="2443">
                  <c:v>28.86</c:v>
                </c:pt>
                <c:pt idx="2444">
                  <c:v>28.88</c:v>
                </c:pt>
                <c:pt idx="2445">
                  <c:v>28.9</c:v>
                </c:pt>
                <c:pt idx="2446">
                  <c:v>28.919999999999987</c:v>
                </c:pt>
                <c:pt idx="2447">
                  <c:v>28.939999999999987</c:v>
                </c:pt>
                <c:pt idx="2448">
                  <c:v>28.959999999999987</c:v>
                </c:pt>
                <c:pt idx="2449">
                  <c:v>28.979999999999986</c:v>
                </c:pt>
                <c:pt idx="2450">
                  <c:v>29</c:v>
                </c:pt>
                <c:pt idx="2451">
                  <c:v>29.02</c:v>
                </c:pt>
                <c:pt idx="2452">
                  <c:v>29.04</c:v>
                </c:pt>
                <c:pt idx="2453">
                  <c:v>29.06</c:v>
                </c:pt>
                <c:pt idx="2454">
                  <c:v>29.08</c:v>
                </c:pt>
                <c:pt idx="2455">
                  <c:v>29.1</c:v>
                </c:pt>
                <c:pt idx="2456">
                  <c:v>29.12</c:v>
                </c:pt>
                <c:pt idx="2457">
                  <c:v>29.14</c:v>
                </c:pt>
                <c:pt idx="2458">
                  <c:v>29.16</c:v>
                </c:pt>
                <c:pt idx="2459">
                  <c:v>29.18</c:v>
                </c:pt>
                <c:pt idx="2460">
                  <c:v>29.2</c:v>
                </c:pt>
                <c:pt idx="2461">
                  <c:v>29.22</c:v>
                </c:pt>
                <c:pt idx="2462">
                  <c:v>29.24</c:v>
                </c:pt>
                <c:pt idx="2463">
                  <c:v>29.259999999999987</c:v>
                </c:pt>
                <c:pt idx="2464">
                  <c:v>29.279999999999987</c:v>
                </c:pt>
                <c:pt idx="2465">
                  <c:v>29.3</c:v>
                </c:pt>
                <c:pt idx="2466">
                  <c:v>29.32</c:v>
                </c:pt>
                <c:pt idx="2467">
                  <c:v>29.34</c:v>
                </c:pt>
                <c:pt idx="2468">
                  <c:v>29.36</c:v>
                </c:pt>
                <c:pt idx="2469">
                  <c:v>29.38</c:v>
                </c:pt>
                <c:pt idx="2470">
                  <c:v>29.4</c:v>
                </c:pt>
                <c:pt idx="2471">
                  <c:v>29.419999999999987</c:v>
                </c:pt>
                <c:pt idx="2472">
                  <c:v>29.439999999999987</c:v>
                </c:pt>
                <c:pt idx="2473">
                  <c:v>29.459999999999987</c:v>
                </c:pt>
                <c:pt idx="2474">
                  <c:v>29.479999999999986</c:v>
                </c:pt>
                <c:pt idx="2475">
                  <c:v>29.5</c:v>
                </c:pt>
                <c:pt idx="2476">
                  <c:v>29.52</c:v>
                </c:pt>
                <c:pt idx="2477">
                  <c:v>29.54</c:v>
                </c:pt>
                <c:pt idx="2478">
                  <c:v>29.56</c:v>
                </c:pt>
                <c:pt idx="2479">
                  <c:v>29.58</c:v>
                </c:pt>
                <c:pt idx="2480">
                  <c:v>29.6</c:v>
                </c:pt>
                <c:pt idx="2481">
                  <c:v>29.62</c:v>
                </c:pt>
                <c:pt idx="2482">
                  <c:v>29.64</c:v>
                </c:pt>
                <c:pt idx="2483">
                  <c:v>29.66</c:v>
                </c:pt>
                <c:pt idx="2484">
                  <c:v>29.68</c:v>
                </c:pt>
                <c:pt idx="2485">
                  <c:v>29.7</c:v>
                </c:pt>
                <c:pt idx="2486">
                  <c:v>29.72</c:v>
                </c:pt>
                <c:pt idx="2487">
                  <c:v>29.74</c:v>
                </c:pt>
                <c:pt idx="2488">
                  <c:v>29.759999999999987</c:v>
                </c:pt>
                <c:pt idx="2489">
                  <c:v>29.779999999999987</c:v>
                </c:pt>
                <c:pt idx="2490">
                  <c:v>29.8</c:v>
                </c:pt>
                <c:pt idx="2491">
                  <c:v>29.82</c:v>
                </c:pt>
                <c:pt idx="2492">
                  <c:v>29.84</c:v>
                </c:pt>
                <c:pt idx="2493">
                  <c:v>29.86</c:v>
                </c:pt>
                <c:pt idx="2494">
                  <c:v>29.88</c:v>
                </c:pt>
                <c:pt idx="2495">
                  <c:v>29.9</c:v>
                </c:pt>
                <c:pt idx="2496">
                  <c:v>29.919999999999987</c:v>
                </c:pt>
                <c:pt idx="2497">
                  <c:v>29.939999999999987</c:v>
                </c:pt>
                <c:pt idx="2498">
                  <c:v>29.959999999999987</c:v>
                </c:pt>
                <c:pt idx="2499">
                  <c:v>29.979999999999986</c:v>
                </c:pt>
                <c:pt idx="2500">
                  <c:v>30</c:v>
                </c:pt>
                <c:pt idx="2501">
                  <c:v>30.02</c:v>
                </c:pt>
                <c:pt idx="2502">
                  <c:v>30.04</c:v>
                </c:pt>
                <c:pt idx="2503">
                  <c:v>30.06</c:v>
                </c:pt>
                <c:pt idx="2504">
                  <c:v>30.08</c:v>
                </c:pt>
                <c:pt idx="2505">
                  <c:v>30.1</c:v>
                </c:pt>
                <c:pt idx="2506">
                  <c:v>30.12</c:v>
                </c:pt>
                <c:pt idx="2507">
                  <c:v>30.14</c:v>
                </c:pt>
                <c:pt idx="2508">
                  <c:v>30.16</c:v>
                </c:pt>
                <c:pt idx="2509">
                  <c:v>30.18</c:v>
                </c:pt>
                <c:pt idx="2510">
                  <c:v>30.2</c:v>
                </c:pt>
                <c:pt idx="2511">
                  <c:v>30.22</c:v>
                </c:pt>
                <c:pt idx="2512">
                  <c:v>30.24</c:v>
                </c:pt>
                <c:pt idx="2513">
                  <c:v>30.259999999999987</c:v>
                </c:pt>
                <c:pt idx="2514">
                  <c:v>30.279999999999987</c:v>
                </c:pt>
                <c:pt idx="2515">
                  <c:v>30.3</c:v>
                </c:pt>
                <c:pt idx="2516">
                  <c:v>30.32</c:v>
                </c:pt>
                <c:pt idx="2517">
                  <c:v>30.34</c:v>
                </c:pt>
                <c:pt idx="2518">
                  <c:v>30.36</c:v>
                </c:pt>
                <c:pt idx="2519">
                  <c:v>30.38</c:v>
                </c:pt>
                <c:pt idx="2520">
                  <c:v>30.4</c:v>
                </c:pt>
                <c:pt idx="2521">
                  <c:v>30.419999999999987</c:v>
                </c:pt>
                <c:pt idx="2522">
                  <c:v>30.439999999999987</c:v>
                </c:pt>
                <c:pt idx="2523">
                  <c:v>30.459999999999987</c:v>
                </c:pt>
                <c:pt idx="2524">
                  <c:v>30.479999999999986</c:v>
                </c:pt>
                <c:pt idx="2525">
                  <c:v>30.5</c:v>
                </c:pt>
                <c:pt idx="2526">
                  <c:v>30.52</c:v>
                </c:pt>
                <c:pt idx="2527">
                  <c:v>30.54</c:v>
                </c:pt>
                <c:pt idx="2528">
                  <c:v>30.56</c:v>
                </c:pt>
                <c:pt idx="2529">
                  <c:v>30.58</c:v>
                </c:pt>
                <c:pt idx="2530">
                  <c:v>30.6</c:v>
                </c:pt>
                <c:pt idx="2531">
                  <c:v>30.62</c:v>
                </c:pt>
                <c:pt idx="2532">
                  <c:v>30.64</c:v>
                </c:pt>
                <c:pt idx="2533">
                  <c:v>30.66</c:v>
                </c:pt>
                <c:pt idx="2534">
                  <c:v>30.68</c:v>
                </c:pt>
                <c:pt idx="2535">
                  <c:v>30.7</c:v>
                </c:pt>
                <c:pt idx="2536">
                  <c:v>30.72</c:v>
                </c:pt>
                <c:pt idx="2537">
                  <c:v>30.74</c:v>
                </c:pt>
                <c:pt idx="2538">
                  <c:v>30.759999999999987</c:v>
                </c:pt>
                <c:pt idx="2539">
                  <c:v>30.779999999999987</c:v>
                </c:pt>
                <c:pt idx="2540">
                  <c:v>30.8</c:v>
                </c:pt>
                <c:pt idx="2541">
                  <c:v>30.82</c:v>
                </c:pt>
                <c:pt idx="2542">
                  <c:v>30.84</c:v>
                </c:pt>
                <c:pt idx="2543">
                  <c:v>30.86</c:v>
                </c:pt>
                <c:pt idx="2544">
                  <c:v>30.88</c:v>
                </c:pt>
                <c:pt idx="2545">
                  <c:v>30.9</c:v>
                </c:pt>
                <c:pt idx="2546">
                  <c:v>30.919999999999987</c:v>
                </c:pt>
                <c:pt idx="2547">
                  <c:v>30.939999999999987</c:v>
                </c:pt>
                <c:pt idx="2548">
                  <c:v>30.959999999999987</c:v>
                </c:pt>
                <c:pt idx="2549">
                  <c:v>30.979999999999986</c:v>
                </c:pt>
                <c:pt idx="2550">
                  <c:v>31</c:v>
                </c:pt>
                <c:pt idx="2551">
                  <c:v>31.02</c:v>
                </c:pt>
                <c:pt idx="2552">
                  <c:v>31.04</c:v>
                </c:pt>
                <c:pt idx="2553">
                  <c:v>31.06</c:v>
                </c:pt>
                <c:pt idx="2554">
                  <c:v>31.08</c:v>
                </c:pt>
                <c:pt idx="2555">
                  <c:v>31.1</c:v>
                </c:pt>
                <c:pt idx="2556">
                  <c:v>31.12</c:v>
                </c:pt>
                <c:pt idx="2557">
                  <c:v>31.14</c:v>
                </c:pt>
                <c:pt idx="2558">
                  <c:v>31.16</c:v>
                </c:pt>
                <c:pt idx="2559">
                  <c:v>31.18</c:v>
                </c:pt>
                <c:pt idx="2560">
                  <c:v>31.2</c:v>
                </c:pt>
                <c:pt idx="2561">
                  <c:v>31.22</c:v>
                </c:pt>
                <c:pt idx="2562">
                  <c:v>31.24</c:v>
                </c:pt>
                <c:pt idx="2563">
                  <c:v>31.259999999999987</c:v>
                </c:pt>
                <c:pt idx="2564">
                  <c:v>31.279999999999987</c:v>
                </c:pt>
                <c:pt idx="2565">
                  <c:v>31.3</c:v>
                </c:pt>
                <c:pt idx="2566">
                  <c:v>31.32</c:v>
                </c:pt>
                <c:pt idx="2567">
                  <c:v>31.34</c:v>
                </c:pt>
                <c:pt idx="2568">
                  <c:v>31.36</c:v>
                </c:pt>
                <c:pt idx="2569">
                  <c:v>31.38</c:v>
                </c:pt>
                <c:pt idx="2570">
                  <c:v>31.4</c:v>
                </c:pt>
                <c:pt idx="2571">
                  <c:v>31.419999999999987</c:v>
                </c:pt>
                <c:pt idx="2572">
                  <c:v>31.439999999999987</c:v>
                </c:pt>
                <c:pt idx="2573">
                  <c:v>31.459999999999987</c:v>
                </c:pt>
                <c:pt idx="2574">
                  <c:v>31.479999999999986</c:v>
                </c:pt>
                <c:pt idx="2575">
                  <c:v>31.5</c:v>
                </c:pt>
                <c:pt idx="2576">
                  <c:v>31.52</c:v>
                </c:pt>
                <c:pt idx="2577">
                  <c:v>31.54</c:v>
                </c:pt>
                <c:pt idx="2578">
                  <c:v>31.56</c:v>
                </c:pt>
                <c:pt idx="2579">
                  <c:v>31.58</c:v>
                </c:pt>
                <c:pt idx="2580">
                  <c:v>31.6</c:v>
                </c:pt>
                <c:pt idx="2581">
                  <c:v>31.62</c:v>
                </c:pt>
                <c:pt idx="2582">
                  <c:v>31.64</c:v>
                </c:pt>
                <c:pt idx="2583">
                  <c:v>31.66</c:v>
                </c:pt>
                <c:pt idx="2584">
                  <c:v>31.68</c:v>
                </c:pt>
                <c:pt idx="2585">
                  <c:v>31.7</c:v>
                </c:pt>
                <c:pt idx="2586">
                  <c:v>31.72</c:v>
                </c:pt>
                <c:pt idx="2587">
                  <c:v>31.74</c:v>
                </c:pt>
                <c:pt idx="2588">
                  <c:v>31.759999999999987</c:v>
                </c:pt>
                <c:pt idx="2589">
                  <c:v>31.779999999999987</c:v>
                </c:pt>
                <c:pt idx="2590">
                  <c:v>31.8</c:v>
                </c:pt>
                <c:pt idx="2591">
                  <c:v>31.82</c:v>
                </c:pt>
                <c:pt idx="2592">
                  <c:v>31.84</c:v>
                </c:pt>
                <c:pt idx="2593">
                  <c:v>31.86</c:v>
                </c:pt>
                <c:pt idx="2594">
                  <c:v>31.88</c:v>
                </c:pt>
                <c:pt idx="2595">
                  <c:v>31.9</c:v>
                </c:pt>
                <c:pt idx="2596">
                  <c:v>31.919999999999987</c:v>
                </c:pt>
                <c:pt idx="2597">
                  <c:v>31.939999999999987</c:v>
                </c:pt>
                <c:pt idx="2598">
                  <c:v>31.959999999999987</c:v>
                </c:pt>
                <c:pt idx="2599">
                  <c:v>31.979999999999986</c:v>
                </c:pt>
                <c:pt idx="2600">
                  <c:v>32</c:v>
                </c:pt>
              </c:numCache>
            </c:numRef>
          </c:xVal>
          <c:yVal>
            <c:numRef>
              <c:f>'RBIR-CM'!$BB$19:$BB$2619</c:f>
              <c:numCache>
                <c:formatCode>0.0000_ </c:formatCode>
                <c:ptCount val="2601"/>
                <c:pt idx="0">
                  <c:v>1.4402832198499664E-2</c:v>
                </c:pt>
                <c:pt idx="1">
                  <c:v>1.4428078347379364E-2</c:v>
                </c:pt>
                <c:pt idx="2">
                  <c:v>1.4513423277050005E-2</c:v>
                </c:pt>
                <c:pt idx="3">
                  <c:v>1.4602375441797048E-2</c:v>
                </c:pt>
                <c:pt idx="4">
                  <c:v>1.4610888297942702E-2</c:v>
                </c:pt>
                <c:pt idx="5">
                  <c:v>1.4722376303803674E-2</c:v>
                </c:pt>
                <c:pt idx="6">
                  <c:v>1.4756871586415032E-2</c:v>
                </c:pt>
                <c:pt idx="7">
                  <c:v>1.4797055274831003E-2</c:v>
                </c:pt>
                <c:pt idx="8">
                  <c:v>1.4898101500167685E-2</c:v>
                </c:pt>
                <c:pt idx="9">
                  <c:v>1.4952054062249337E-2</c:v>
                </c:pt>
                <c:pt idx="10">
                  <c:v>1.508096209631235E-2</c:v>
                </c:pt>
                <c:pt idx="11">
                  <c:v>1.5134324406317366E-2</c:v>
                </c:pt>
                <c:pt idx="12">
                  <c:v>1.5163545464982711E-2</c:v>
                </c:pt>
                <c:pt idx="13">
                  <c:v>1.5198657413779E-2</c:v>
                </c:pt>
                <c:pt idx="14">
                  <c:v>1.5306405062955041E-2</c:v>
                </c:pt>
                <c:pt idx="15">
                  <c:v>1.5357135558178667E-2</c:v>
                </c:pt>
                <c:pt idx="16">
                  <c:v>1.5474008713915039E-2</c:v>
                </c:pt>
                <c:pt idx="17">
                  <c:v>1.5538132013423668E-2</c:v>
                </c:pt>
                <c:pt idx="18">
                  <c:v>1.5598384275426E-2</c:v>
                </c:pt>
                <c:pt idx="19">
                  <c:v>1.5686059654123376E-2</c:v>
                </c:pt>
                <c:pt idx="20">
                  <c:v>1.5696552972530999E-2</c:v>
                </c:pt>
                <c:pt idx="21">
                  <c:v>1.5789566722502344E-2</c:v>
                </c:pt>
                <c:pt idx="22">
                  <c:v>1.5874873731385374E-2</c:v>
                </c:pt>
                <c:pt idx="23">
                  <c:v>1.5988883162044339E-2</c:v>
                </c:pt>
                <c:pt idx="24">
                  <c:v>1.6013930846202003E-2</c:v>
                </c:pt>
                <c:pt idx="25">
                  <c:v>1.6134178617780735E-2</c:v>
                </c:pt>
                <c:pt idx="26">
                  <c:v>1.6153113312903023E-2</c:v>
                </c:pt>
                <c:pt idx="27">
                  <c:v>1.6250170436577387E-2</c:v>
                </c:pt>
                <c:pt idx="28">
                  <c:v>1.6314091829375342E-2</c:v>
                </c:pt>
                <c:pt idx="29">
                  <c:v>1.6337582334104001E-2</c:v>
                </c:pt>
                <c:pt idx="30">
                  <c:v>1.6483405795811073E-2</c:v>
                </c:pt>
                <c:pt idx="31">
                  <c:v>1.6579104061794341E-2</c:v>
                </c:pt>
                <c:pt idx="32">
                  <c:v>1.6615377648296042E-2</c:v>
                </c:pt>
                <c:pt idx="33">
                  <c:v>1.6694771407153374E-2</c:v>
                </c:pt>
                <c:pt idx="34">
                  <c:v>1.6748933192484005E-2</c:v>
                </c:pt>
                <c:pt idx="35">
                  <c:v>1.6911024860707047E-2</c:v>
                </c:pt>
                <c:pt idx="36">
                  <c:v>1.6941563603864715E-2</c:v>
                </c:pt>
                <c:pt idx="37">
                  <c:v>1.704281728300068E-2</c:v>
                </c:pt>
                <c:pt idx="38">
                  <c:v>1.7098812428114656E-2</c:v>
                </c:pt>
                <c:pt idx="39">
                  <c:v>1.7168610238225007E-2</c:v>
                </c:pt>
                <c:pt idx="40">
                  <c:v>1.7216649581344633E-2</c:v>
                </c:pt>
                <c:pt idx="41">
                  <c:v>1.7356076994520006E-2</c:v>
                </c:pt>
                <c:pt idx="42">
                  <c:v>1.7414666683804668E-2</c:v>
                </c:pt>
                <c:pt idx="43">
                  <c:v>1.7500788857631681E-2</c:v>
                </c:pt>
                <c:pt idx="44">
                  <c:v>1.757358039348136E-2</c:v>
                </c:pt>
                <c:pt idx="45">
                  <c:v>1.7647088837886689E-2</c:v>
                </c:pt>
                <c:pt idx="46">
                  <c:v>1.7783666073116003E-2</c:v>
                </c:pt>
                <c:pt idx="47">
                  <c:v>1.7820374650507051E-2</c:v>
                </c:pt>
                <c:pt idx="48">
                  <c:v>1.7864512457159341E-2</c:v>
                </c:pt>
                <c:pt idx="49">
                  <c:v>1.7970964049263363E-2</c:v>
                </c:pt>
                <c:pt idx="50">
                  <c:v>1.8019117985440654E-2</c:v>
                </c:pt>
                <c:pt idx="51">
                  <c:v>1.8154741826789333E-2</c:v>
                </c:pt>
                <c:pt idx="52">
                  <c:v>1.8245325136838714E-2</c:v>
                </c:pt>
                <c:pt idx="53">
                  <c:v>1.8317117148260363E-2</c:v>
                </c:pt>
                <c:pt idx="54">
                  <c:v>1.8420325429544682E-2</c:v>
                </c:pt>
                <c:pt idx="55">
                  <c:v>1.8493045885011671E-2</c:v>
                </c:pt>
                <c:pt idx="56">
                  <c:v>1.8580886088141017E-2</c:v>
                </c:pt>
                <c:pt idx="57">
                  <c:v>1.8668923948252036E-2</c:v>
                </c:pt>
                <c:pt idx="58">
                  <c:v>1.8785443377192002E-2</c:v>
                </c:pt>
                <c:pt idx="59">
                  <c:v>1.882163862267771E-2</c:v>
                </c:pt>
                <c:pt idx="60">
                  <c:v>1.8913732601617373E-2</c:v>
                </c:pt>
                <c:pt idx="61">
                  <c:v>1.9016869233494341E-2</c:v>
                </c:pt>
                <c:pt idx="62">
                  <c:v>1.9079709773674666E-2</c:v>
                </c:pt>
                <c:pt idx="63">
                  <c:v>1.9204416813426665E-2</c:v>
                </c:pt>
                <c:pt idx="64">
                  <c:v>1.9271282946621001E-2</c:v>
                </c:pt>
                <c:pt idx="65">
                  <c:v>1.9329941436371668E-2</c:v>
                </c:pt>
                <c:pt idx="66">
                  <c:v>1.9401468881745706E-2</c:v>
                </c:pt>
                <c:pt idx="67">
                  <c:v>1.9574040217748036E-2</c:v>
                </c:pt>
                <c:pt idx="68">
                  <c:v>1.9599572382014704E-2</c:v>
                </c:pt>
                <c:pt idx="69">
                  <c:v>1.9701076648156405E-2</c:v>
                </c:pt>
                <c:pt idx="70">
                  <c:v>1.9749717625766681E-2</c:v>
                </c:pt>
                <c:pt idx="71">
                  <c:v>1.9850794927092671E-2</c:v>
                </c:pt>
                <c:pt idx="72">
                  <c:v>1.9973402167046669E-2</c:v>
                </c:pt>
                <c:pt idx="73">
                  <c:v>2.0047847963243777E-2</c:v>
                </c:pt>
                <c:pt idx="74">
                  <c:v>2.0132109269300001E-2</c:v>
                </c:pt>
                <c:pt idx="75">
                  <c:v>2.0285390374888006E-2</c:v>
                </c:pt>
                <c:pt idx="76">
                  <c:v>2.0302557239042604E-2</c:v>
                </c:pt>
                <c:pt idx="77">
                  <c:v>2.0481883823537675E-2</c:v>
                </c:pt>
                <c:pt idx="78">
                  <c:v>2.0505543426215429E-2</c:v>
                </c:pt>
                <c:pt idx="79">
                  <c:v>2.0550615014333685E-2</c:v>
                </c:pt>
                <c:pt idx="80">
                  <c:v>2.0716223224555672E-2</c:v>
                </c:pt>
                <c:pt idx="81">
                  <c:v>2.0843883363016024E-2</c:v>
                </c:pt>
                <c:pt idx="82">
                  <c:v>2.0919313738598001E-2</c:v>
                </c:pt>
                <c:pt idx="83">
                  <c:v>2.0988876996338328E-2</c:v>
                </c:pt>
                <c:pt idx="84">
                  <c:v>2.111635745072071E-2</c:v>
                </c:pt>
                <c:pt idx="85">
                  <c:v>2.1189316752396051E-2</c:v>
                </c:pt>
                <c:pt idx="86">
                  <c:v>2.1214877888160778E-2</c:v>
                </c:pt>
                <c:pt idx="87">
                  <c:v>2.1373965514330073E-2</c:v>
                </c:pt>
                <c:pt idx="88">
                  <c:v>2.1513419290058334E-2</c:v>
                </c:pt>
                <c:pt idx="89">
                  <c:v>2.1632538210704055E-2</c:v>
                </c:pt>
                <c:pt idx="90">
                  <c:v>2.1707230274481366E-2</c:v>
                </c:pt>
                <c:pt idx="91">
                  <c:v>2.1756028149181667E-2</c:v>
                </c:pt>
                <c:pt idx="92">
                  <c:v>2.1796526838804637E-2</c:v>
                </c:pt>
                <c:pt idx="93">
                  <c:v>2.197965301693167E-2</c:v>
                </c:pt>
                <c:pt idx="94">
                  <c:v>2.2074307026731771E-2</c:v>
                </c:pt>
                <c:pt idx="95">
                  <c:v>2.2113958880972413E-2</c:v>
                </c:pt>
                <c:pt idx="96">
                  <c:v>2.2288940928700429E-2</c:v>
                </c:pt>
                <c:pt idx="97">
                  <c:v>2.2305751188571026E-2</c:v>
                </c:pt>
                <c:pt idx="98">
                  <c:v>2.2459305015554459E-2</c:v>
                </c:pt>
                <c:pt idx="99">
                  <c:v>2.2551995767598695E-2</c:v>
                </c:pt>
                <c:pt idx="100">
                  <c:v>2.2723807805635016E-2</c:v>
                </c:pt>
                <c:pt idx="101">
                  <c:v>2.2755682160271015E-2</c:v>
                </c:pt>
                <c:pt idx="102">
                  <c:v>2.2902671865122366E-2</c:v>
                </c:pt>
                <c:pt idx="103">
                  <c:v>2.2994809290174004E-2</c:v>
                </c:pt>
                <c:pt idx="104">
                  <c:v>2.3104256141781587E-2</c:v>
                </c:pt>
                <c:pt idx="105">
                  <c:v>2.3217062462674437E-2</c:v>
                </c:pt>
                <c:pt idx="106">
                  <c:v>2.3325228298665998E-2</c:v>
                </c:pt>
                <c:pt idx="107">
                  <c:v>2.3420853698629996E-2</c:v>
                </c:pt>
                <c:pt idx="108">
                  <c:v>2.3495217714528768E-2</c:v>
                </c:pt>
                <c:pt idx="109">
                  <c:v>2.3691410068106704E-2</c:v>
                </c:pt>
                <c:pt idx="110">
                  <c:v>2.371228381753334E-2</c:v>
                </c:pt>
                <c:pt idx="111">
                  <c:v>2.3850249024122704E-2</c:v>
                </c:pt>
                <c:pt idx="112">
                  <c:v>2.3943896085646392E-2</c:v>
                </c:pt>
                <c:pt idx="113">
                  <c:v>2.4052169403039385E-2</c:v>
                </c:pt>
                <c:pt idx="114">
                  <c:v>2.4211053047053392E-2</c:v>
                </c:pt>
                <c:pt idx="115">
                  <c:v>2.4293332758284741E-2</c:v>
                </c:pt>
                <c:pt idx="116">
                  <c:v>2.4431421947198627E-2</c:v>
                </c:pt>
                <c:pt idx="117">
                  <c:v>2.4515966360771996E-2</c:v>
                </c:pt>
                <c:pt idx="118">
                  <c:v>2.4672952415888696E-2</c:v>
                </c:pt>
                <c:pt idx="119">
                  <c:v>2.4766037532627003E-2</c:v>
                </c:pt>
                <c:pt idx="120">
                  <c:v>2.4817644801002351E-2</c:v>
                </c:pt>
                <c:pt idx="121">
                  <c:v>2.4984738980928681E-2</c:v>
                </c:pt>
                <c:pt idx="122">
                  <c:v>2.5087698835586342E-2</c:v>
                </c:pt>
                <c:pt idx="123">
                  <c:v>2.5179544464776726E-2</c:v>
                </c:pt>
                <c:pt idx="124">
                  <c:v>2.5271837971589439E-2</c:v>
                </c:pt>
                <c:pt idx="125">
                  <c:v>2.544065346240941E-2</c:v>
                </c:pt>
                <c:pt idx="126">
                  <c:v>2.5600676713613421E-2</c:v>
                </c:pt>
                <c:pt idx="127">
                  <c:v>2.5639839171573107E-2</c:v>
                </c:pt>
                <c:pt idx="128">
                  <c:v>2.5781936285993425E-2</c:v>
                </c:pt>
                <c:pt idx="129">
                  <c:v>2.5937108176621426E-2</c:v>
                </c:pt>
                <c:pt idx="130">
                  <c:v>2.6016009966549365E-2</c:v>
                </c:pt>
                <c:pt idx="131">
                  <c:v>2.6132674448941354E-2</c:v>
                </c:pt>
                <c:pt idx="132">
                  <c:v>2.6252943087012419E-2</c:v>
                </c:pt>
                <c:pt idx="133">
                  <c:v>2.6405655347382668E-2</c:v>
                </c:pt>
                <c:pt idx="134">
                  <c:v>2.653833770011043E-2</c:v>
                </c:pt>
                <c:pt idx="135">
                  <c:v>2.6625381618667718E-2</c:v>
                </c:pt>
                <c:pt idx="136">
                  <c:v>2.6762959579996002E-2</c:v>
                </c:pt>
                <c:pt idx="137">
                  <c:v>2.6852933064491692E-2</c:v>
                </c:pt>
                <c:pt idx="138">
                  <c:v>2.6988307222696406E-2</c:v>
                </c:pt>
                <c:pt idx="139">
                  <c:v>2.7115990541958384E-2</c:v>
                </c:pt>
                <c:pt idx="140">
                  <c:v>2.7248600846494015E-2</c:v>
                </c:pt>
                <c:pt idx="141">
                  <c:v>2.7355027630676026E-2</c:v>
                </c:pt>
                <c:pt idx="142">
                  <c:v>2.7495789725753426E-2</c:v>
                </c:pt>
                <c:pt idx="143">
                  <c:v>2.7612478299855005E-2</c:v>
                </c:pt>
                <c:pt idx="144">
                  <c:v>2.7793729524660735E-2</c:v>
                </c:pt>
                <c:pt idx="145">
                  <c:v>2.7845459242091E-2</c:v>
                </c:pt>
                <c:pt idx="146">
                  <c:v>2.7940180964318672E-2</c:v>
                </c:pt>
                <c:pt idx="147">
                  <c:v>2.807495787379868E-2</c:v>
                </c:pt>
                <c:pt idx="148">
                  <c:v>2.8305472156569686E-2</c:v>
                </c:pt>
                <c:pt idx="149">
                  <c:v>2.8418143002328672E-2</c:v>
                </c:pt>
                <c:pt idx="150">
                  <c:v>2.8518702937725997E-2</c:v>
                </c:pt>
                <c:pt idx="151">
                  <c:v>2.8732605159738665E-2</c:v>
                </c:pt>
                <c:pt idx="152">
                  <c:v>2.881020153569035E-2</c:v>
                </c:pt>
                <c:pt idx="153">
                  <c:v>2.8866984603244997E-2</c:v>
                </c:pt>
                <c:pt idx="154">
                  <c:v>2.9046162570442052E-2</c:v>
                </c:pt>
                <c:pt idx="155">
                  <c:v>2.9229524649017628E-2</c:v>
                </c:pt>
                <c:pt idx="156">
                  <c:v>2.9270625721120064E-2</c:v>
                </c:pt>
                <c:pt idx="157">
                  <c:v>2.9513721672628675E-2</c:v>
                </c:pt>
                <c:pt idx="158">
                  <c:v>2.9576174059835342E-2</c:v>
                </c:pt>
                <c:pt idx="159">
                  <c:v>2.9684101109491674E-2</c:v>
                </c:pt>
                <c:pt idx="160">
                  <c:v>2.9854650052111673E-2</c:v>
                </c:pt>
                <c:pt idx="161">
                  <c:v>3.0029072788681721E-2</c:v>
                </c:pt>
                <c:pt idx="162">
                  <c:v>3.011343789067835E-2</c:v>
                </c:pt>
                <c:pt idx="163">
                  <c:v>3.0209717933392041E-2</c:v>
                </c:pt>
                <c:pt idx="164">
                  <c:v>3.0389093495962392E-2</c:v>
                </c:pt>
                <c:pt idx="165">
                  <c:v>3.0487331161390026E-2</c:v>
                </c:pt>
                <c:pt idx="166">
                  <c:v>3.068098084987041E-2</c:v>
                </c:pt>
                <c:pt idx="167">
                  <c:v>3.0838139818815415E-2</c:v>
                </c:pt>
                <c:pt idx="168">
                  <c:v>3.0946306329562016E-2</c:v>
                </c:pt>
                <c:pt idx="169">
                  <c:v>3.1142792314000006E-2</c:v>
                </c:pt>
                <c:pt idx="170">
                  <c:v>3.1179488041302335E-2</c:v>
                </c:pt>
                <c:pt idx="171">
                  <c:v>3.135408578458667E-2</c:v>
                </c:pt>
                <c:pt idx="172">
                  <c:v>3.1552727487590422E-2</c:v>
                </c:pt>
                <c:pt idx="173">
                  <c:v>3.1646117431360775E-2</c:v>
                </c:pt>
                <c:pt idx="174">
                  <c:v>3.1827700900938671E-2</c:v>
                </c:pt>
                <c:pt idx="175">
                  <c:v>3.1993681852039671E-2</c:v>
                </c:pt>
                <c:pt idx="176">
                  <c:v>3.2144916244395395E-2</c:v>
                </c:pt>
                <c:pt idx="177">
                  <c:v>3.2166193708440004E-2</c:v>
                </c:pt>
                <c:pt idx="178">
                  <c:v>3.2395205545324456E-2</c:v>
                </c:pt>
                <c:pt idx="179">
                  <c:v>3.2530856726936688E-2</c:v>
                </c:pt>
                <c:pt idx="180">
                  <c:v>3.2691385562578459E-2</c:v>
                </c:pt>
                <c:pt idx="181">
                  <c:v>3.2862012365648015E-2</c:v>
                </c:pt>
                <c:pt idx="182">
                  <c:v>3.2953071786984423E-2</c:v>
                </c:pt>
                <c:pt idx="183">
                  <c:v>3.3177296481554437E-2</c:v>
                </c:pt>
                <c:pt idx="184">
                  <c:v>3.331864744181201E-2</c:v>
                </c:pt>
                <c:pt idx="185">
                  <c:v>3.3469732331016001E-2</c:v>
                </c:pt>
                <c:pt idx="186">
                  <c:v>3.3598874149955001E-2</c:v>
                </c:pt>
                <c:pt idx="187">
                  <c:v>3.3712156236929004E-2</c:v>
                </c:pt>
                <c:pt idx="188">
                  <c:v>3.3911257267766379E-2</c:v>
                </c:pt>
                <c:pt idx="189">
                  <c:v>3.407260392253568E-2</c:v>
                </c:pt>
                <c:pt idx="190">
                  <c:v>3.4214319885520428E-2</c:v>
                </c:pt>
                <c:pt idx="191">
                  <c:v>3.4389501178607999E-2</c:v>
                </c:pt>
                <c:pt idx="192">
                  <c:v>3.4546290494612351E-2</c:v>
                </c:pt>
                <c:pt idx="193">
                  <c:v>3.4670792197291682E-2</c:v>
                </c:pt>
                <c:pt idx="194">
                  <c:v>3.4696392321381352E-2</c:v>
                </c:pt>
                <c:pt idx="195">
                  <c:v>3.5026922572583039E-2</c:v>
                </c:pt>
                <c:pt idx="196">
                  <c:v>3.5108460327608004E-2</c:v>
                </c:pt>
                <c:pt idx="197">
                  <c:v>3.5286038300841677E-2</c:v>
                </c:pt>
                <c:pt idx="198">
                  <c:v>3.5458248211039718E-2</c:v>
                </c:pt>
                <c:pt idx="199">
                  <c:v>3.5744446114655007E-2</c:v>
                </c:pt>
                <c:pt idx="200">
                  <c:v>3.5761321739214681E-2</c:v>
                </c:pt>
                <c:pt idx="201">
                  <c:v>3.5958366483318016E-2</c:v>
                </c:pt>
                <c:pt idx="202">
                  <c:v>3.6109710416662083E-2</c:v>
                </c:pt>
                <c:pt idx="203">
                  <c:v>3.6223487613372699E-2</c:v>
                </c:pt>
                <c:pt idx="204">
                  <c:v>3.6410022818721056E-2</c:v>
                </c:pt>
                <c:pt idx="205">
                  <c:v>3.6654199449104696E-2</c:v>
                </c:pt>
                <c:pt idx="206">
                  <c:v>3.6717722258756011E-2</c:v>
                </c:pt>
                <c:pt idx="207">
                  <c:v>3.6994942006409438E-2</c:v>
                </c:pt>
                <c:pt idx="208">
                  <c:v>3.7066659788656676E-2</c:v>
                </c:pt>
                <c:pt idx="209">
                  <c:v>3.7260173706631379E-2</c:v>
                </c:pt>
                <c:pt idx="210">
                  <c:v>3.7381447866031696E-2</c:v>
                </c:pt>
                <c:pt idx="211">
                  <c:v>3.7591689710441342E-2</c:v>
                </c:pt>
                <c:pt idx="212">
                  <c:v>3.7806123688061098E-2</c:v>
                </c:pt>
                <c:pt idx="213">
                  <c:v>3.7992962918342379E-2</c:v>
                </c:pt>
                <c:pt idx="214">
                  <c:v>3.8225550525369412E-2</c:v>
                </c:pt>
                <c:pt idx="215">
                  <c:v>3.8294022637867006E-2</c:v>
                </c:pt>
                <c:pt idx="216">
                  <c:v>3.8544669389214352E-2</c:v>
                </c:pt>
                <c:pt idx="217">
                  <c:v>3.862392758412448E-2</c:v>
                </c:pt>
                <c:pt idx="218">
                  <c:v>3.8878186032012672E-2</c:v>
                </c:pt>
                <c:pt idx="219">
                  <c:v>3.9030459880315685E-2</c:v>
                </c:pt>
                <c:pt idx="220">
                  <c:v>3.9262528614543685E-2</c:v>
                </c:pt>
                <c:pt idx="221">
                  <c:v>3.9365398724936392E-2</c:v>
                </c:pt>
                <c:pt idx="222">
                  <c:v>3.9601328039830686E-2</c:v>
                </c:pt>
                <c:pt idx="223">
                  <c:v>3.975214639233033E-2</c:v>
                </c:pt>
                <c:pt idx="224">
                  <c:v>3.9944211286992014E-2</c:v>
                </c:pt>
                <c:pt idx="225">
                  <c:v>4.0104468566525664E-2</c:v>
                </c:pt>
                <c:pt idx="226">
                  <c:v>4.0307442411798997E-2</c:v>
                </c:pt>
                <c:pt idx="227">
                  <c:v>4.0493057008502434E-2</c:v>
                </c:pt>
                <c:pt idx="228">
                  <c:v>4.0577566547205339E-2</c:v>
                </c:pt>
                <c:pt idx="229">
                  <c:v>4.0816138223351034E-2</c:v>
                </c:pt>
                <c:pt idx="230">
                  <c:v>4.1003282570586996E-2</c:v>
                </c:pt>
                <c:pt idx="231">
                  <c:v>4.12013727941591E-2</c:v>
                </c:pt>
                <c:pt idx="232">
                  <c:v>4.1382781437572812E-2</c:v>
                </c:pt>
                <c:pt idx="233">
                  <c:v>4.1564662715923337E-2</c:v>
                </c:pt>
                <c:pt idx="234">
                  <c:v>4.1760327182633443E-2</c:v>
                </c:pt>
                <c:pt idx="235">
                  <c:v>4.1968685062740714E-2</c:v>
                </c:pt>
                <c:pt idx="236">
                  <c:v>4.2119646919629432E-2</c:v>
                </c:pt>
                <c:pt idx="237">
                  <c:v>4.2343891988364413E-2</c:v>
                </c:pt>
                <c:pt idx="238">
                  <c:v>4.2544754175690327E-2</c:v>
                </c:pt>
                <c:pt idx="239">
                  <c:v>4.2741546060088675E-2</c:v>
                </c:pt>
                <c:pt idx="240">
                  <c:v>4.2882496558428594E-2</c:v>
                </c:pt>
                <c:pt idx="241">
                  <c:v>4.3047380592660306E-2</c:v>
                </c:pt>
                <c:pt idx="242">
                  <c:v>4.339109142318013E-2</c:v>
                </c:pt>
                <c:pt idx="243">
                  <c:v>4.3541290982153986E-2</c:v>
                </c:pt>
                <c:pt idx="244">
                  <c:v>4.3684814206889667E-2</c:v>
                </c:pt>
                <c:pt idx="245">
                  <c:v>4.3940010373187885E-2</c:v>
                </c:pt>
                <c:pt idx="246">
                  <c:v>4.4203481762011443E-2</c:v>
                </c:pt>
                <c:pt idx="247">
                  <c:v>4.4315053659517434E-2</c:v>
                </c:pt>
                <c:pt idx="248">
                  <c:v>4.4545348690392492E-2</c:v>
                </c:pt>
                <c:pt idx="249">
                  <c:v>4.4683023484563392E-2</c:v>
                </c:pt>
                <c:pt idx="250">
                  <c:v>4.4896468010520517E-2</c:v>
                </c:pt>
                <c:pt idx="251">
                  <c:v>4.5053702908685413E-2</c:v>
                </c:pt>
                <c:pt idx="252">
                  <c:v>4.5286256158084702E-2</c:v>
                </c:pt>
                <c:pt idx="253">
                  <c:v>4.5506203743050373E-2</c:v>
                </c:pt>
                <c:pt idx="254">
                  <c:v>4.5787859319880997E-2</c:v>
                </c:pt>
                <c:pt idx="255">
                  <c:v>4.5934307550217365E-2</c:v>
                </c:pt>
                <c:pt idx="256">
                  <c:v>4.6076324767713693E-2</c:v>
                </c:pt>
                <c:pt idx="257">
                  <c:v>4.6356408978051003E-2</c:v>
                </c:pt>
                <c:pt idx="258">
                  <c:v>4.6542517525634382E-2</c:v>
                </c:pt>
                <c:pt idx="259">
                  <c:v>4.6811026093602333E-2</c:v>
                </c:pt>
                <c:pt idx="260">
                  <c:v>4.7040853037191022E-2</c:v>
                </c:pt>
                <c:pt idx="261">
                  <c:v>4.7206702050386115E-2</c:v>
                </c:pt>
                <c:pt idx="262">
                  <c:v>4.7354544832657414E-2</c:v>
                </c:pt>
                <c:pt idx="263">
                  <c:v>4.7702679422262133E-2</c:v>
                </c:pt>
                <c:pt idx="264">
                  <c:v>4.7893232196296535E-2</c:v>
                </c:pt>
                <c:pt idx="265">
                  <c:v>4.8180915204028722E-2</c:v>
                </c:pt>
                <c:pt idx="266">
                  <c:v>4.8292094500253423E-2</c:v>
                </c:pt>
                <c:pt idx="267">
                  <c:v>4.849824781199405E-2</c:v>
                </c:pt>
                <c:pt idx="268">
                  <c:v>4.870921187182712E-2</c:v>
                </c:pt>
                <c:pt idx="269">
                  <c:v>4.8962745751247011E-2</c:v>
                </c:pt>
                <c:pt idx="270">
                  <c:v>4.9195233860690482E-2</c:v>
                </c:pt>
                <c:pt idx="271">
                  <c:v>4.9303042616209332E-2</c:v>
                </c:pt>
                <c:pt idx="272">
                  <c:v>4.9569895439501382E-2</c:v>
                </c:pt>
                <c:pt idx="273">
                  <c:v>4.9851191757914783E-2</c:v>
                </c:pt>
                <c:pt idx="274">
                  <c:v>4.9984403671142021E-2</c:v>
                </c:pt>
                <c:pt idx="275">
                  <c:v>5.0196179951240878E-2</c:v>
                </c:pt>
                <c:pt idx="276">
                  <c:v>5.0618456375973342E-2</c:v>
                </c:pt>
                <c:pt idx="277">
                  <c:v>5.0782456728843517E-2</c:v>
                </c:pt>
                <c:pt idx="278">
                  <c:v>5.1024629132426495E-2</c:v>
                </c:pt>
                <c:pt idx="279">
                  <c:v>5.1183610715080381E-2</c:v>
                </c:pt>
                <c:pt idx="280">
                  <c:v>5.137934027759887E-2</c:v>
                </c:pt>
                <c:pt idx="281">
                  <c:v>5.1705726293258987E-2</c:v>
                </c:pt>
                <c:pt idx="282">
                  <c:v>5.1889894907827368E-2</c:v>
                </c:pt>
                <c:pt idx="283">
                  <c:v>5.2236934939570552E-2</c:v>
                </c:pt>
                <c:pt idx="284">
                  <c:v>5.2385016879297051E-2</c:v>
                </c:pt>
                <c:pt idx="285">
                  <c:v>5.2650227890343529E-2</c:v>
                </c:pt>
                <c:pt idx="286">
                  <c:v>5.2780026808628228E-2</c:v>
                </c:pt>
                <c:pt idx="287">
                  <c:v>5.3140513475970666E-2</c:v>
                </c:pt>
                <c:pt idx="288">
                  <c:v>5.3378400073471367E-2</c:v>
                </c:pt>
                <c:pt idx="289">
                  <c:v>5.3549487454848797E-2</c:v>
                </c:pt>
                <c:pt idx="290">
                  <c:v>5.381217414645012E-2</c:v>
                </c:pt>
                <c:pt idx="291">
                  <c:v>5.4150354680622327E-2</c:v>
                </c:pt>
                <c:pt idx="292">
                  <c:v>5.4353700262384022E-2</c:v>
                </c:pt>
                <c:pt idx="293">
                  <c:v>5.4614291769458034E-2</c:v>
                </c:pt>
                <c:pt idx="294">
                  <c:v>5.4772547752275094E-2</c:v>
                </c:pt>
                <c:pt idx="295">
                  <c:v>5.4972178433992332E-2</c:v>
                </c:pt>
                <c:pt idx="296">
                  <c:v>5.5319047710520368E-2</c:v>
                </c:pt>
                <c:pt idx="297">
                  <c:v>5.5617834150551125E-2</c:v>
                </c:pt>
                <c:pt idx="298">
                  <c:v>5.5922555662223677E-2</c:v>
                </c:pt>
                <c:pt idx="299">
                  <c:v>5.6041339159808357E-2</c:v>
                </c:pt>
                <c:pt idx="300">
                  <c:v>5.6290949230417997E-2</c:v>
                </c:pt>
                <c:pt idx="301">
                  <c:v>5.6601064467333005E-2</c:v>
                </c:pt>
                <c:pt idx="302">
                  <c:v>5.6861890470040713E-2</c:v>
                </c:pt>
                <c:pt idx="303">
                  <c:v>5.7130157844228861E-2</c:v>
                </c:pt>
                <c:pt idx="304">
                  <c:v>5.7410601535165501E-2</c:v>
                </c:pt>
                <c:pt idx="305">
                  <c:v>5.7609503494370946E-2</c:v>
                </c:pt>
                <c:pt idx="306">
                  <c:v>5.7902043346298483E-2</c:v>
                </c:pt>
                <c:pt idx="307">
                  <c:v>5.8024847721704666E-2</c:v>
                </c:pt>
                <c:pt idx="308">
                  <c:v>5.8321718590973966E-2</c:v>
                </c:pt>
                <c:pt idx="309">
                  <c:v>5.865873059749268E-2</c:v>
                </c:pt>
                <c:pt idx="310">
                  <c:v>5.890525205766671E-2</c:v>
                </c:pt>
                <c:pt idx="311">
                  <c:v>5.9168045960923413E-2</c:v>
                </c:pt>
                <c:pt idx="312">
                  <c:v>5.9389965303088023E-2</c:v>
                </c:pt>
                <c:pt idx="313">
                  <c:v>5.9748241753046161E-2</c:v>
                </c:pt>
                <c:pt idx="314">
                  <c:v>5.9956317652777799E-2</c:v>
                </c:pt>
                <c:pt idx="315">
                  <c:v>6.0191260684047412E-2</c:v>
                </c:pt>
                <c:pt idx="316">
                  <c:v>6.0572025201724999E-2</c:v>
                </c:pt>
                <c:pt idx="317">
                  <c:v>6.0795409233845167E-2</c:v>
                </c:pt>
                <c:pt idx="318">
                  <c:v>6.1078764814934766E-2</c:v>
                </c:pt>
                <c:pt idx="319">
                  <c:v>6.1394726652703145E-2</c:v>
                </c:pt>
                <c:pt idx="320">
                  <c:v>6.1626609128066751E-2</c:v>
                </c:pt>
                <c:pt idx="321">
                  <c:v>6.194050762848867E-2</c:v>
                </c:pt>
                <c:pt idx="322">
                  <c:v>6.2248976548012327E-2</c:v>
                </c:pt>
                <c:pt idx="323">
                  <c:v>6.2464497953942981E-2</c:v>
                </c:pt>
                <c:pt idx="324">
                  <c:v>6.2726815253523527E-2</c:v>
                </c:pt>
                <c:pt idx="325">
                  <c:v>6.3095930193965769E-2</c:v>
                </c:pt>
                <c:pt idx="326">
                  <c:v>6.331925752911903E-2</c:v>
                </c:pt>
                <c:pt idx="327">
                  <c:v>6.3611053019523384E-2</c:v>
                </c:pt>
                <c:pt idx="328">
                  <c:v>6.3922938765716711E-2</c:v>
                </c:pt>
                <c:pt idx="329">
                  <c:v>6.4204390874950709E-2</c:v>
                </c:pt>
                <c:pt idx="330">
                  <c:v>6.4591077461205029E-2</c:v>
                </c:pt>
                <c:pt idx="331">
                  <c:v>6.4728337645195047E-2</c:v>
                </c:pt>
                <c:pt idx="332">
                  <c:v>6.5137581554405827E-2</c:v>
                </c:pt>
                <c:pt idx="333">
                  <c:v>6.5394515656428856E-2</c:v>
                </c:pt>
                <c:pt idx="334">
                  <c:v>6.5555759425652296E-2</c:v>
                </c:pt>
                <c:pt idx="335">
                  <c:v>6.592358934330271E-2</c:v>
                </c:pt>
                <c:pt idx="336">
                  <c:v>6.621202523074507E-2</c:v>
                </c:pt>
                <c:pt idx="337">
                  <c:v>6.6470149916228002E-2</c:v>
                </c:pt>
                <c:pt idx="338">
                  <c:v>6.6901543568192667E-2</c:v>
                </c:pt>
                <c:pt idx="339">
                  <c:v>6.7302409695307069E-2</c:v>
                </c:pt>
                <c:pt idx="340">
                  <c:v>6.7442770146490819E-2</c:v>
                </c:pt>
                <c:pt idx="341">
                  <c:v>6.7718098777584709E-2</c:v>
                </c:pt>
                <c:pt idx="342">
                  <c:v>6.8105101784719985E-2</c:v>
                </c:pt>
                <c:pt idx="343">
                  <c:v>6.8400558704325001E-2</c:v>
                </c:pt>
                <c:pt idx="344">
                  <c:v>6.8676550746476703E-2</c:v>
                </c:pt>
                <c:pt idx="345">
                  <c:v>6.9011770794931149E-2</c:v>
                </c:pt>
                <c:pt idx="346">
                  <c:v>6.9345958740453004E-2</c:v>
                </c:pt>
                <c:pt idx="347">
                  <c:v>6.9639541480872327E-2</c:v>
                </c:pt>
                <c:pt idx="348">
                  <c:v>6.9918801921056511E-2</c:v>
                </c:pt>
                <c:pt idx="349">
                  <c:v>7.0157625639624785E-2</c:v>
                </c:pt>
                <c:pt idx="350">
                  <c:v>7.0529900555629396E-2</c:v>
                </c:pt>
                <c:pt idx="351">
                  <c:v>7.0888599928573492E-2</c:v>
                </c:pt>
                <c:pt idx="352">
                  <c:v>7.1117419691753003E-2</c:v>
                </c:pt>
                <c:pt idx="353">
                  <c:v>7.1658457118956381E-2</c:v>
                </c:pt>
                <c:pt idx="354">
                  <c:v>7.1911032824471088E-2</c:v>
                </c:pt>
                <c:pt idx="355">
                  <c:v>7.2104506096435789E-2</c:v>
                </c:pt>
                <c:pt idx="356">
                  <c:v>7.2485394563544719E-2</c:v>
                </c:pt>
                <c:pt idx="357">
                  <c:v>7.2874159195034996E-2</c:v>
                </c:pt>
                <c:pt idx="358">
                  <c:v>7.315017530072733E-2</c:v>
                </c:pt>
                <c:pt idx="359">
                  <c:v>7.3611131531034033E-2</c:v>
                </c:pt>
                <c:pt idx="360">
                  <c:v>7.3811275876982718E-2</c:v>
                </c:pt>
                <c:pt idx="361">
                  <c:v>7.4059853336898712E-2</c:v>
                </c:pt>
                <c:pt idx="362">
                  <c:v>7.4398448583091789E-2</c:v>
                </c:pt>
                <c:pt idx="363">
                  <c:v>7.4829970295199333E-2</c:v>
                </c:pt>
                <c:pt idx="364">
                  <c:v>7.5092771160215524E-2</c:v>
                </c:pt>
                <c:pt idx="365">
                  <c:v>7.5373789539170774E-2</c:v>
                </c:pt>
                <c:pt idx="366">
                  <c:v>7.5840940133814011E-2</c:v>
                </c:pt>
                <c:pt idx="367">
                  <c:v>7.623254598664235E-2</c:v>
                </c:pt>
                <c:pt idx="368">
                  <c:v>7.6460239814222175E-2</c:v>
                </c:pt>
                <c:pt idx="369">
                  <c:v>7.6897588673916384E-2</c:v>
                </c:pt>
                <c:pt idx="370">
                  <c:v>7.7218165297205682E-2</c:v>
                </c:pt>
                <c:pt idx="371">
                  <c:v>7.7467187756371167E-2</c:v>
                </c:pt>
                <c:pt idx="372">
                  <c:v>7.7839746131199691E-2</c:v>
                </c:pt>
                <c:pt idx="373">
                  <c:v>7.8211778175662328E-2</c:v>
                </c:pt>
                <c:pt idx="374">
                  <c:v>7.8588131651236848E-2</c:v>
                </c:pt>
                <c:pt idx="375">
                  <c:v>7.8962908326975778E-2</c:v>
                </c:pt>
                <c:pt idx="376">
                  <c:v>7.9433458312802477E-2</c:v>
                </c:pt>
                <c:pt idx="377">
                  <c:v>7.9736918726240211E-2</c:v>
                </c:pt>
                <c:pt idx="378">
                  <c:v>8.0020903359075024E-2</c:v>
                </c:pt>
                <c:pt idx="379">
                  <c:v>8.0266421677368666E-2</c:v>
                </c:pt>
                <c:pt idx="380">
                  <c:v>8.0797378821493113E-2</c:v>
                </c:pt>
                <c:pt idx="381">
                  <c:v>8.0976202272799738E-2</c:v>
                </c:pt>
                <c:pt idx="382">
                  <c:v>8.1392852853633041E-2</c:v>
                </c:pt>
                <c:pt idx="383">
                  <c:v>8.1834043727369993E-2</c:v>
                </c:pt>
                <c:pt idx="384">
                  <c:v>8.2151891065078725E-2</c:v>
                </c:pt>
                <c:pt idx="385">
                  <c:v>8.2595270712224431E-2</c:v>
                </c:pt>
                <c:pt idx="386">
                  <c:v>8.2968058188660335E-2</c:v>
                </c:pt>
                <c:pt idx="387">
                  <c:v>8.3230264688669606E-2</c:v>
                </c:pt>
                <c:pt idx="388">
                  <c:v>8.3567585414302259E-2</c:v>
                </c:pt>
                <c:pt idx="389">
                  <c:v>8.4043374575389768E-2</c:v>
                </c:pt>
                <c:pt idx="390">
                  <c:v>8.4348065722899393E-2</c:v>
                </c:pt>
                <c:pt idx="391">
                  <c:v>8.4809984748968337E-2</c:v>
                </c:pt>
                <c:pt idx="392">
                  <c:v>8.5176471886879226E-2</c:v>
                </c:pt>
                <c:pt idx="393">
                  <c:v>8.5551327711104741E-2</c:v>
                </c:pt>
                <c:pt idx="394">
                  <c:v>8.6022170137330725E-2</c:v>
                </c:pt>
                <c:pt idx="395">
                  <c:v>8.6389987422456474E-2</c:v>
                </c:pt>
                <c:pt idx="396">
                  <c:v>8.6786166497943434E-2</c:v>
                </c:pt>
                <c:pt idx="397">
                  <c:v>8.7201754303174339E-2</c:v>
                </c:pt>
                <c:pt idx="398">
                  <c:v>8.744153845212492E-2</c:v>
                </c:pt>
                <c:pt idx="399">
                  <c:v>8.7935851233402404E-2</c:v>
                </c:pt>
                <c:pt idx="400">
                  <c:v>8.8254392276892316E-2</c:v>
                </c:pt>
                <c:pt idx="401">
                  <c:v>8.8594142887135061E-2</c:v>
                </c:pt>
                <c:pt idx="402">
                  <c:v>8.9119069376668816E-2</c:v>
                </c:pt>
                <c:pt idx="403">
                  <c:v>8.9485656399388006E-2</c:v>
                </c:pt>
                <c:pt idx="404">
                  <c:v>8.9977179617196701E-2</c:v>
                </c:pt>
                <c:pt idx="405">
                  <c:v>9.0248886366703016E-2</c:v>
                </c:pt>
                <c:pt idx="406">
                  <c:v>9.0779618325930678E-2</c:v>
                </c:pt>
                <c:pt idx="407">
                  <c:v>9.1053933180963567E-2</c:v>
                </c:pt>
                <c:pt idx="408">
                  <c:v>9.1420260292634725E-2</c:v>
                </c:pt>
                <c:pt idx="409">
                  <c:v>9.1946425363225767E-2</c:v>
                </c:pt>
                <c:pt idx="410">
                  <c:v>9.2364679436461344E-2</c:v>
                </c:pt>
                <c:pt idx="411">
                  <c:v>9.27333585642066E-2</c:v>
                </c:pt>
                <c:pt idx="412">
                  <c:v>9.3160677806474038E-2</c:v>
                </c:pt>
                <c:pt idx="413">
                  <c:v>9.3595928564760608E-2</c:v>
                </c:pt>
                <c:pt idx="414">
                  <c:v>9.4036798582084385E-2</c:v>
                </c:pt>
                <c:pt idx="415">
                  <c:v>9.4554540276331991E-2</c:v>
                </c:pt>
                <c:pt idx="416">
                  <c:v>9.4931761740241399E-2</c:v>
                </c:pt>
                <c:pt idx="417">
                  <c:v>9.5265573741453335E-2</c:v>
                </c:pt>
                <c:pt idx="418">
                  <c:v>9.5732286389169724E-2</c:v>
                </c:pt>
                <c:pt idx="419">
                  <c:v>9.6139670134177346E-2</c:v>
                </c:pt>
                <c:pt idx="420">
                  <c:v>9.6501159435525632E-2</c:v>
                </c:pt>
                <c:pt idx="421">
                  <c:v>9.6942275427202032E-2</c:v>
                </c:pt>
                <c:pt idx="422">
                  <c:v>9.7357057584833526E-2</c:v>
                </c:pt>
                <c:pt idx="423">
                  <c:v>9.7909098725659297E-2</c:v>
                </c:pt>
                <c:pt idx="424">
                  <c:v>9.8336061008591061E-2</c:v>
                </c:pt>
                <c:pt idx="425">
                  <c:v>9.8671555600862298E-2</c:v>
                </c:pt>
                <c:pt idx="426">
                  <c:v>9.9096198344723038E-2</c:v>
                </c:pt>
                <c:pt idx="427">
                  <c:v>9.9514753424100363E-2</c:v>
                </c:pt>
                <c:pt idx="428">
                  <c:v>0.10007535003130442</c:v>
                </c:pt>
                <c:pt idx="429">
                  <c:v>0.10063739236702531</c:v>
                </c:pt>
                <c:pt idx="430">
                  <c:v>0.10104834597368023</c:v>
                </c:pt>
                <c:pt idx="431">
                  <c:v>0.10129169673542666</c:v>
                </c:pt>
                <c:pt idx="432">
                  <c:v>0.10187962321151553</c:v>
                </c:pt>
                <c:pt idx="433">
                  <c:v>0.10231136830296139</c:v>
                </c:pt>
                <c:pt idx="434">
                  <c:v>0.10276556058588975</c:v>
                </c:pt>
                <c:pt idx="435">
                  <c:v>0.10313983764487784</c:v>
                </c:pt>
                <c:pt idx="436">
                  <c:v>0.10358053807299067</c:v>
                </c:pt>
                <c:pt idx="437">
                  <c:v>0.10405622680509539</c:v>
                </c:pt>
                <c:pt idx="438">
                  <c:v>0.10454473245120868</c:v>
                </c:pt>
                <c:pt idx="439">
                  <c:v>0.10503079429654266</c:v>
                </c:pt>
                <c:pt idx="440">
                  <c:v>0.10555059730147133</c:v>
                </c:pt>
                <c:pt idx="441">
                  <c:v>0.10586129543490742</c:v>
                </c:pt>
                <c:pt idx="442">
                  <c:v>0.10635490234096565</c:v>
                </c:pt>
                <c:pt idx="443">
                  <c:v>0.10692161633897669</c:v>
                </c:pt>
                <c:pt idx="444">
                  <c:v>0.10737221375683161</c:v>
                </c:pt>
                <c:pt idx="445">
                  <c:v>0.10795039259765234</c:v>
                </c:pt>
                <c:pt idx="446">
                  <c:v>0.108346496206496</c:v>
                </c:pt>
                <c:pt idx="447">
                  <c:v>0.10874819027031472</c:v>
                </c:pt>
                <c:pt idx="448">
                  <c:v>0.10934468548468591</c:v>
                </c:pt>
                <c:pt idx="449">
                  <c:v>0.10973768255378784</c:v>
                </c:pt>
                <c:pt idx="450">
                  <c:v>0.11030785519042628</c:v>
                </c:pt>
                <c:pt idx="451">
                  <c:v>0.11075303344937001</c:v>
                </c:pt>
                <c:pt idx="452">
                  <c:v>0.11111737206068839</c:v>
                </c:pt>
                <c:pt idx="453">
                  <c:v>0.11180793809644735</c:v>
                </c:pt>
                <c:pt idx="454">
                  <c:v>0.11219847997069453</c:v>
                </c:pt>
                <c:pt idx="455">
                  <c:v>0.11286921543948239</c:v>
                </c:pt>
                <c:pt idx="456">
                  <c:v>0.11328150926754502</c:v>
                </c:pt>
                <c:pt idx="457">
                  <c:v>0.11379240289496365</c:v>
                </c:pt>
                <c:pt idx="458">
                  <c:v>0.11421075277051464</c:v>
                </c:pt>
                <c:pt idx="459">
                  <c:v>0.11483955268501969</c:v>
                </c:pt>
                <c:pt idx="460">
                  <c:v>0.11533394910465898</c:v>
                </c:pt>
                <c:pt idx="461">
                  <c:v>0.11578297850435036</c:v>
                </c:pt>
                <c:pt idx="462">
                  <c:v>0.11611815070106339</c:v>
                </c:pt>
                <c:pt idx="463">
                  <c:v>0.11677008185383057</c:v>
                </c:pt>
                <c:pt idx="464">
                  <c:v>0.11732467146377196</c:v>
                </c:pt>
                <c:pt idx="465">
                  <c:v>0.11784590004074535</c:v>
                </c:pt>
                <c:pt idx="466">
                  <c:v>0.11847141343669849</c:v>
                </c:pt>
                <c:pt idx="467">
                  <c:v>0.11903476617901372</c:v>
                </c:pt>
                <c:pt idx="468">
                  <c:v>0.11938192947050406</c:v>
                </c:pt>
                <c:pt idx="469">
                  <c:v>0.11991275385609572</c:v>
                </c:pt>
                <c:pt idx="470">
                  <c:v>0.12048935255616133</c:v>
                </c:pt>
                <c:pt idx="471">
                  <c:v>0.12116314779986048</c:v>
                </c:pt>
                <c:pt idx="472">
                  <c:v>0.12162583149180417</c:v>
                </c:pt>
                <c:pt idx="473">
                  <c:v>0.12211803721209734</c:v>
                </c:pt>
                <c:pt idx="474">
                  <c:v>0.12264926788294167</c:v>
                </c:pt>
                <c:pt idx="475">
                  <c:v>0.12312533710205142</c:v>
                </c:pt>
                <c:pt idx="476">
                  <c:v>0.12376307914259853</c:v>
                </c:pt>
                <c:pt idx="477">
                  <c:v>0.12428456428658946</c:v>
                </c:pt>
                <c:pt idx="478">
                  <c:v>0.1246638798248325</c:v>
                </c:pt>
                <c:pt idx="479">
                  <c:v>0.12534503805699837</c:v>
                </c:pt>
                <c:pt idx="480">
                  <c:v>0.12598110695822298</c:v>
                </c:pt>
                <c:pt idx="481">
                  <c:v>0.1265425618458324</c:v>
                </c:pt>
                <c:pt idx="482">
                  <c:v>0.12704601604597401</c:v>
                </c:pt>
                <c:pt idx="483">
                  <c:v>0.12767687322699087</c:v>
                </c:pt>
                <c:pt idx="484">
                  <c:v>0.1281524800660567</c:v>
                </c:pt>
                <c:pt idx="485">
                  <c:v>0.12878442991587</c:v>
                </c:pt>
                <c:pt idx="486">
                  <c:v>0.12922033047130582</c:v>
                </c:pt>
                <c:pt idx="487">
                  <c:v>0.12988068376942899</c:v>
                </c:pt>
                <c:pt idx="488">
                  <c:v>0.13047961918949699</c:v>
                </c:pt>
                <c:pt idx="489">
                  <c:v>0.13109082345294901</c:v>
                </c:pt>
                <c:pt idx="490">
                  <c:v>0.1315093702901057</c:v>
                </c:pt>
                <c:pt idx="491">
                  <c:v>0.13204625610678444</c:v>
                </c:pt>
                <c:pt idx="492">
                  <c:v>0.13274339165101504</c:v>
                </c:pt>
                <c:pt idx="493">
                  <c:v>0.13340992634636573</c:v>
                </c:pt>
                <c:pt idx="494">
                  <c:v>0.13400356129190602</c:v>
                </c:pt>
                <c:pt idx="495">
                  <c:v>0.13440959092893234</c:v>
                </c:pt>
                <c:pt idx="496">
                  <c:v>0.1350314963742584</c:v>
                </c:pt>
                <c:pt idx="497">
                  <c:v>0.13567152808688815</c:v>
                </c:pt>
                <c:pt idx="498">
                  <c:v>0.13623463186803991</c:v>
                </c:pt>
                <c:pt idx="499">
                  <c:v>0.13699205252777813</c:v>
                </c:pt>
                <c:pt idx="500">
                  <c:v>0.1376385075516994</c:v>
                </c:pt>
                <c:pt idx="501">
                  <c:v>0.1381255354342697</c:v>
                </c:pt>
                <c:pt idx="502">
                  <c:v>0.13875736867880498</c:v>
                </c:pt>
                <c:pt idx="503">
                  <c:v>0.1394702071308104</c:v>
                </c:pt>
                <c:pt idx="504">
                  <c:v>0.13989558397799276</c:v>
                </c:pt>
                <c:pt idx="505">
                  <c:v>0.14065828775022118</c:v>
                </c:pt>
                <c:pt idx="506">
                  <c:v>0.14116825431957433</c:v>
                </c:pt>
                <c:pt idx="507">
                  <c:v>0.14170267323362465</c:v>
                </c:pt>
                <c:pt idx="508">
                  <c:v>0.14243878271546462</c:v>
                </c:pt>
                <c:pt idx="509">
                  <c:v>0.14301044833035864</c:v>
                </c:pt>
                <c:pt idx="510">
                  <c:v>0.14381103731907771</c:v>
                </c:pt>
                <c:pt idx="511">
                  <c:v>0.14440916459787798</c:v>
                </c:pt>
                <c:pt idx="512">
                  <c:v>0.14494136642519501</c:v>
                </c:pt>
                <c:pt idx="513">
                  <c:v>0.14546276740160599</c:v>
                </c:pt>
                <c:pt idx="514">
                  <c:v>0.1461871364698544</c:v>
                </c:pt>
                <c:pt idx="515">
                  <c:v>0.14677764858148046</c:v>
                </c:pt>
                <c:pt idx="516">
                  <c:v>0.14755608769684037</c:v>
                </c:pt>
                <c:pt idx="517">
                  <c:v>0.14819020445175771</c:v>
                </c:pt>
                <c:pt idx="518">
                  <c:v>0.14879598315751588</c:v>
                </c:pt>
                <c:pt idx="519">
                  <c:v>0.14950922913418441</c:v>
                </c:pt>
                <c:pt idx="520">
                  <c:v>0.14999056571061933</c:v>
                </c:pt>
                <c:pt idx="521">
                  <c:v>0.1507044435577784</c:v>
                </c:pt>
                <c:pt idx="522">
                  <c:v>0.151378077688722</c:v>
                </c:pt>
                <c:pt idx="523">
                  <c:v>0.15218298845859971</c:v>
                </c:pt>
                <c:pt idx="524">
                  <c:v>0.15269617123131271</c:v>
                </c:pt>
                <c:pt idx="525">
                  <c:v>0.15347285003462524</c:v>
                </c:pt>
                <c:pt idx="526">
                  <c:v>0.15404744496341402</c:v>
                </c:pt>
                <c:pt idx="527">
                  <c:v>0.15477018050240726</c:v>
                </c:pt>
                <c:pt idx="528">
                  <c:v>0.15542725220072318</c:v>
                </c:pt>
                <c:pt idx="529">
                  <c:v>0.15598655761399674</c:v>
                </c:pt>
                <c:pt idx="530">
                  <c:v>0.15682348255438358</c:v>
                </c:pt>
                <c:pt idx="531">
                  <c:v>0.15754182459054641</c:v>
                </c:pt>
                <c:pt idx="532">
                  <c:v>0.15816487529766279</c:v>
                </c:pt>
                <c:pt idx="533">
                  <c:v>0.15884529050739438</c:v>
                </c:pt>
                <c:pt idx="534">
                  <c:v>0.1594919840578902</c:v>
                </c:pt>
                <c:pt idx="535">
                  <c:v>0.16036694504378468</c:v>
                </c:pt>
                <c:pt idx="536">
                  <c:v>0.16096866956617292</c:v>
                </c:pt>
                <c:pt idx="537">
                  <c:v>0.16170920423260279</c:v>
                </c:pt>
                <c:pt idx="538">
                  <c:v>0.1623894976570851</c:v>
                </c:pt>
                <c:pt idx="539">
                  <c:v>0.16307881096004917</c:v>
                </c:pt>
                <c:pt idx="540">
                  <c:v>0.16372172501836918</c:v>
                </c:pt>
                <c:pt idx="541">
                  <c:v>0.16456263796532783</c:v>
                </c:pt>
                <c:pt idx="542">
                  <c:v>0.16524856569060678</c:v>
                </c:pt>
                <c:pt idx="543">
                  <c:v>0.16597493759029613</c:v>
                </c:pt>
                <c:pt idx="544">
                  <c:v>0.1666933213168533</c:v>
                </c:pt>
                <c:pt idx="545">
                  <c:v>0.1673700535291173</c:v>
                </c:pt>
                <c:pt idx="546">
                  <c:v>0.16823571939227444</c:v>
                </c:pt>
                <c:pt idx="547">
                  <c:v>0.16888969132786985</c:v>
                </c:pt>
                <c:pt idx="548">
                  <c:v>0.16951210401376804</c:v>
                </c:pt>
                <c:pt idx="549">
                  <c:v>0.17032295588416024</c:v>
                </c:pt>
                <c:pt idx="550">
                  <c:v>0.170997544629544</c:v>
                </c:pt>
                <c:pt idx="551">
                  <c:v>0.17182728019670099</c:v>
                </c:pt>
                <c:pt idx="552">
                  <c:v>0.172606265038695</c:v>
                </c:pt>
                <c:pt idx="553">
                  <c:v>0.17333739686486152</c:v>
                </c:pt>
                <c:pt idx="554">
                  <c:v>0.17412083189077079</c:v>
                </c:pt>
                <c:pt idx="555">
                  <c:v>0.17484152333823877</c:v>
                </c:pt>
                <c:pt idx="556">
                  <c:v>0.17563201543529333</c:v>
                </c:pt>
                <c:pt idx="557">
                  <c:v>0.17639060866616171</c:v>
                </c:pt>
                <c:pt idx="558">
                  <c:v>0.17722736302126896</c:v>
                </c:pt>
                <c:pt idx="559">
                  <c:v>0.17786246849719764</c:v>
                </c:pt>
                <c:pt idx="560">
                  <c:v>0.17865819409669359</c:v>
                </c:pt>
                <c:pt idx="561">
                  <c:v>0.17948172457863526</c:v>
                </c:pt>
                <c:pt idx="562">
                  <c:v>0.18021038320801824</c:v>
                </c:pt>
                <c:pt idx="563">
                  <c:v>0.18107694875594341</c:v>
                </c:pt>
                <c:pt idx="564">
                  <c:v>0.18181844524959687</c:v>
                </c:pt>
                <c:pt idx="565">
                  <c:v>0.18252932997222149</c:v>
                </c:pt>
                <c:pt idx="566">
                  <c:v>0.18330916971311523</c:v>
                </c:pt>
                <c:pt idx="567">
                  <c:v>0.18424934551760438</c:v>
                </c:pt>
                <c:pt idx="568">
                  <c:v>0.18491707168701174</c:v>
                </c:pt>
                <c:pt idx="569">
                  <c:v>0.18573040377865951</c:v>
                </c:pt>
                <c:pt idx="570">
                  <c:v>0.18646625485583895</c:v>
                </c:pt>
                <c:pt idx="571">
                  <c:v>0.18728996873778433</c:v>
                </c:pt>
                <c:pt idx="572">
                  <c:v>0.18816711524965518</c:v>
                </c:pt>
                <c:pt idx="573">
                  <c:v>0.1889466319725247</c:v>
                </c:pt>
                <c:pt idx="574">
                  <c:v>0.18974059374333774</c:v>
                </c:pt>
                <c:pt idx="575">
                  <c:v>0.19069589540492135</c:v>
                </c:pt>
                <c:pt idx="576">
                  <c:v>0.19135853230592553</c:v>
                </c:pt>
                <c:pt idx="577">
                  <c:v>0.19237370330083117</c:v>
                </c:pt>
                <c:pt idx="578">
                  <c:v>0.19303102049989829</c:v>
                </c:pt>
                <c:pt idx="579">
                  <c:v>0.19377624326917428</c:v>
                </c:pt>
                <c:pt idx="580">
                  <c:v>0.19474698973044774</c:v>
                </c:pt>
                <c:pt idx="581">
                  <c:v>0.19569409901123055</c:v>
                </c:pt>
                <c:pt idx="582">
                  <c:v>0.19647824199473654</c:v>
                </c:pt>
                <c:pt idx="583">
                  <c:v>0.19727172281985172</c:v>
                </c:pt>
                <c:pt idx="584">
                  <c:v>0.19819314438111429</c:v>
                </c:pt>
                <c:pt idx="585">
                  <c:v>0.19897703907868577</c:v>
                </c:pt>
                <c:pt idx="586">
                  <c:v>0.19970440856832258</c:v>
                </c:pt>
                <c:pt idx="587">
                  <c:v>0.20069591776135601</c:v>
                </c:pt>
                <c:pt idx="588">
                  <c:v>0.20162176107465923</c:v>
                </c:pt>
                <c:pt idx="589">
                  <c:v>0.20255869743062799</c:v>
                </c:pt>
                <c:pt idx="590">
                  <c:v>0.20337560150714476</c:v>
                </c:pt>
                <c:pt idx="591">
                  <c:v>0.20415342598755437</c:v>
                </c:pt>
                <c:pt idx="592">
                  <c:v>0.20491259181063437</c:v>
                </c:pt>
                <c:pt idx="593">
                  <c:v>0.20593899642057209</c:v>
                </c:pt>
                <c:pt idx="594">
                  <c:v>0.20681800101692649</c:v>
                </c:pt>
                <c:pt idx="595">
                  <c:v>0.20759150230460977</c:v>
                </c:pt>
                <c:pt idx="596">
                  <c:v>0.20863737049383674</c:v>
                </c:pt>
                <c:pt idx="597">
                  <c:v>0.20935131280012259</c:v>
                </c:pt>
                <c:pt idx="598">
                  <c:v>0.21036712794423548</c:v>
                </c:pt>
                <c:pt idx="599">
                  <c:v>0.21123503765216442</c:v>
                </c:pt>
                <c:pt idx="600">
                  <c:v>0.2122588596550895</c:v>
                </c:pt>
                <c:pt idx="601">
                  <c:v>0.21304610618936273</c:v>
                </c:pt>
                <c:pt idx="602">
                  <c:v>0.21405616099644853</c:v>
                </c:pt>
                <c:pt idx="603">
                  <c:v>0.2149352683229207</c:v>
                </c:pt>
                <c:pt idx="604">
                  <c:v>0.21585634967040568</c:v>
                </c:pt>
                <c:pt idx="605">
                  <c:v>0.21683514079557234</c:v>
                </c:pt>
                <c:pt idx="606">
                  <c:v>0.21769594371006518</c:v>
                </c:pt>
                <c:pt idx="607">
                  <c:v>0.21862475718050328</c:v>
                </c:pt>
                <c:pt idx="608">
                  <c:v>0.21952726072842174</c:v>
                </c:pt>
                <c:pt idx="609">
                  <c:v>0.22064248338025461</c:v>
                </c:pt>
                <c:pt idx="610">
                  <c:v>0.22139071441728828</c:v>
                </c:pt>
                <c:pt idx="611">
                  <c:v>0.2223988501256163</c:v>
                </c:pt>
                <c:pt idx="612">
                  <c:v>0.22333238104612674</c:v>
                </c:pt>
                <c:pt idx="613">
                  <c:v>0.22428191097444378</c:v>
                </c:pt>
                <c:pt idx="614">
                  <c:v>0.22533260896089588</c:v>
                </c:pt>
                <c:pt idx="615">
                  <c:v>0.22625263606049059</c:v>
                </c:pt>
                <c:pt idx="616">
                  <c:v>0.22726193883285559</c:v>
                </c:pt>
                <c:pt idx="617">
                  <c:v>0.22817085309220628</c:v>
                </c:pt>
                <c:pt idx="618">
                  <c:v>0.22924089615732599</c:v>
                </c:pt>
                <c:pt idx="619">
                  <c:v>0.23020623660149192</c:v>
                </c:pt>
                <c:pt idx="620">
                  <c:v>0.23100003025245874</c:v>
                </c:pt>
                <c:pt idx="621">
                  <c:v>0.2321151131924207</c:v>
                </c:pt>
                <c:pt idx="622">
                  <c:v>0.23307491925794052</c:v>
                </c:pt>
                <c:pt idx="623">
                  <c:v>0.23405001578995627</c:v>
                </c:pt>
                <c:pt idx="624">
                  <c:v>0.2349814563836865</c:v>
                </c:pt>
                <c:pt idx="625">
                  <c:v>0.23608217813863175</c:v>
                </c:pt>
                <c:pt idx="626">
                  <c:v>0.23717408340849699</c:v>
                </c:pt>
                <c:pt idx="627">
                  <c:v>0.2380365048011773</c:v>
                </c:pt>
                <c:pt idx="628">
                  <c:v>0.2391120799286886</c:v>
                </c:pt>
                <c:pt idx="629">
                  <c:v>0.24019464265715049</c:v>
                </c:pt>
                <c:pt idx="630">
                  <c:v>0.24113546210670744</c:v>
                </c:pt>
                <c:pt idx="631">
                  <c:v>0.2421478951515138</c:v>
                </c:pt>
                <c:pt idx="632">
                  <c:v>0.24317401266966718</c:v>
                </c:pt>
                <c:pt idx="633">
                  <c:v>0.24428571354318401</c:v>
                </c:pt>
                <c:pt idx="634">
                  <c:v>0.24534960965793295</c:v>
                </c:pt>
                <c:pt idx="635">
                  <c:v>0.24632921190358487</c:v>
                </c:pt>
                <c:pt idx="636">
                  <c:v>0.2473766141735852</c:v>
                </c:pt>
                <c:pt idx="637">
                  <c:v>0.24836973811509458</c:v>
                </c:pt>
                <c:pt idx="638">
                  <c:v>0.24942977362894048</c:v>
                </c:pt>
                <c:pt idx="639">
                  <c:v>0.25049915836955827</c:v>
                </c:pt>
                <c:pt idx="640">
                  <c:v>0.25159985624496378</c:v>
                </c:pt>
                <c:pt idx="641">
                  <c:v>0.2526077139166838</c:v>
                </c:pt>
                <c:pt idx="642">
                  <c:v>0.253706314049713</c:v>
                </c:pt>
                <c:pt idx="643">
                  <c:v>0.25476914306245951</c:v>
                </c:pt>
                <c:pt idx="644">
                  <c:v>0.25595692812670151</c:v>
                </c:pt>
                <c:pt idx="645">
                  <c:v>0.25687197666752581</c:v>
                </c:pt>
                <c:pt idx="646">
                  <c:v>0.25790377236327489</c:v>
                </c:pt>
                <c:pt idx="647">
                  <c:v>0.25901743139549982</c:v>
                </c:pt>
                <c:pt idx="648">
                  <c:v>0.26032018194890916</c:v>
                </c:pt>
                <c:pt idx="649">
                  <c:v>0.26138730496129808</c:v>
                </c:pt>
                <c:pt idx="650">
                  <c:v>0.26240426562351582</c:v>
                </c:pt>
                <c:pt idx="651">
                  <c:v>0.26369095912939899</c:v>
                </c:pt>
                <c:pt idx="652">
                  <c:v>0.26470597042570593</c:v>
                </c:pt>
                <c:pt idx="653">
                  <c:v>0.26565296346208761</c:v>
                </c:pt>
                <c:pt idx="654">
                  <c:v>0.26686852019099938</c:v>
                </c:pt>
                <c:pt idx="655">
                  <c:v>0.26810682681767145</c:v>
                </c:pt>
                <c:pt idx="656">
                  <c:v>0.26904636030002932</c:v>
                </c:pt>
                <c:pt idx="657">
                  <c:v>0.27041948359865314</c:v>
                </c:pt>
                <c:pt idx="658">
                  <c:v>0.27134980242669976</c:v>
                </c:pt>
                <c:pt idx="659">
                  <c:v>0.27246204299986604</c:v>
                </c:pt>
                <c:pt idx="660">
                  <c:v>0.27366137728631534</c:v>
                </c:pt>
                <c:pt idx="661">
                  <c:v>0.27492949500661917</c:v>
                </c:pt>
                <c:pt idx="662">
                  <c:v>0.27596310688368447</c:v>
                </c:pt>
                <c:pt idx="663">
                  <c:v>0.27702560214272781</c:v>
                </c:pt>
                <c:pt idx="664">
                  <c:v>0.27827904301116779</c:v>
                </c:pt>
                <c:pt idx="665">
                  <c:v>0.27936441821860492</c:v>
                </c:pt>
                <c:pt idx="666">
                  <c:v>0.28064537624672226</c:v>
                </c:pt>
                <c:pt idx="667">
                  <c:v>0.28185758757925172</c:v>
                </c:pt>
                <c:pt idx="668">
                  <c:v>0.28298996570188589</c:v>
                </c:pt>
                <c:pt idx="669">
                  <c:v>0.28420953910223534</c:v>
                </c:pt>
                <c:pt idx="670">
                  <c:v>0.28525888901975238</c:v>
                </c:pt>
                <c:pt idx="671">
                  <c:v>0.28649731144565882</c:v>
                </c:pt>
                <c:pt idx="672">
                  <c:v>0.28776190887289632</c:v>
                </c:pt>
                <c:pt idx="673">
                  <c:v>0.28887444304604465</c:v>
                </c:pt>
                <c:pt idx="674">
                  <c:v>0.29019288021126682</c:v>
                </c:pt>
                <c:pt idx="675">
                  <c:v>0.29144095911623497</c:v>
                </c:pt>
                <c:pt idx="676">
                  <c:v>0.29267416501006416</c:v>
                </c:pt>
                <c:pt idx="677">
                  <c:v>0.29363318364323576</c:v>
                </c:pt>
                <c:pt idx="678">
                  <c:v>0.2950332007675473</c:v>
                </c:pt>
                <c:pt idx="679">
                  <c:v>0.29621968138602661</c:v>
                </c:pt>
                <c:pt idx="680">
                  <c:v>0.29747313775286266</c:v>
                </c:pt>
                <c:pt idx="681">
                  <c:v>0.29875407912333785</c:v>
                </c:pt>
                <c:pt idx="682">
                  <c:v>0.29989969525377191</c:v>
                </c:pt>
                <c:pt idx="683">
                  <c:v>0.30126687940140967</c:v>
                </c:pt>
                <c:pt idx="684">
                  <c:v>0.30250875682439998</c:v>
                </c:pt>
                <c:pt idx="685">
                  <c:v>0.30378088478168486</c:v>
                </c:pt>
                <c:pt idx="686">
                  <c:v>0.30497634453294115</c:v>
                </c:pt>
                <c:pt idx="687">
                  <c:v>0.30619640358850497</c:v>
                </c:pt>
                <c:pt idx="688">
                  <c:v>0.30755689920929385</c:v>
                </c:pt>
                <c:pt idx="689">
                  <c:v>0.30885403965674302</c:v>
                </c:pt>
                <c:pt idx="690">
                  <c:v>0.31008480194271509</c:v>
                </c:pt>
                <c:pt idx="691">
                  <c:v>0.31142650432942787</c:v>
                </c:pt>
                <c:pt idx="692">
                  <c:v>0.31270631232938989</c:v>
                </c:pt>
                <c:pt idx="693">
                  <c:v>0.31395473970530585</c:v>
                </c:pt>
                <c:pt idx="694">
                  <c:v>0.31495478422001666</c:v>
                </c:pt>
                <c:pt idx="695">
                  <c:v>0.31662735038640288</c:v>
                </c:pt>
                <c:pt idx="696">
                  <c:v>0.31778843171732202</c:v>
                </c:pt>
                <c:pt idx="697">
                  <c:v>0.31912334197552039</c:v>
                </c:pt>
                <c:pt idx="698">
                  <c:v>0.32044053867355132</c:v>
                </c:pt>
                <c:pt idx="699">
                  <c:v>0.3220465420737138</c:v>
                </c:pt>
                <c:pt idx="700">
                  <c:v>0.32305040443793981</c:v>
                </c:pt>
                <c:pt idx="701">
                  <c:v>0.32447392377774559</c:v>
                </c:pt>
                <c:pt idx="702">
                  <c:v>0.32576859560412236</c:v>
                </c:pt>
                <c:pt idx="703">
                  <c:v>0.32699993067748745</c:v>
                </c:pt>
                <c:pt idx="704">
                  <c:v>0.32845632475755676</c:v>
                </c:pt>
                <c:pt idx="705">
                  <c:v>0.32993072160329967</c:v>
                </c:pt>
                <c:pt idx="706">
                  <c:v>0.33108674397284166</c:v>
                </c:pt>
                <c:pt idx="707">
                  <c:v>0.33266326812337282</c:v>
                </c:pt>
                <c:pt idx="708">
                  <c:v>0.33382510306107988</c:v>
                </c:pt>
                <c:pt idx="709">
                  <c:v>0.33523771204104202</c:v>
                </c:pt>
                <c:pt idx="710">
                  <c:v>0.33654347956715852</c:v>
                </c:pt>
                <c:pt idx="711">
                  <c:v>0.33803413589205744</c:v>
                </c:pt>
                <c:pt idx="712">
                  <c:v>0.33946458876701041</c:v>
                </c:pt>
                <c:pt idx="713">
                  <c:v>0.34090695544183852</c:v>
                </c:pt>
                <c:pt idx="714">
                  <c:v>0.3424340319148404</c:v>
                </c:pt>
                <c:pt idx="715">
                  <c:v>0.34362544243268134</c:v>
                </c:pt>
                <c:pt idx="716">
                  <c:v>0.34514943474032544</c:v>
                </c:pt>
                <c:pt idx="717">
                  <c:v>0.34640611883093458</c:v>
                </c:pt>
                <c:pt idx="718">
                  <c:v>0.34797946894577492</c:v>
                </c:pt>
                <c:pt idx="719">
                  <c:v>0.34935283257414673</c:v>
                </c:pt>
                <c:pt idx="720">
                  <c:v>0.35086696820326868</c:v>
                </c:pt>
                <c:pt idx="721">
                  <c:v>0.35218354306819749</c:v>
                </c:pt>
                <c:pt idx="722">
                  <c:v>0.35368930290174339</c:v>
                </c:pt>
                <c:pt idx="723">
                  <c:v>0.35510655018435888</c:v>
                </c:pt>
                <c:pt idx="724">
                  <c:v>0.35655130139406865</c:v>
                </c:pt>
                <c:pt idx="725">
                  <c:v>0.35797412850635935</c:v>
                </c:pt>
                <c:pt idx="726">
                  <c:v>0.3594439527440933</c:v>
                </c:pt>
                <c:pt idx="727">
                  <c:v>0.36093557957740735</c:v>
                </c:pt>
                <c:pt idx="728">
                  <c:v>0.36221787172362502</c:v>
                </c:pt>
                <c:pt idx="729">
                  <c:v>0.36381214689716496</c:v>
                </c:pt>
                <c:pt idx="730">
                  <c:v>0.36528552005943382</c:v>
                </c:pt>
                <c:pt idx="731">
                  <c:v>0.36679693891873177</c:v>
                </c:pt>
                <c:pt idx="732">
                  <c:v>0.36825267293017033</c:v>
                </c:pt>
                <c:pt idx="733">
                  <c:v>0.36976015229555081</c:v>
                </c:pt>
                <c:pt idx="734">
                  <c:v>0.37127994871329184</c:v>
                </c:pt>
                <c:pt idx="735">
                  <c:v>0.3727943256283115</c:v>
                </c:pt>
                <c:pt idx="736">
                  <c:v>0.37424617948194788</c:v>
                </c:pt>
                <c:pt idx="737">
                  <c:v>0.37582084746183703</c:v>
                </c:pt>
                <c:pt idx="738">
                  <c:v>0.37737262375182562</c:v>
                </c:pt>
                <c:pt idx="739">
                  <c:v>0.37889808328188362</c:v>
                </c:pt>
                <c:pt idx="740">
                  <c:v>0.38033509272798138</c:v>
                </c:pt>
                <c:pt idx="741">
                  <c:v>0.38183046301199508</c:v>
                </c:pt>
                <c:pt idx="742">
                  <c:v>0.38364096380162238</c:v>
                </c:pt>
                <c:pt idx="743">
                  <c:v>0.38514207501025705</c:v>
                </c:pt>
                <c:pt idx="744">
                  <c:v>0.38655596729690239</c:v>
                </c:pt>
                <c:pt idx="745">
                  <c:v>0.38827253356606145</c:v>
                </c:pt>
                <c:pt idx="746">
                  <c:v>0.38990920196763168</c:v>
                </c:pt>
                <c:pt idx="747">
                  <c:v>0.39131838089681525</c:v>
                </c:pt>
                <c:pt idx="748">
                  <c:v>0.39294411424399939</c:v>
                </c:pt>
                <c:pt idx="749">
                  <c:v>0.39445101714466135</c:v>
                </c:pt>
                <c:pt idx="750">
                  <c:v>0.39599781197926837</c:v>
                </c:pt>
                <c:pt idx="751">
                  <c:v>0.39751172812314367</c:v>
                </c:pt>
                <c:pt idx="752">
                  <c:v>0.39916486244640942</c:v>
                </c:pt>
                <c:pt idx="753">
                  <c:v>0.40081708706383318</c:v>
                </c:pt>
                <c:pt idx="754">
                  <c:v>0.40254482983475903</c:v>
                </c:pt>
                <c:pt idx="755">
                  <c:v>0.4040398846129688</c:v>
                </c:pt>
                <c:pt idx="756">
                  <c:v>0.40551756824660895</c:v>
                </c:pt>
                <c:pt idx="757">
                  <c:v>0.4073263178280479</c:v>
                </c:pt>
                <c:pt idx="758">
                  <c:v>0.40887056319379345</c:v>
                </c:pt>
                <c:pt idx="759">
                  <c:v>0.41065337592437745</c:v>
                </c:pt>
                <c:pt idx="760">
                  <c:v>0.41232350459424766</c:v>
                </c:pt>
                <c:pt idx="761">
                  <c:v>0.41388452102164813</c:v>
                </c:pt>
                <c:pt idx="762">
                  <c:v>0.4154083262685298</c:v>
                </c:pt>
                <c:pt idx="763">
                  <c:v>0.41732854314042572</c:v>
                </c:pt>
                <c:pt idx="764">
                  <c:v>0.41895468243634748</c:v>
                </c:pt>
                <c:pt idx="765">
                  <c:v>0.42074376444867428</c:v>
                </c:pt>
                <c:pt idx="766">
                  <c:v>0.4222028362130385</c:v>
                </c:pt>
                <c:pt idx="767">
                  <c:v>0.42388879800821666</c:v>
                </c:pt>
                <c:pt idx="768">
                  <c:v>0.42556029735602152</c:v>
                </c:pt>
                <c:pt idx="769">
                  <c:v>0.42731744602119026</c:v>
                </c:pt>
                <c:pt idx="770">
                  <c:v>0.42902051751126352</c:v>
                </c:pt>
                <c:pt idx="771">
                  <c:v>0.43051003032648688</c:v>
                </c:pt>
                <c:pt idx="772">
                  <c:v>0.43235087520969118</c:v>
                </c:pt>
                <c:pt idx="773">
                  <c:v>0.43414304289616479</c:v>
                </c:pt>
                <c:pt idx="774">
                  <c:v>0.43573738611358026</c:v>
                </c:pt>
                <c:pt idx="775">
                  <c:v>0.43737799058183902</c:v>
                </c:pt>
                <c:pt idx="776">
                  <c:v>0.43947845426297877</c:v>
                </c:pt>
                <c:pt idx="777">
                  <c:v>0.44113231836105354</c:v>
                </c:pt>
                <c:pt idx="778">
                  <c:v>0.44286584407202934</c:v>
                </c:pt>
                <c:pt idx="779">
                  <c:v>0.44442934183364935</c:v>
                </c:pt>
                <c:pt idx="780">
                  <c:v>0.44616121957533894</c:v>
                </c:pt>
                <c:pt idx="781">
                  <c:v>0.44812687346809238</c:v>
                </c:pt>
                <c:pt idx="782">
                  <c:v>0.44978560017432406</c:v>
                </c:pt>
                <c:pt idx="783">
                  <c:v>0.45179041059780001</c:v>
                </c:pt>
                <c:pt idx="784">
                  <c:v>0.45343671613349001</c:v>
                </c:pt>
                <c:pt idx="785">
                  <c:v>0.45524597716745907</c:v>
                </c:pt>
                <c:pt idx="786">
                  <c:v>0.45683103082675974</c:v>
                </c:pt>
                <c:pt idx="787">
                  <c:v>0.45885396997930444</c:v>
                </c:pt>
                <c:pt idx="788">
                  <c:v>0.46062132448375526</c:v>
                </c:pt>
                <c:pt idx="789">
                  <c:v>0.46234250968940716</c:v>
                </c:pt>
                <c:pt idx="790">
                  <c:v>0.46419222618606504</c:v>
                </c:pt>
                <c:pt idx="791">
                  <c:v>0.46620109180393554</c:v>
                </c:pt>
                <c:pt idx="792">
                  <c:v>0.46801290811350732</c:v>
                </c:pt>
                <c:pt idx="793">
                  <c:v>0.46985086167542212</c:v>
                </c:pt>
                <c:pt idx="794">
                  <c:v>0.47153447279037458</c:v>
                </c:pt>
                <c:pt idx="795">
                  <c:v>0.47326648224898682</c:v>
                </c:pt>
                <c:pt idx="796">
                  <c:v>0.47529670583168598</c:v>
                </c:pt>
                <c:pt idx="797">
                  <c:v>0.47724913355859211</c:v>
                </c:pt>
                <c:pt idx="798">
                  <c:v>0.47918902268939956</c:v>
                </c:pt>
                <c:pt idx="799">
                  <c:v>0.48086695897325477</c:v>
                </c:pt>
                <c:pt idx="800">
                  <c:v>0.48269902214864302</c:v>
                </c:pt>
                <c:pt idx="801">
                  <c:v>0.48467395244326472</c:v>
                </c:pt>
                <c:pt idx="802">
                  <c:v>0.48662955607392278</c:v>
                </c:pt>
                <c:pt idx="803">
                  <c:v>0.48848504499639522</c:v>
                </c:pt>
                <c:pt idx="804">
                  <c:v>0.49043330040533573</c:v>
                </c:pt>
                <c:pt idx="805">
                  <c:v>0.49227569248411851</c:v>
                </c:pt>
                <c:pt idx="806">
                  <c:v>0.49420682290476642</c:v>
                </c:pt>
                <c:pt idx="807">
                  <c:v>0.49587724982778403</c:v>
                </c:pt>
                <c:pt idx="808">
                  <c:v>0.49791998840208135</c:v>
                </c:pt>
                <c:pt idx="809">
                  <c:v>0.49997324126482612</c:v>
                </c:pt>
                <c:pt idx="810">
                  <c:v>0.50183947829133702</c:v>
                </c:pt>
                <c:pt idx="811">
                  <c:v>0.50380628684495865</c:v>
                </c:pt>
                <c:pt idx="812">
                  <c:v>0.50569875052695745</c:v>
                </c:pt>
                <c:pt idx="813">
                  <c:v>0.50781084467636828</c:v>
                </c:pt>
                <c:pt idx="814">
                  <c:v>0.50964704061992261</c:v>
                </c:pt>
                <c:pt idx="815">
                  <c:v>0.51154931117189661</c:v>
                </c:pt>
                <c:pt idx="816">
                  <c:v>0.51369294963398993</c:v>
                </c:pt>
                <c:pt idx="817">
                  <c:v>0.51562363879523798</c:v>
                </c:pt>
                <c:pt idx="818">
                  <c:v>0.51764718618185623</c:v>
                </c:pt>
                <c:pt idx="819">
                  <c:v>0.5197484293071466</c:v>
                </c:pt>
                <c:pt idx="820">
                  <c:v>0.52164546967136283</c:v>
                </c:pt>
                <c:pt idx="821">
                  <c:v>0.52370428601160879</c:v>
                </c:pt>
                <c:pt idx="822">
                  <c:v>0.52576536555170406</c:v>
                </c:pt>
                <c:pt idx="823">
                  <c:v>0.52764151125208059</c:v>
                </c:pt>
                <c:pt idx="824">
                  <c:v>0.5296480290596367</c:v>
                </c:pt>
                <c:pt idx="825">
                  <c:v>0.53183292115765435</c:v>
                </c:pt>
                <c:pt idx="826">
                  <c:v>0.53371474746566849</c:v>
                </c:pt>
                <c:pt idx="827">
                  <c:v>0.53585386538933122</c:v>
                </c:pt>
                <c:pt idx="828">
                  <c:v>0.53793390807031649</c:v>
                </c:pt>
                <c:pt idx="829">
                  <c:v>0.539942424386194</c:v>
                </c:pt>
                <c:pt idx="830">
                  <c:v>0.54222941495030563</c:v>
                </c:pt>
                <c:pt idx="831">
                  <c:v>0.54397384536166848</c:v>
                </c:pt>
                <c:pt idx="832">
                  <c:v>0.54627371145483505</c:v>
                </c:pt>
                <c:pt idx="833">
                  <c:v>0.54829745829978105</c:v>
                </c:pt>
                <c:pt idx="834">
                  <c:v>0.55021893970180458</c:v>
                </c:pt>
                <c:pt idx="835">
                  <c:v>0.55238841370139025</c:v>
                </c:pt>
                <c:pt idx="836">
                  <c:v>0.5545394950741106</c:v>
                </c:pt>
                <c:pt idx="837">
                  <c:v>0.55654379858049263</c:v>
                </c:pt>
                <c:pt idx="838">
                  <c:v>0.55889560371591462</c:v>
                </c:pt>
                <c:pt idx="839">
                  <c:v>0.56116967171048993</c:v>
                </c:pt>
                <c:pt idx="840">
                  <c:v>0.56297715727894104</c:v>
                </c:pt>
                <c:pt idx="841">
                  <c:v>0.56509909912050504</c:v>
                </c:pt>
                <c:pt idx="842">
                  <c:v>0.56739070616879583</c:v>
                </c:pt>
                <c:pt idx="843">
                  <c:v>0.56948064509170859</c:v>
                </c:pt>
                <c:pt idx="844">
                  <c:v>0.57162343054130393</c:v>
                </c:pt>
                <c:pt idx="845">
                  <c:v>0.57385227115367765</c:v>
                </c:pt>
                <c:pt idx="846">
                  <c:v>0.57600202529886424</c:v>
                </c:pt>
                <c:pt idx="847">
                  <c:v>0.57821588633073162</c:v>
                </c:pt>
                <c:pt idx="848">
                  <c:v>0.58033456908683922</c:v>
                </c:pt>
                <c:pt idx="849">
                  <c:v>0.5823674591383653</c:v>
                </c:pt>
                <c:pt idx="850">
                  <c:v>0.58466804228994917</c:v>
                </c:pt>
                <c:pt idx="851">
                  <c:v>0.58697193732963049</c:v>
                </c:pt>
                <c:pt idx="852">
                  <c:v>0.58899276952869517</c:v>
                </c:pt>
                <c:pt idx="853">
                  <c:v>0.59165118389159854</c:v>
                </c:pt>
                <c:pt idx="854">
                  <c:v>0.59369524390582973</c:v>
                </c:pt>
                <c:pt idx="855">
                  <c:v>0.59580333804182228</c:v>
                </c:pt>
                <c:pt idx="856">
                  <c:v>0.59805091700282953</c:v>
                </c:pt>
                <c:pt idx="857">
                  <c:v>0.60038403147483765</c:v>
                </c:pt>
                <c:pt idx="858">
                  <c:v>0.60250841912642805</c:v>
                </c:pt>
                <c:pt idx="859">
                  <c:v>0.60497914660870333</c:v>
                </c:pt>
                <c:pt idx="860">
                  <c:v>0.60707948430514314</c:v>
                </c:pt>
                <c:pt idx="861">
                  <c:v>0.60918654533153827</c:v>
                </c:pt>
                <c:pt idx="862">
                  <c:v>0.61150798403586026</c:v>
                </c:pt>
                <c:pt idx="863">
                  <c:v>0.61390854249816018</c:v>
                </c:pt>
                <c:pt idx="864">
                  <c:v>0.61608017928046543</c:v>
                </c:pt>
                <c:pt idx="865">
                  <c:v>0.61831532542667778</c:v>
                </c:pt>
                <c:pt idx="866">
                  <c:v>0.62084698996247378</c:v>
                </c:pt>
                <c:pt idx="867">
                  <c:v>0.62321030989519177</c:v>
                </c:pt>
                <c:pt idx="868">
                  <c:v>0.62533115446374365</c:v>
                </c:pt>
                <c:pt idx="869">
                  <c:v>0.62789410863849604</c:v>
                </c:pt>
                <c:pt idx="870">
                  <c:v>0.63010919987118563</c:v>
                </c:pt>
                <c:pt idx="871">
                  <c:v>0.63230358059481362</c:v>
                </c:pt>
                <c:pt idx="872">
                  <c:v>0.63462572197354916</c:v>
                </c:pt>
                <c:pt idx="873">
                  <c:v>0.63708357690261652</c:v>
                </c:pt>
                <c:pt idx="874">
                  <c:v>0.63951560075822922</c:v>
                </c:pt>
                <c:pt idx="875">
                  <c:v>0.64180972739745634</c:v>
                </c:pt>
                <c:pt idx="876">
                  <c:v>0.64446409815814165</c:v>
                </c:pt>
                <c:pt idx="877">
                  <c:v>0.64670308810882648</c:v>
                </c:pt>
                <c:pt idx="878">
                  <c:v>0.64895536579861468</c:v>
                </c:pt>
                <c:pt idx="879">
                  <c:v>0.65119087325712322</c:v>
                </c:pt>
                <c:pt idx="880">
                  <c:v>0.65384447274435364</c:v>
                </c:pt>
                <c:pt idx="881">
                  <c:v>0.65597347375061443</c:v>
                </c:pt>
                <c:pt idx="882">
                  <c:v>0.65836365624643656</c:v>
                </c:pt>
                <c:pt idx="883">
                  <c:v>0.66090459318246264</c:v>
                </c:pt>
                <c:pt idx="884">
                  <c:v>0.6633275314893845</c:v>
                </c:pt>
                <c:pt idx="885">
                  <c:v>0.6658367430778287</c:v>
                </c:pt>
                <c:pt idx="886">
                  <c:v>0.66828717758827993</c:v>
                </c:pt>
                <c:pt idx="887">
                  <c:v>0.67061694864099064</c:v>
                </c:pt>
                <c:pt idx="888">
                  <c:v>0.6730411343359034</c:v>
                </c:pt>
                <c:pt idx="889">
                  <c:v>0.67564182150255092</c:v>
                </c:pt>
                <c:pt idx="890">
                  <c:v>0.67799178094998414</c:v>
                </c:pt>
                <c:pt idx="891">
                  <c:v>0.68061434971668155</c:v>
                </c:pt>
                <c:pt idx="892">
                  <c:v>0.68302230557047605</c:v>
                </c:pt>
                <c:pt idx="893">
                  <c:v>0.68551611600844853</c:v>
                </c:pt>
                <c:pt idx="894">
                  <c:v>0.688076734506885</c:v>
                </c:pt>
                <c:pt idx="895">
                  <c:v>0.69064449902116709</c:v>
                </c:pt>
                <c:pt idx="896">
                  <c:v>0.69317892373569878</c:v>
                </c:pt>
                <c:pt idx="897">
                  <c:v>0.69569036381384375</c:v>
                </c:pt>
                <c:pt idx="898">
                  <c:v>0.69798147689782974</c:v>
                </c:pt>
                <c:pt idx="899">
                  <c:v>0.70059083835868763</c:v>
                </c:pt>
                <c:pt idx="900">
                  <c:v>0.70307786354616264</c:v>
                </c:pt>
                <c:pt idx="901">
                  <c:v>0.70558277053865759</c:v>
                </c:pt>
                <c:pt idx="902">
                  <c:v>0.70827422839314891</c:v>
                </c:pt>
                <c:pt idx="903">
                  <c:v>0.71081244664511789</c:v>
                </c:pt>
                <c:pt idx="904">
                  <c:v>0.71349707080847891</c:v>
                </c:pt>
                <c:pt idx="905">
                  <c:v>0.7158500166255175</c:v>
                </c:pt>
                <c:pt idx="906">
                  <c:v>0.7186074608168086</c:v>
                </c:pt>
                <c:pt idx="907">
                  <c:v>0.72096953933117713</c:v>
                </c:pt>
                <c:pt idx="908">
                  <c:v>0.72349258959559293</c:v>
                </c:pt>
                <c:pt idx="909">
                  <c:v>0.72629509976514461</c:v>
                </c:pt>
                <c:pt idx="910">
                  <c:v>0.72889307272294579</c:v>
                </c:pt>
                <c:pt idx="911">
                  <c:v>0.73147059233009715</c:v>
                </c:pt>
                <c:pt idx="912">
                  <c:v>0.7340477499256115</c:v>
                </c:pt>
                <c:pt idx="913">
                  <c:v>0.73673658032635558</c:v>
                </c:pt>
                <c:pt idx="914">
                  <c:v>0.73940409007699881</c:v>
                </c:pt>
                <c:pt idx="915">
                  <c:v>0.7421867621999455</c:v>
                </c:pt>
                <c:pt idx="916">
                  <c:v>0.74485855819529012</c:v>
                </c:pt>
                <c:pt idx="917">
                  <c:v>0.74731263604075271</c:v>
                </c:pt>
                <c:pt idx="918">
                  <c:v>0.75008902744163564</c:v>
                </c:pt>
                <c:pt idx="919">
                  <c:v>0.75267828758076694</c:v>
                </c:pt>
                <c:pt idx="920">
                  <c:v>0.7552509571184397</c:v>
                </c:pt>
                <c:pt idx="921">
                  <c:v>0.75791537344238114</c:v>
                </c:pt>
                <c:pt idx="922">
                  <c:v>0.76058295466769299</c:v>
                </c:pt>
                <c:pt idx="923">
                  <c:v>0.76348198113680676</c:v>
                </c:pt>
                <c:pt idx="924">
                  <c:v>0.76613489516944133</c:v>
                </c:pt>
                <c:pt idx="925">
                  <c:v>0.76872795556255136</c:v>
                </c:pt>
                <c:pt idx="926">
                  <c:v>0.77142246759029065</c:v>
                </c:pt>
                <c:pt idx="927">
                  <c:v>0.77410896325397816</c:v>
                </c:pt>
                <c:pt idx="928">
                  <c:v>0.77696603953203613</c:v>
                </c:pt>
                <c:pt idx="929">
                  <c:v>0.77981276412997769</c:v>
                </c:pt>
                <c:pt idx="930">
                  <c:v>0.78259408198035085</c:v>
                </c:pt>
                <c:pt idx="931">
                  <c:v>0.78503179124271549</c:v>
                </c:pt>
                <c:pt idx="932">
                  <c:v>0.7879622138035961</c:v>
                </c:pt>
                <c:pt idx="933">
                  <c:v>0.79074715527645767</c:v>
                </c:pt>
                <c:pt idx="934">
                  <c:v>0.79345872325167677</c:v>
                </c:pt>
                <c:pt idx="935">
                  <c:v>0.79613657979650265</c:v>
                </c:pt>
                <c:pt idx="936">
                  <c:v>0.79890964020504462</c:v>
                </c:pt>
                <c:pt idx="937">
                  <c:v>0.80162571999821763</c:v>
                </c:pt>
                <c:pt idx="938">
                  <c:v>0.80452797817374799</c:v>
                </c:pt>
                <c:pt idx="939">
                  <c:v>0.80732822120612802</c:v>
                </c:pt>
                <c:pt idx="940">
                  <c:v>0.81037964879660829</c:v>
                </c:pt>
                <c:pt idx="941">
                  <c:v>0.81281544862315525</c:v>
                </c:pt>
                <c:pt idx="942">
                  <c:v>0.81574090084046169</c:v>
                </c:pt>
                <c:pt idx="943">
                  <c:v>0.81872752157990369</c:v>
                </c:pt>
                <c:pt idx="944">
                  <c:v>0.82150031869953988</c:v>
                </c:pt>
                <c:pt idx="945">
                  <c:v>0.82450114528408425</c:v>
                </c:pt>
                <c:pt idx="946">
                  <c:v>0.82725961914490664</c:v>
                </c:pt>
                <c:pt idx="947">
                  <c:v>0.83000983282000584</c:v>
                </c:pt>
                <c:pt idx="948">
                  <c:v>0.83304296532401167</c:v>
                </c:pt>
                <c:pt idx="949">
                  <c:v>0.83570086064817906</c:v>
                </c:pt>
                <c:pt idx="950">
                  <c:v>0.83882581101035802</c:v>
                </c:pt>
                <c:pt idx="951">
                  <c:v>0.84147925185501971</c:v>
                </c:pt>
                <c:pt idx="952">
                  <c:v>0.8442688613532352</c:v>
                </c:pt>
                <c:pt idx="953">
                  <c:v>0.8474873221526682</c:v>
                </c:pt>
                <c:pt idx="954">
                  <c:v>0.85016065787759965</c:v>
                </c:pt>
                <c:pt idx="955">
                  <c:v>0.85345343262889639</c:v>
                </c:pt>
                <c:pt idx="956">
                  <c:v>0.85618915798402462</c:v>
                </c:pt>
                <c:pt idx="957">
                  <c:v>0.85903747799707575</c:v>
                </c:pt>
                <c:pt idx="958">
                  <c:v>0.86194640619874996</c:v>
                </c:pt>
                <c:pt idx="959">
                  <c:v>0.86507670484636257</c:v>
                </c:pt>
                <c:pt idx="960">
                  <c:v>0.8679811049238747</c:v>
                </c:pt>
                <c:pt idx="961">
                  <c:v>0.87090553064187437</c:v>
                </c:pt>
                <c:pt idx="962">
                  <c:v>0.87355063443761094</c:v>
                </c:pt>
                <c:pt idx="963">
                  <c:v>0.8768100059750068</c:v>
                </c:pt>
                <c:pt idx="964">
                  <c:v>0.87974675189467277</c:v>
                </c:pt>
                <c:pt idx="965">
                  <c:v>0.88278376006390558</c:v>
                </c:pt>
                <c:pt idx="966">
                  <c:v>0.88598332907674371</c:v>
                </c:pt>
                <c:pt idx="967">
                  <c:v>0.88892460850396604</c:v>
                </c:pt>
                <c:pt idx="968">
                  <c:v>0.89171223764310381</c:v>
                </c:pt>
                <c:pt idx="969">
                  <c:v>0.89480505601849447</c:v>
                </c:pt>
                <c:pt idx="970">
                  <c:v>0.89781899688127353</c:v>
                </c:pt>
                <c:pt idx="971">
                  <c:v>0.90108935720944761</c:v>
                </c:pt>
                <c:pt idx="972">
                  <c:v>0.90402272770787451</c:v>
                </c:pt>
                <c:pt idx="973">
                  <c:v>0.90701268005832858</c:v>
                </c:pt>
                <c:pt idx="974">
                  <c:v>0.90998651266951425</c:v>
                </c:pt>
                <c:pt idx="975">
                  <c:v>0.91302594992710406</c:v>
                </c:pt>
                <c:pt idx="976">
                  <c:v>0.91623498519379221</c:v>
                </c:pt>
                <c:pt idx="977">
                  <c:v>0.91921925605931365</c:v>
                </c:pt>
                <c:pt idx="978">
                  <c:v>0.92194535134048183</c:v>
                </c:pt>
                <c:pt idx="979">
                  <c:v>0.92526973808123958</c:v>
                </c:pt>
                <c:pt idx="980">
                  <c:v>0.92853023180270355</c:v>
                </c:pt>
                <c:pt idx="981">
                  <c:v>0.93156478775320473</c:v>
                </c:pt>
                <c:pt idx="982">
                  <c:v>0.93467590140833245</c:v>
                </c:pt>
                <c:pt idx="983">
                  <c:v>0.9378718434709794</c:v>
                </c:pt>
                <c:pt idx="984">
                  <c:v>0.9409615823713996</c:v>
                </c:pt>
                <c:pt idx="985">
                  <c:v>0.94410402776726376</c:v>
                </c:pt>
                <c:pt idx="986">
                  <c:v>0.94705824729369814</c:v>
                </c:pt>
                <c:pt idx="987">
                  <c:v>0.95029807806334465</c:v>
                </c:pt>
                <c:pt idx="988">
                  <c:v>0.95354672216642267</c:v>
                </c:pt>
                <c:pt idx="989">
                  <c:v>0.95667585167078673</c:v>
                </c:pt>
                <c:pt idx="990">
                  <c:v>0.95963892912196458</c:v>
                </c:pt>
                <c:pt idx="991">
                  <c:v>0.96267505429327427</c:v>
                </c:pt>
                <c:pt idx="992">
                  <c:v>0.96612890368581006</c:v>
                </c:pt>
                <c:pt idx="993">
                  <c:v>0.96937889502856589</c:v>
                </c:pt>
                <c:pt idx="994">
                  <c:v>0.97260359077848402</c:v>
                </c:pt>
                <c:pt idx="995">
                  <c:v>0.97547661887052162</c:v>
                </c:pt>
                <c:pt idx="996">
                  <c:v>0.97874224571771862</c:v>
                </c:pt>
                <c:pt idx="997">
                  <c:v>0.98213807746126847</c:v>
                </c:pt>
                <c:pt idx="998">
                  <c:v>0.9852231737206042</c:v>
                </c:pt>
                <c:pt idx="999">
                  <c:v>0.98864145084345456</c:v>
                </c:pt>
                <c:pt idx="1000">
                  <c:v>0.99193671140592765</c:v>
                </c:pt>
                <c:pt idx="1001">
                  <c:v>0.99501624996259863</c:v>
                </c:pt>
                <c:pt idx="1002">
                  <c:v>0.99818273454657813</c:v>
                </c:pt>
                <c:pt idx="1003">
                  <c:v>1.0017153024195877</c:v>
                </c:pt>
                <c:pt idx="1004">
                  <c:v>1.0046715875720698</c:v>
                </c:pt>
                <c:pt idx="1005">
                  <c:v>1.0081852892232281</c:v>
                </c:pt>
                <c:pt idx="1006">
                  <c:v>1.0112805645711651</c:v>
                </c:pt>
                <c:pt idx="1007">
                  <c:v>1.0144151425429175</c:v>
                </c:pt>
                <c:pt idx="1008">
                  <c:v>1.017915919544595</c:v>
                </c:pt>
                <c:pt idx="1009">
                  <c:v>1.0210693207114276</c:v>
                </c:pt>
                <c:pt idx="1010">
                  <c:v>1.02458789615789</c:v>
                </c:pt>
                <c:pt idx="1011">
                  <c:v>1.0279184439777775</c:v>
                </c:pt>
                <c:pt idx="1012">
                  <c:v>1.0311763619943075</c:v>
                </c:pt>
                <c:pt idx="1013">
                  <c:v>1.0342698515102124</c:v>
                </c:pt>
                <c:pt idx="1014">
                  <c:v>1.0376006955578392</c:v>
                </c:pt>
                <c:pt idx="1015">
                  <c:v>1.0409046373992648</c:v>
                </c:pt>
                <c:pt idx="1016">
                  <c:v>1.0444028890263661</c:v>
                </c:pt>
                <c:pt idx="1017">
                  <c:v>1.0477523864109426</c:v>
                </c:pt>
                <c:pt idx="1018">
                  <c:v>1.0510142165048224</c:v>
                </c:pt>
                <c:pt idx="1019">
                  <c:v>1.0545383227399698</c:v>
                </c:pt>
                <c:pt idx="1020">
                  <c:v>1.0576972830285738</c:v>
                </c:pt>
                <c:pt idx="1021">
                  <c:v>1.0611165925131718</c:v>
                </c:pt>
                <c:pt idx="1022">
                  <c:v>1.0644102898167651</c:v>
                </c:pt>
                <c:pt idx="1023">
                  <c:v>1.0680525605429037</c:v>
                </c:pt>
                <c:pt idx="1024">
                  <c:v>1.071218955775838</c:v>
                </c:pt>
                <c:pt idx="1025">
                  <c:v>1.0747653538306026</c:v>
                </c:pt>
                <c:pt idx="1026">
                  <c:v>1.0780961605031381</c:v>
                </c:pt>
                <c:pt idx="1027">
                  <c:v>1.0816247048204151</c:v>
                </c:pt>
                <c:pt idx="1028">
                  <c:v>1.0850287382905526</c:v>
                </c:pt>
                <c:pt idx="1029">
                  <c:v>1.088191734152925</c:v>
                </c:pt>
                <c:pt idx="1030">
                  <c:v>1.091875388628295</c:v>
                </c:pt>
                <c:pt idx="1031">
                  <c:v>1.0953485624189323</c:v>
                </c:pt>
                <c:pt idx="1032">
                  <c:v>1.0987909019587463</c:v>
                </c:pt>
                <c:pt idx="1033">
                  <c:v>1.10215228141337</c:v>
                </c:pt>
                <c:pt idx="1034">
                  <c:v>1.1055266096803538</c:v>
                </c:pt>
                <c:pt idx="1035">
                  <c:v>1.1092377231392381</c:v>
                </c:pt>
                <c:pt idx="1036">
                  <c:v>1.112617003901708</c:v>
                </c:pt>
                <c:pt idx="1037">
                  <c:v>1.1160635268116834</c:v>
                </c:pt>
                <c:pt idx="1038">
                  <c:v>1.1196353521955218</c:v>
                </c:pt>
                <c:pt idx="1039">
                  <c:v>1.1230586806120875</c:v>
                </c:pt>
                <c:pt idx="1040">
                  <c:v>1.1264804253529141</c:v>
                </c:pt>
                <c:pt idx="1041">
                  <c:v>1.1301483489423081</c:v>
                </c:pt>
                <c:pt idx="1042">
                  <c:v>1.1336872438875325</c:v>
                </c:pt>
                <c:pt idx="1043">
                  <c:v>1.1371973299289078</c:v>
                </c:pt>
                <c:pt idx="1044">
                  <c:v>1.1407719717899449</c:v>
                </c:pt>
                <c:pt idx="1045">
                  <c:v>1.14404927792751</c:v>
                </c:pt>
                <c:pt idx="1046">
                  <c:v>1.1479046862819478</c:v>
                </c:pt>
                <c:pt idx="1047">
                  <c:v>1.1514095635272241</c:v>
                </c:pt>
                <c:pt idx="1048">
                  <c:v>1.1545914248210629</c:v>
                </c:pt>
                <c:pt idx="1049">
                  <c:v>1.1583876288050983</c:v>
                </c:pt>
                <c:pt idx="1050">
                  <c:v>1.1618646293549975</c:v>
                </c:pt>
                <c:pt idx="1051">
                  <c:v>1.1654763955806458</c:v>
                </c:pt>
                <c:pt idx="1052">
                  <c:v>1.1691730685762483</c:v>
                </c:pt>
                <c:pt idx="1053">
                  <c:v>1.1727733229204902</c:v>
                </c:pt>
                <c:pt idx="1054">
                  <c:v>1.1763422269266963</c:v>
                </c:pt>
                <c:pt idx="1055">
                  <c:v>1.1798115573929451</c:v>
                </c:pt>
                <c:pt idx="1056">
                  <c:v>1.183588202352285</c:v>
                </c:pt>
                <c:pt idx="1057">
                  <c:v>1.1871586168227981</c:v>
                </c:pt>
                <c:pt idx="1058">
                  <c:v>1.1909025293078124</c:v>
                </c:pt>
                <c:pt idx="1059">
                  <c:v>1.1942058010460075</c:v>
                </c:pt>
                <c:pt idx="1060">
                  <c:v>1.197930997761615</c:v>
                </c:pt>
                <c:pt idx="1061">
                  <c:v>1.2016947234145317</c:v>
                </c:pt>
                <c:pt idx="1062">
                  <c:v>1.2052490584504965</c:v>
                </c:pt>
                <c:pt idx="1063">
                  <c:v>1.2091104308012248</c:v>
                </c:pt>
                <c:pt idx="1064">
                  <c:v>1.212687740134555</c:v>
                </c:pt>
                <c:pt idx="1065">
                  <c:v>1.216154731354645</c:v>
                </c:pt>
                <c:pt idx="1066">
                  <c:v>1.2199404811020875</c:v>
                </c:pt>
                <c:pt idx="1067">
                  <c:v>1.2236713520040765</c:v>
                </c:pt>
                <c:pt idx="1068">
                  <c:v>1.2272072046745899</c:v>
                </c:pt>
                <c:pt idx="1069">
                  <c:v>1.2308445719644798</c:v>
                </c:pt>
                <c:pt idx="1070">
                  <c:v>1.2345513392117076</c:v>
                </c:pt>
                <c:pt idx="1071">
                  <c:v>1.2382228179914474</c:v>
                </c:pt>
                <c:pt idx="1072">
                  <c:v>1.2420462418662781</c:v>
                </c:pt>
                <c:pt idx="1073">
                  <c:v>1.2457188981363174</c:v>
                </c:pt>
                <c:pt idx="1074">
                  <c:v>1.2493821673393926</c:v>
                </c:pt>
                <c:pt idx="1075">
                  <c:v>1.2533268327511926</c:v>
                </c:pt>
                <c:pt idx="1076">
                  <c:v>1.2568301066354499</c:v>
                </c:pt>
                <c:pt idx="1077">
                  <c:v>1.2608777499940627</c:v>
                </c:pt>
                <c:pt idx="1078">
                  <c:v>1.2642384015672861</c:v>
                </c:pt>
                <c:pt idx="1079">
                  <c:v>1.2679205420838751</c:v>
                </c:pt>
                <c:pt idx="1080">
                  <c:v>1.2718136960112718</c:v>
                </c:pt>
                <c:pt idx="1081">
                  <c:v>1.2759203063057218</c:v>
                </c:pt>
                <c:pt idx="1082">
                  <c:v>1.27950003316247</c:v>
                </c:pt>
                <c:pt idx="1083">
                  <c:v>1.2832330435159198</c:v>
                </c:pt>
                <c:pt idx="1084">
                  <c:v>1.287128821539778</c:v>
                </c:pt>
                <c:pt idx="1085">
                  <c:v>1.29071477364723</c:v>
                </c:pt>
                <c:pt idx="1086">
                  <c:v>1.2944024469910973</c:v>
                </c:pt>
                <c:pt idx="1087">
                  <c:v>1.2984605394639881</c:v>
                </c:pt>
                <c:pt idx="1088">
                  <c:v>1.3022389096984801</c:v>
                </c:pt>
                <c:pt idx="1089">
                  <c:v>1.3062380258172741</c:v>
                </c:pt>
                <c:pt idx="1090">
                  <c:v>1.3099611031833418</c:v>
                </c:pt>
                <c:pt idx="1091">
                  <c:v>1.3136719079001076</c:v>
                </c:pt>
                <c:pt idx="1092">
                  <c:v>1.3173653820616018</c:v>
                </c:pt>
                <c:pt idx="1093">
                  <c:v>1.3213171090026081</c:v>
                </c:pt>
                <c:pt idx="1094">
                  <c:v>1.3251546115488575</c:v>
                </c:pt>
                <c:pt idx="1095">
                  <c:v>1.3289010022671572</c:v>
                </c:pt>
                <c:pt idx="1096">
                  <c:v>1.332970242715575</c:v>
                </c:pt>
                <c:pt idx="1097">
                  <c:v>1.3365928789435761</c:v>
                </c:pt>
                <c:pt idx="1098">
                  <c:v>1.3406459629922087</c:v>
                </c:pt>
                <c:pt idx="1099">
                  <c:v>1.3444325563942461</c:v>
                </c:pt>
                <c:pt idx="1100">
                  <c:v>1.3483798554243618</c:v>
                </c:pt>
                <c:pt idx="1101">
                  <c:v>1.35218379134928</c:v>
                </c:pt>
                <c:pt idx="1102">
                  <c:v>1.35626399167793</c:v>
                </c:pt>
                <c:pt idx="1103">
                  <c:v>1.3600241464116201</c:v>
                </c:pt>
                <c:pt idx="1104">
                  <c:v>1.3638809555441798</c:v>
                </c:pt>
                <c:pt idx="1105">
                  <c:v>1.3680561403121381</c:v>
                </c:pt>
                <c:pt idx="1106">
                  <c:v>1.3716083809448576</c:v>
                </c:pt>
                <c:pt idx="1107">
                  <c:v>1.3755676796647149</c:v>
                </c:pt>
                <c:pt idx="1108">
                  <c:v>1.3796277919372424</c:v>
                </c:pt>
                <c:pt idx="1109">
                  <c:v>1.3837792749712901</c:v>
                </c:pt>
                <c:pt idx="1110">
                  <c:v>1.3874004117191838</c:v>
                </c:pt>
                <c:pt idx="1111">
                  <c:v>1.3914487048768804</c:v>
                </c:pt>
                <c:pt idx="1112">
                  <c:v>1.3954197141341118</c:v>
                </c:pt>
                <c:pt idx="1113">
                  <c:v>1.3993615791745575</c:v>
                </c:pt>
                <c:pt idx="1114">
                  <c:v>1.4034221871759878</c:v>
                </c:pt>
                <c:pt idx="1115">
                  <c:v>1.4073973428104212</c:v>
                </c:pt>
                <c:pt idx="1116">
                  <c:v>1.4113830019942775</c:v>
                </c:pt>
                <c:pt idx="1117">
                  <c:v>1.4152742758885051</c:v>
                </c:pt>
                <c:pt idx="1118">
                  <c:v>1.4193851676487901</c:v>
                </c:pt>
                <c:pt idx="1119">
                  <c:v>1.4235014234256376</c:v>
                </c:pt>
                <c:pt idx="1120">
                  <c:v>1.4269982986145702</c:v>
                </c:pt>
                <c:pt idx="1121">
                  <c:v>1.4312615481062776</c:v>
                </c:pt>
                <c:pt idx="1122">
                  <c:v>1.4352197262867123</c:v>
                </c:pt>
                <c:pt idx="1123">
                  <c:v>1.4393345080373023</c:v>
                </c:pt>
                <c:pt idx="1124">
                  <c:v>1.44317996473507</c:v>
                </c:pt>
                <c:pt idx="1125">
                  <c:v>1.4473424945027624</c:v>
                </c:pt>
                <c:pt idx="1126">
                  <c:v>1.4514554524590151</c:v>
                </c:pt>
                <c:pt idx="1127">
                  <c:v>1.455363629218505</c:v>
                </c:pt>
                <c:pt idx="1128">
                  <c:v>1.4595629706420719</c:v>
                </c:pt>
                <c:pt idx="1129">
                  <c:v>1.4636295258368726</c:v>
                </c:pt>
                <c:pt idx="1130">
                  <c:v>1.4676376309065149</c:v>
                </c:pt>
                <c:pt idx="1131">
                  <c:v>1.4716188979512177</c:v>
                </c:pt>
                <c:pt idx="1132">
                  <c:v>1.475710560067925</c:v>
                </c:pt>
                <c:pt idx="1133">
                  <c:v>1.4799278621004572</c:v>
                </c:pt>
                <c:pt idx="1134">
                  <c:v>1.4840241018896598</c:v>
                </c:pt>
                <c:pt idx="1135">
                  <c:v>1.4881133245235134</c:v>
                </c:pt>
                <c:pt idx="1136">
                  <c:v>1.4920805110872841</c:v>
                </c:pt>
                <c:pt idx="1137">
                  <c:v>1.4961856141636649</c:v>
                </c:pt>
                <c:pt idx="1138">
                  <c:v>1.5001875275829148</c:v>
                </c:pt>
                <c:pt idx="1139">
                  <c:v>1.504384282422947</c:v>
                </c:pt>
                <c:pt idx="1140">
                  <c:v>1.5086148282595275</c:v>
                </c:pt>
                <c:pt idx="1141">
                  <c:v>1.5125611261663461</c:v>
                </c:pt>
                <c:pt idx="1142">
                  <c:v>1.516736189965175</c:v>
                </c:pt>
                <c:pt idx="1143">
                  <c:v>1.520877054975998</c:v>
                </c:pt>
                <c:pt idx="1144">
                  <c:v>1.5251326027671224</c:v>
                </c:pt>
                <c:pt idx="1145">
                  <c:v>1.529025889405325</c:v>
                </c:pt>
                <c:pt idx="1146">
                  <c:v>1.5331944352059548</c:v>
                </c:pt>
                <c:pt idx="1147">
                  <c:v>1.5373592017330724</c:v>
                </c:pt>
                <c:pt idx="1148">
                  <c:v>1.5418343507995607</c:v>
                </c:pt>
                <c:pt idx="1149">
                  <c:v>1.5459522419672651</c:v>
                </c:pt>
                <c:pt idx="1150">
                  <c:v>1.5499278185470826</c:v>
                </c:pt>
                <c:pt idx="1151">
                  <c:v>1.5543255493491177</c:v>
                </c:pt>
                <c:pt idx="1152">
                  <c:v>1.5585135809327648</c:v>
                </c:pt>
                <c:pt idx="1153">
                  <c:v>1.5623787396068429</c:v>
                </c:pt>
                <c:pt idx="1154">
                  <c:v>1.5667004799297175</c:v>
                </c:pt>
                <c:pt idx="1155">
                  <c:v>1.5710547114593918</c:v>
                </c:pt>
                <c:pt idx="1156">
                  <c:v>1.5750703432536475</c:v>
                </c:pt>
                <c:pt idx="1157">
                  <c:v>1.579646975620125</c:v>
                </c:pt>
                <c:pt idx="1158">
                  <c:v>1.5833523733664561</c:v>
                </c:pt>
                <c:pt idx="1159">
                  <c:v>1.5876587113003675</c:v>
                </c:pt>
                <c:pt idx="1160">
                  <c:v>1.5919113944797838</c:v>
                </c:pt>
                <c:pt idx="1161">
                  <c:v>1.5964133592129324</c:v>
                </c:pt>
                <c:pt idx="1162">
                  <c:v>1.60046152880846</c:v>
                </c:pt>
                <c:pt idx="1163">
                  <c:v>1.60457725532552</c:v>
                </c:pt>
                <c:pt idx="1164">
                  <c:v>1.6089468453238875</c:v>
                </c:pt>
                <c:pt idx="1165">
                  <c:v>1.61310298811405</c:v>
                </c:pt>
                <c:pt idx="1166">
                  <c:v>1.6174838347573199</c:v>
                </c:pt>
                <c:pt idx="1167">
                  <c:v>1.6217535730659161</c:v>
                </c:pt>
                <c:pt idx="1168">
                  <c:v>1.6260328708530782</c:v>
                </c:pt>
                <c:pt idx="1169">
                  <c:v>1.630100285433145</c:v>
                </c:pt>
                <c:pt idx="1170">
                  <c:v>1.6344436611216724</c:v>
                </c:pt>
                <c:pt idx="1171">
                  <c:v>1.6387091067354851</c:v>
                </c:pt>
                <c:pt idx="1172">
                  <c:v>1.6429652423428218</c:v>
                </c:pt>
                <c:pt idx="1173">
                  <c:v>1.6471319330133851</c:v>
                </c:pt>
                <c:pt idx="1174">
                  <c:v>1.65173089256844</c:v>
                </c:pt>
                <c:pt idx="1175">
                  <c:v>1.6560314630809161</c:v>
                </c:pt>
                <c:pt idx="1176">
                  <c:v>1.6603768783754673</c:v>
                </c:pt>
                <c:pt idx="1177">
                  <c:v>1.6643907645285885</c:v>
                </c:pt>
                <c:pt idx="1178">
                  <c:v>1.6689541646186634</c:v>
                </c:pt>
                <c:pt idx="1179">
                  <c:v>1.6731299292260875</c:v>
                </c:pt>
                <c:pt idx="1180">
                  <c:v>1.6774743091833051</c:v>
                </c:pt>
                <c:pt idx="1181">
                  <c:v>1.6818100733249375</c:v>
                </c:pt>
                <c:pt idx="1182">
                  <c:v>1.6861552117378129</c:v>
                </c:pt>
                <c:pt idx="1183">
                  <c:v>1.6905018160110681</c:v>
                </c:pt>
                <c:pt idx="1184">
                  <c:v>1.6949112987362325</c:v>
                </c:pt>
                <c:pt idx="1185">
                  <c:v>1.6993120037572851</c:v>
                </c:pt>
                <c:pt idx="1186">
                  <c:v>1.7035428571707276</c:v>
                </c:pt>
                <c:pt idx="1187">
                  <c:v>1.7079643280756713</c:v>
                </c:pt>
                <c:pt idx="1188">
                  <c:v>1.7124048935739038</c:v>
                </c:pt>
                <c:pt idx="1189">
                  <c:v>1.7168510065199354</c:v>
                </c:pt>
                <c:pt idx="1190">
                  <c:v>1.7211507692710963</c:v>
                </c:pt>
                <c:pt idx="1191">
                  <c:v>1.7256118651875878</c:v>
                </c:pt>
                <c:pt idx="1192">
                  <c:v>1.7299867411325518</c:v>
                </c:pt>
                <c:pt idx="1193">
                  <c:v>1.7343407014721328</c:v>
                </c:pt>
                <c:pt idx="1194">
                  <c:v>1.7382659313255451</c:v>
                </c:pt>
                <c:pt idx="1195">
                  <c:v>1.7431754175651177</c:v>
                </c:pt>
                <c:pt idx="1196">
                  <c:v>1.7474542383163938</c:v>
                </c:pt>
                <c:pt idx="1197">
                  <c:v>1.7518840052081375</c:v>
                </c:pt>
                <c:pt idx="1198">
                  <c:v>1.7561418878724318</c:v>
                </c:pt>
                <c:pt idx="1199">
                  <c:v>1.7609903221947178</c:v>
                </c:pt>
                <c:pt idx="1200">
                  <c:v>1.764978400063848</c:v>
                </c:pt>
                <c:pt idx="1201">
                  <c:v>1.7696326716221498</c:v>
                </c:pt>
                <c:pt idx="1202">
                  <c:v>1.7739177507654758</c:v>
                </c:pt>
                <c:pt idx="1203">
                  <c:v>1.7782234853932577</c:v>
                </c:pt>
                <c:pt idx="1204">
                  <c:v>1.7829474669085443</c:v>
                </c:pt>
                <c:pt idx="1205">
                  <c:v>1.7874477534680477</c:v>
                </c:pt>
                <c:pt idx="1206">
                  <c:v>1.7917165924822338</c:v>
                </c:pt>
                <c:pt idx="1207">
                  <c:v>1.7963533643653253</c:v>
                </c:pt>
                <c:pt idx="1208">
                  <c:v>1.8005415805353402</c:v>
                </c:pt>
                <c:pt idx="1209">
                  <c:v>1.805080909914188</c:v>
                </c:pt>
                <c:pt idx="1210">
                  <c:v>1.8094942866776631</c:v>
                </c:pt>
                <c:pt idx="1211">
                  <c:v>1.8142703162555225</c:v>
                </c:pt>
                <c:pt idx="1212">
                  <c:v>1.8186159828314903</c:v>
                </c:pt>
                <c:pt idx="1213">
                  <c:v>1.8232512883433376</c:v>
                </c:pt>
                <c:pt idx="1214">
                  <c:v>1.8279683737328898</c:v>
                </c:pt>
                <c:pt idx="1215">
                  <c:v>1.8321932036960902</c:v>
                </c:pt>
                <c:pt idx="1216">
                  <c:v>1.8366759326830204</c:v>
                </c:pt>
                <c:pt idx="1217">
                  <c:v>1.8411695403979298</c:v>
                </c:pt>
                <c:pt idx="1218">
                  <c:v>1.8458374177993038</c:v>
                </c:pt>
                <c:pt idx="1219">
                  <c:v>1.850244993099865</c:v>
                </c:pt>
                <c:pt idx="1220">
                  <c:v>1.8548376170166074</c:v>
                </c:pt>
                <c:pt idx="1221">
                  <c:v>1.859325924770858</c:v>
                </c:pt>
                <c:pt idx="1222">
                  <c:v>1.8637865888382681</c:v>
                </c:pt>
                <c:pt idx="1223">
                  <c:v>1.8683826156988781</c:v>
                </c:pt>
                <c:pt idx="1224">
                  <c:v>1.8728216345871298</c:v>
                </c:pt>
                <c:pt idx="1225">
                  <c:v>1.8773948877418898</c:v>
                </c:pt>
                <c:pt idx="1226">
                  <c:v>1.88182042390649</c:v>
                </c:pt>
                <c:pt idx="1227">
                  <c:v>1.8865622373287481</c:v>
                </c:pt>
                <c:pt idx="1228">
                  <c:v>1.890926978510985</c:v>
                </c:pt>
                <c:pt idx="1229">
                  <c:v>1.8955895379600651</c:v>
                </c:pt>
                <c:pt idx="1230">
                  <c:v>1.9001339286874122</c:v>
                </c:pt>
                <c:pt idx="1231">
                  <c:v>1.9047964724590216</c:v>
                </c:pt>
                <c:pt idx="1232">
                  <c:v>1.9092476792955098</c:v>
                </c:pt>
                <c:pt idx="1233">
                  <c:v>1.9138710524720968</c:v>
                </c:pt>
                <c:pt idx="1234">
                  <c:v>1.91852480976867</c:v>
                </c:pt>
                <c:pt idx="1235">
                  <c:v>1.9230161142197681</c:v>
                </c:pt>
                <c:pt idx="1236">
                  <c:v>1.9276458563646124</c:v>
                </c:pt>
                <c:pt idx="1237">
                  <c:v>1.9322419329971381</c:v>
                </c:pt>
                <c:pt idx="1238">
                  <c:v>1.9369281739159823</c:v>
                </c:pt>
                <c:pt idx="1239">
                  <c:v>1.9415007559245296</c:v>
                </c:pt>
                <c:pt idx="1240">
                  <c:v>1.9460628463309149</c:v>
                </c:pt>
                <c:pt idx="1241">
                  <c:v>1.9506799816980283</c:v>
                </c:pt>
                <c:pt idx="1242">
                  <c:v>1.9555583303435498</c:v>
                </c:pt>
                <c:pt idx="1243">
                  <c:v>1.960244543589948</c:v>
                </c:pt>
                <c:pt idx="1244">
                  <c:v>1.9645685265145088</c:v>
                </c:pt>
                <c:pt idx="1245">
                  <c:v>1.9694805149493124</c:v>
                </c:pt>
                <c:pt idx="1246">
                  <c:v>1.9740864584812907</c:v>
                </c:pt>
                <c:pt idx="1247">
                  <c:v>1.9785586404522049</c:v>
                </c:pt>
                <c:pt idx="1248">
                  <c:v>1.9832691049586741</c:v>
                </c:pt>
                <c:pt idx="1249">
                  <c:v>1.9879806403521674</c:v>
                </c:pt>
                <c:pt idx="1250">
                  <c:v>1.9923662629890349</c:v>
                </c:pt>
                <c:pt idx="1251">
                  <c:v>1.997003618980502</c:v>
                </c:pt>
                <c:pt idx="1252">
                  <c:v>2.0016954156926627</c:v>
                </c:pt>
                <c:pt idx="1253">
                  <c:v>2.0065011874965299</c:v>
                </c:pt>
                <c:pt idx="1254">
                  <c:v>2.0112670092679901</c:v>
                </c:pt>
                <c:pt idx="1255">
                  <c:v>2.01580298938784</c:v>
                </c:pt>
                <c:pt idx="1256">
                  <c:v>2.0203161474918252</c:v>
                </c:pt>
                <c:pt idx="1257">
                  <c:v>2.0252849114705342</c:v>
                </c:pt>
                <c:pt idx="1258">
                  <c:v>2.0297261569695348</c:v>
                </c:pt>
                <c:pt idx="1259">
                  <c:v>2.0347129873892777</c:v>
                </c:pt>
                <c:pt idx="1260">
                  <c:v>2.0394633023851867</c:v>
                </c:pt>
                <c:pt idx="1261">
                  <c:v>2.0440397041175826</c:v>
                </c:pt>
                <c:pt idx="1262">
                  <c:v>2.0485544572517052</c:v>
                </c:pt>
                <c:pt idx="1263">
                  <c:v>2.0535914344577648</c:v>
                </c:pt>
                <c:pt idx="1264">
                  <c:v>2.0582990266608827</c:v>
                </c:pt>
                <c:pt idx="1265">
                  <c:v>2.0630979227911355</c:v>
                </c:pt>
                <c:pt idx="1266">
                  <c:v>2.0675340710335113</c:v>
                </c:pt>
                <c:pt idx="1267">
                  <c:v>2.0723702790779481</c:v>
                </c:pt>
                <c:pt idx="1268">
                  <c:v>2.0770974286193402</c:v>
                </c:pt>
                <c:pt idx="1269">
                  <c:v>2.0818867963574892</c:v>
                </c:pt>
                <c:pt idx="1270">
                  <c:v>2.086564868747153</c:v>
                </c:pt>
                <c:pt idx="1271">
                  <c:v>2.0910960487480001</c:v>
                </c:pt>
                <c:pt idx="1272">
                  <c:v>2.0960760583246598</c:v>
                </c:pt>
                <c:pt idx="1273">
                  <c:v>2.1008172644466812</c:v>
                </c:pt>
                <c:pt idx="1274">
                  <c:v>2.10560489008853</c:v>
                </c:pt>
                <c:pt idx="1275">
                  <c:v>2.1100835384796151</c:v>
                </c:pt>
                <c:pt idx="1276">
                  <c:v>2.1152644713542528</c:v>
                </c:pt>
                <c:pt idx="1277">
                  <c:v>2.1199859974516837</c:v>
                </c:pt>
                <c:pt idx="1278">
                  <c:v>2.1246964855160675</c:v>
                </c:pt>
                <c:pt idx="1279">
                  <c:v>2.129106052796478</c:v>
                </c:pt>
                <c:pt idx="1280">
                  <c:v>2.1340277507968595</c:v>
                </c:pt>
                <c:pt idx="1281">
                  <c:v>2.1390982712761049</c:v>
                </c:pt>
                <c:pt idx="1282">
                  <c:v>2.1437567354979987</c:v>
                </c:pt>
                <c:pt idx="1283">
                  <c:v>2.1487533387311699</c:v>
                </c:pt>
                <c:pt idx="1284">
                  <c:v>2.1535249807491912</c:v>
                </c:pt>
                <c:pt idx="1285">
                  <c:v>2.1582043323304831</c:v>
                </c:pt>
                <c:pt idx="1286">
                  <c:v>2.1628195992583477</c:v>
                </c:pt>
                <c:pt idx="1287">
                  <c:v>2.1678250960709575</c:v>
                </c:pt>
                <c:pt idx="1288">
                  <c:v>2.1725286655613312</c:v>
                </c:pt>
                <c:pt idx="1289">
                  <c:v>2.1773475152773702</c:v>
                </c:pt>
                <c:pt idx="1290">
                  <c:v>2.1822059915217826</c:v>
                </c:pt>
                <c:pt idx="1291">
                  <c:v>2.1872410668521818</c:v>
                </c:pt>
                <c:pt idx="1292">
                  <c:v>2.1922012663309292</c:v>
                </c:pt>
                <c:pt idx="1293">
                  <c:v>2.1969112367752799</c:v>
                </c:pt>
                <c:pt idx="1294">
                  <c:v>2.20164405500728</c:v>
                </c:pt>
                <c:pt idx="1295">
                  <c:v>2.2063492418537822</c:v>
                </c:pt>
                <c:pt idx="1296">
                  <c:v>2.2113676753964548</c:v>
                </c:pt>
                <c:pt idx="1297">
                  <c:v>2.2162620379717324</c:v>
                </c:pt>
                <c:pt idx="1298">
                  <c:v>2.2211099726708645</c:v>
                </c:pt>
                <c:pt idx="1299">
                  <c:v>2.2259456095898567</c:v>
                </c:pt>
                <c:pt idx="1300">
                  <c:v>2.2307012700795052</c:v>
                </c:pt>
                <c:pt idx="1301">
                  <c:v>2.2355905004953254</c:v>
                </c:pt>
                <c:pt idx="1302">
                  <c:v>2.2406428899476003</c:v>
                </c:pt>
                <c:pt idx="1303">
                  <c:v>2.2453185953013692</c:v>
                </c:pt>
                <c:pt idx="1304">
                  <c:v>2.2502751351763775</c:v>
                </c:pt>
                <c:pt idx="1305">
                  <c:v>2.2551002619471094</c:v>
                </c:pt>
                <c:pt idx="1306">
                  <c:v>2.2599547579927357</c:v>
                </c:pt>
                <c:pt idx="1307">
                  <c:v>2.2646485496971382</c:v>
                </c:pt>
                <c:pt idx="1308">
                  <c:v>2.269771047698915</c:v>
                </c:pt>
                <c:pt idx="1309">
                  <c:v>2.2747290321412912</c:v>
                </c:pt>
                <c:pt idx="1310">
                  <c:v>2.2794426766722147</c:v>
                </c:pt>
                <c:pt idx="1311">
                  <c:v>2.2844731654442674</c:v>
                </c:pt>
                <c:pt idx="1312">
                  <c:v>2.2894174351146797</c:v>
                </c:pt>
                <c:pt idx="1313">
                  <c:v>2.2943759068453353</c:v>
                </c:pt>
                <c:pt idx="1314">
                  <c:v>2.2991681030527147</c:v>
                </c:pt>
                <c:pt idx="1315">
                  <c:v>2.303948391157955</c:v>
                </c:pt>
                <c:pt idx="1316">
                  <c:v>2.3089993845867749</c:v>
                </c:pt>
                <c:pt idx="1317">
                  <c:v>2.3139980462694982</c:v>
                </c:pt>
                <c:pt idx="1318">
                  <c:v>2.3189935686410252</c:v>
                </c:pt>
                <c:pt idx="1319">
                  <c:v>2.32408656239084</c:v>
                </c:pt>
                <c:pt idx="1320">
                  <c:v>2.3288515809629802</c:v>
                </c:pt>
                <c:pt idx="1321">
                  <c:v>2.3338130533060348</c:v>
                </c:pt>
                <c:pt idx="1322">
                  <c:v>2.3387912871231351</c:v>
                </c:pt>
                <c:pt idx="1323">
                  <c:v>2.3434512096219442</c:v>
                </c:pt>
                <c:pt idx="1324">
                  <c:v>2.3485282152646301</c:v>
                </c:pt>
                <c:pt idx="1325">
                  <c:v>2.3535517747678782</c:v>
                </c:pt>
                <c:pt idx="1326">
                  <c:v>2.3582509546028567</c:v>
                </c:pt>
                <c:pt idx="1327">
                  <c:v>2.363459473495217</c:v>
                </c:pt>
                <c:pt idx="1328">
                  <c:v>2.3684264519251048</c:v>
                </c:pt>
                <c:pt idx="1329">
                  <c:v>2.3732448488770812</c:v>
                </c:pt>
                <c:pt idx="1330">
                  <c:v>2.3785610018401675</c:v>
                </c:pt>
                <c:pt idx="1331">
                  <c:v>2.3831303613078512</c:v>
                </c:pt>
                <c:pt idx="1332">
                  <c:v>2.3883251040279849</c:v>
                </c:pt>
                <c:pt idx="1333">
                  <c:v>2.3932226937528833</c:v>
                </c:pt>
                <c:pt idx="1334">
                  <c:v>2.3982177812392425</c:v>
                </c:pt>
                <c:pt idx="1335">
                  <c:v>2.4032191197481194</c:v>
                </c:pt>
                <c:pt idx="1336">
                  <c:v>2.4083360767949928</c:v>
                </c:pt>
                <c:pt idx="1337">
                  <c:v>2.4131668928996399</c:v>
                </c:pt>
                <c:pt idx="1338">
                  <c:v>2.4183525905862377</c:v>
                </c:pt>
                <c:pt idx="1339">
                  <c:v>2.4234148251332948</c:v>
                </c:pt>
                <c:pt idx="1340">
                  <c:v>2.4281054920736125</c:v>
                </c:pt>
                <c:pt idx="1341">
                  <c:v>2.4331863479443405</c:v>
                </c:pt>
                <c:pt idx="1342">
                  <c:v>2.4383320972868878</c:v>
                </c:pt>
                <c:pt idx="1343">
                  <c:v>2.4431584248969949</c:v>
                </c:pt>
                <c:pt idx="1344">
                  <c:v>2.4483034753246424</c:v>
                </c:pt>
                <c:pt idx="1345">
                  <c:v>2.4534040461240902</c:v>
                </c:pt>
                <c:pt idx="1346">
                  <c:v>2.45836243460383</c:v>
                </c:pt>
                <c:pt idx="1347">
                  <c:v>2.4635104953266249</c:v>
                </c:pt>
                <c:pt idx="1348">
                  <c:v>2.468515667859418</c:v>
                </c:pt>
                <c:pt idx="1349">
                  <c:v>2.473258341273378</c:v>
                </c:pt>
                <c:pt idx="1350">
                  <c:v>2.4785117191438877</c:v>
                </c:pt>
                <c:pt idx="1351">
                  <c:v>2.4836294820505</c:v>
                </c:pt>
                <c:pt idx="1352">
                  <c:v>2.4884735853269442</c:v>
                </c:pt>
                <c:pt idx="1353">
                  <c:v>2.4940719750611047</c:v>
                </c:pt>
                <c:pt idx="1354">
                  <c:v>2.4988186350950157</c:v>
                </c:pt>
                <c:pt idx="1355">
                  <c:v>2.5040481542748538</c:v>
                </c:pt>
                <c:pt idx="1356">
                  <c:v>2.5088861162009102</c:v>
                </c:pt>
                <c:pt idx="1357">
                  <c:v>2.5139309114775652</c:v>
                </c:pt>
                <c:pt idx="1358">
                  <c:v>2.51892021346332</c:v>
                </c:pt>
                <c:pt idx="1359">
                  <c:v>2.5241369575207502</c:v>
                </c:pt>
                <c:pt idx="1360">
                  <c:v>2.5291449792664853</c:v>
                </c:pt>
                <c:pt idx="1361">
                  <c:v>2.5340891045712337</c:v>
                </c:pt>
                <c:pt idx="1362">
                  <c:v>2.5392130143097233</c:v>
                </c:pt>
                <c:pt idx="1363">
                  <c:v>2.5443150001107471</c:v>
                </c:pt>
                <c:pt idx="1364">
                  <c:v>2.5493542778570659</c:v>
                </c:pt>
                <c:pt idx="1365">
                  <c:v>2.5544599021854624</c:v>
                </c:pt>
                <c:pt idx="1366">
                  <c:v>2.5597812424867352</c:v>
                </c:pt>
                <c:pt idx="1367">
                  <c:v>2.5648898739056074</c:v>
                </c:pt>
                <c:pt idx="1368">
                  <c:v>2.5698156273408177</c:v>
                </c:pt>
                <c:pt idx="1369">
                  <c:v>2.5752822849450197</c:v>
                </c:pt>
                <c:pt idx="1370">
                  <c:v>2.5801329636248247</c:v>
                </c:pt>
                <c:pt idx="1371">
                  <c:v>2.5851727837907426</c:v>
                </c:pt>
                <c:pt idx="1372">
                  <c:v>2.5901055271072151</c:v>
                </c:pt>
                <c:pt idx="1373">
                  <c:v>2.5954970817425682</c:v>
                </c:pt>
                <c:pt idx="1374">
                  <c:v>2.6007663316190102</c:v>
                </c:pt>
                <c:pt idx="1375">
                  <c:v>2.6056271256626222</c:v>
                </c:pt>
                <c:pt idx="1376">
                  <c:v>2.6111197505533452</c:v>
                </c:pt>
                <c:pt idx="1377">
                  <c:v>2.6159750699749473</c:v>
                </c:pt>
                <c:pt idx="1378">
                  <c:v>2.6210160393650397</c:v>
                </c:pt>
                <c:pt idx="1379">
                  <c:v>2.6261645149150401</c:v>
                </c:pt>
                <c:pt idx="1380">
                  <c:v>2.6314082965701724</c:v>
                </c:pt>
                <c:pt idx="1381">
                  <c:v>2.6363707025294452</c:v>
                </c:pt>
                <c:pt idx="1382">
                  <c:v>2.6412945922456355</c:v>
                </c:pt>
                <c:pt idx="1383">
                  <c:v>2.6465616201752797</c:v>
                </c:pt>
                <c:pt idx="1384">
                  <c:v>2.6518843067786837</c:v>
                </c:pt>
                <c:pt idx="1385">
                  <c:v>2.6570092657698545</c:v>
                </c:pt>
                <c:pt idx="1386">
                  <c:v>2.6622057853665351</c:v>
                </c:pt>
                <c:pt idx="1387">
                  <c:v>2.6673563550401682</c:v>
                </c:pt>
                <c:pt idx="1388">
                  <c:v>2.6725394690158839</c:v>
                </c:pt>
                <c:pt idx="1389">
                  <c:v>2.6778067385225155</c:v>
                </c:pt>
                <c:pt idx="1390">
                  <c:v>2.6829272532925117</c:v>
                </c:pt>
                <c:pt idx="1391">
                  <c:v>2.6882073828120046</c:v>
                </c:pt>
                <c:pt idx="1392">
                  <c:v>2.6933191123207449</c:v>
                </c:pt>
                <c:pt idx="1393">
                  <c:v>2.6984891270621301</c:v>
                </c:pt>
                <c:pt idx="1394">
                  <c:v>2.7035445762831412</c:v>
                </c:pt>
                <c:pt idx="1395">
                  <c:v>2.7089830424843591</c:v>
                </c:pt>
                <c:pt idx="1396">
                  <c:v>2.7141902954199275</c:v>
                </c:pt>
                <c:pt idx="1397">
                  <c:v>2.7193582120975832</c:v>
                </c:pt>
                <c:pt idx="1398">
                  <c:v>2.7243465237785975</c:v>
                </c:pt>
                <c:pt idx="1399">
                  <c:v>2.7294621094777867</c:v>
                </c:pt>
                <c:pt idx="1400">
                  <c:v>2.7347868317134831</c:v>
                </c:pt>
                <c:pt idx="1401">
                  <c:v>2.7400467965075226</c:v>
                </c:pt>
                <c:pt idx="1402">
                  <c:v>2.7452089791352323</c:v>
                </c:pt>
                <c:pt idx="1403">
                  <c:v>2.7504866301254376</c:v>
                </c:pt>
                <c:pt idx="1404">
                  <c:v>2.7557569160104132</c:v>
                </c:pt>
                <c:pt idx="1405">
                  <c:v>2.7607748148258882</c:v>
                </c:pt>
                <c:pt idx="1406">
                  <c:v>2.766146150361025</c:v>
                </c:pt>
                <c:pt idx="1407">
                  <c:v>2.7711192076584159</c:v>
                </c:pt>
                <c:pt idx="1408">
                  <c:v>2.77631439126404</c:v>
                </c:pt>
                <c:pt idx="1409">
                  <c:v>2.7817100949773024</c:v>
                </c:pt>
                <c:pt idx="1410">
                  <c:v>2.7868837063509564</c:v>
                </c:pt>
                <c:pt idx="1411">
                  <c:v>2.7921603729411242</c:v>
                </c:pt>
                <c:pt idx="1412">
                  <c:v>2.7972780450572912</c:v>
                </c:pt>
                <c:pt idx="1413">
                  <c:v>2.8026753962622584</c:v>
                </c:pt>
                <c:pt idx="1414">
                  <c:v>2.8078913983721803</c:v>
                </c:pt>
                <c:pt idx="1415">
                  <c:v>2.8132510444564542</c:v>
                </c:pt>
                <c:pt idx="1416">
                  <c:v>2.8186520273378179</c:v>
                </c:pt>
                <c:pt idx="1417">
                  <c:v>2.8237225505922954</c:v>
                </c:pt>
                <c:pt idx="1418">
                  <c:v>2.8290494722990966</c:v>
                </c:pt>
                <c:pt idx="1419">
                  <c:v>2.8342247830407667</c:v>
                </c:pt>
                <c:pt idx="1420">
                  <c:v>2.8394271899030139</c:v>
                </c:pt>
                <c:pt idx="1421">
                  <c:v>2.8445982532248073</c:v>
                </c:pt>
                <c:pt idx="1422">
                  <c:v>2.8498859668482721</c:v>
                </c:pt>
                <c:pt idx="1423">
                  <c:v>2.8553317941187637</c:v>
                </c:pt>
                <c:pt idx="1424">
                  <c:v>2.8605480646347643</c:v>
                </c:pt>
                <c:pt idx="1425">
                  <c:v>2.865790267747963</c:v>
                </c:pt>
                <c:pt idx="1426">
                  <c:v>2.8710621453130987</c:v>
                </c:pt>
                <c:pt idx="1427">
                  <c:v>2.8763130064381577</c:v>
                </c:pt>
                <c:pt idx="1428">
                  <c:v>2.8815808319841332</c:v>
                </c:pt>
                <c:pt idx="1429">
                  <c:v>2.8867787773151501</c:v>
                </c:pt>
                <c:pt idx="1430">
                  <c:v>2.8923642967984149</c:v>
                </c:pt>
                <c:pt idx="1431">
                  <c:v>2.8973819335541831</c:v>
                </c:pt>
                <c:pt idx="1432">
                  <c:v>2.9026657119557777</c:v>
                </c:pt>
                <c:pt idx="1433">
                  <c:v>2.9081219138795253</c:v>
                </c:pt>
                <c:pt idx="1434">
                  <c:v>2.9132503499547777</c:v>
                </c:pt>
                <c:pt idx="1435">
                  <c:v>2.9186044988139077</c:v>
                </c:pt>
                <c:pt idx="1436">
                  <c:v>2.92385465584224</c:v>
                </c:pt>
                <c:pt idx="1437">
                  <c:v>2.9289306071780832</c:v>
                </c:pt>
                <c:pt idx="1438">
                  <c:v>2.9345385852126951</c:v>
                </c:pt>
                <c:pt idx="1439">
                  <c:v>2.9397369053402747</c:v>
                </c:pt>
                <c:pt idx="1440">
                  <c:v>2.9455004789579404</c:v>
                </c:pt>
                <c:pt idx="1441">
                  <c:v>2.9502702152156837</c:v>
                </c:pt>
                <c:pt idx="1442">
                  <c:v>2.9557410642664372</c:v>
                </c:pt>
                <c:pt idx="1443">
                  <c:v>2.9612414067659687</c:v>
                </c:pt>
                <c:pt idx="1444">
                  <c:v>2.9664320953729102</c:v>
                </c:pt>
                <c:pt idx="1445">
                  <c:v>2.9718846252487219</c:v>
                </c:pt>
                <c:pt idx="1446">
                  <c:v>2.9771956383077152</c:v>
                </c:pt>
                <c:pt idx="1447">
                  <c:v>2.9824076987169712</c:v>
                </c:pt>
                <c:pt idx="1448">
                  <c:v>2.9878988911463749</c:v>
                </c:pt>
                <c:pt idx="1449">
                  <c:v>2.9928827117685777</c:v>
                </c:pt>
                <c:pt idx="1450">
                  <c:v>2.998599241509003</c:v>
                </c:pt>
                <c:pt idx="1451">
                  <c:v>3.0035690672957842</c:v>
                </c:pt>
                <c:pt idx="1452">
                  <c:v>3.0089333603098032</c:v>
                </c:pt>
                <c:pt idx="1453">
                  <c:v>3.0144988867346223</c:v>
                </c:pt>
                <c:pt idx="1454">
                  <c:v>3.019595957006505</c:v>
                </c:pt>
                <c:pt idx="1455">
                  <c:v>3.0254129745643774</c:v>
                </c:pt>
                <c:pt idx="1456">
                  <c:v>3.0304972125998098</c:v>
                </c:pt>
                <c:pt idx="1457">
                  <c:v>3.0356605190570178</c:v>
                </c:pt>
                <c:pt idx="1458">
                  <c:v>3.0411072801328252</c:v>
                </c:pt>
                <c:pt idx="1459">
                  <c:v>3.0466908755266542</c:v>
                </c:pt>
                <c:pt idx="1460">
                  <c:v>3.0519485089405025</c:v>
                </c:pt>
                <c:pt idx="1461">
                  <c:v>3.0573837430789412</c:v>
                </c:pt>
                <c:pt idx="1462">
                  <c:v>3.0624023061490626</c:v>
                </c:pt>
                <c:pt idx="1463">
                  <c:v>3.0681174168605203</c:v>
                </c:pt>
                <c:pt idx="1464">
                  <c:v>3.0733392811754245</c:v>
                </c:pt>
                <c:pt idx="1465">
                  <c:v>3.0787854825583976</c:v>
                </c:pt>
                <c:pt idx="1466">
                  <c:v>3.0843873422265524</c:v>
                </c:pt>
                <c:pt idx="1467">
                  <c:v>3.0896203316493898</c:v>
                </c:pt>
                <c:pt idx="1468">
                  <c:v>3.0948312712989092</c:v>
                </c:pt>
                <c:pt idx="1469">
                  <c:v>3.1004015001494754</c:v>
                </c:pt>
                <c:pt idx="1470">
                  <c:v>3.1056759881778437</c:v>
                </c:pt>
                <c:pt idx="1471">
                  <c:v>3.1113197496131622</c:v>
                </c:pt>
                <c:pt idx="1472">
                  <c:v>3.1166023429369152</c:v>
                </c:pt>
                <c:pt idx="1473">
                  <c:v>3.1219923808829098</c:v>
                </c:pt>
                <c:pt idx="1474">
                  <c:v>3.1271923931872649</c:v>
                </c:pt>
                <c:pt idx="1475">
                  <c:v>3.1327349040884025</c:v>
                </c:pt>
                <c:pt idx="1476">
                  <c:v>3.1382896458269984</c:v>
                </c:pt>
                <c:pt idx="1477">
                  <c:v>3.1435383243959651</c:v>
                </c:pt>
                <c:pt idx="1478">
                  <c:v>3.1486031100404581</c:v>
                </c:pt>
                <c:pt idx="1479">
                  <c:v>3.1542192247578247</c:v>
                </c:pt>
                <c:pt idx="1480">
                  <c:v>3.1598421832975849</c:v>
                </c:pt>
                <c:pt idx="1481">
                  <c:v>3.1649921611614587</c:v>
                </c:pt>
                <c:pt idx="1482">
                  <c:v>3.1705296493532176</c:v>
                </c:pt>
                <c:pt idx="1483">
                  <c:v>3.1761105816288273</c:v>
                </c:pt>
                <c:pt idx="1484">
                  <c:v>3.1816278664963167</c:v>
                </c:pt>
                <c:pt idx="1485">
                  <c:v>3.1869031529657401</c:v>
                </c:pt>
                <c:pt idx="1486">
                  <c:v>3.1922418895492464</c:v>
                </c:pt>
                <c:pt idx="1487">
                  <c:v>3.1977130502610036</c:v>
                </c:pt>
                <c:pt idx="1488">
                  <c:v>3.2033240573671273</c:v>
                </c:pt>
                <c:pt idx="1489">
                  <c:v>3.2085726978857001</c:v>
                </c:pt>
                <c:pt idx="1490">
                  <c:v>3.2139133220868152</c:v>
                </c:pt>
                <c:pt idx="1491">
                  <c:v>3.219181981742421</c:v>
                </c:pt>
                <c:pt idx="1492">
                  <c:v>3.2249933606263674</c:v>
                </c:pt>
                <c:pt idx="1493">
                  <c:v>3.2304346730143649</c:v>
                </c:pt>
                <c:pt idx="1494">
                  <c:v>3.2359361399339925</c:v>
                </c:pt>
                <c:pt idx="1495">
                  <c:v>3.2410354456646031</c:v>
                </c:pt>
                <c:pt idx="1496">
                  <c:v>3.2465275374873515</c:v>
                </c:pt>
                <c:pt idx="1497">
                  <c:v>3.2523469434351124</c:v>
                </c:pt>
                <c:pt idx="1498">
                  <c:v>3.2576275770425447</c:v>
                </c:pt>
                <c:pt idx="1499">
                  <c:v>3.2631249645959435</c:v>
                </c:pt>
                <c:pt idx="1500">
                  <c:v>3.2686140478832852</c:v>
                </c:pt>
                <c:pt idx="1501">
                  <c:v>3.2739815474442246</c:v>
                </c:pt>
                <c:pt idx="1502">
                  <c:v>3.2792634865699397</c:v>
                </c:pt>
                <c:pt idx="1503">
                  <c:v>3.2851281575532512</c:v>
                </c:pt>
                <c:pt idx="1504">
                  <c:v>3.2903387156884953</c:v>
                </c:pt>
                <c:pt idx="1505">
                  <c:v>3.296003287771498</c:v>
                </c:pt>
                <c:pt idx="1506">
                  <c:v>3.3013295255995732</c:v>
                </c:pt>
                <c:pt idx="1507">
                  <c:v>3.3066120114714828</c:v>
                </c:pt>
                <c:pt idx="1508">
                  <c:v>3.3123200674373954</c:v>
                </c:pt>
                <c:pt idx="1509">
                  <c:v>3.3176868560488124</c:v>
                </c:pt>
                <c:pt idx="1510">
                  <c:v>3.3231993761086192</c:v>
                </c:pt>
                <c:pt idx="1511">
                  <c:v>3.3288813426709654</c:v>
                </c:pt>
                <c:pt idx="1512">
                  <c:v>3.3344783175412567</c:v>
                </c:pt>
                <c:pt idx="1513">
                  <c:v>3.3396648292761379</c:v>
                </c:pt>
                <c:pt idx="1514">
                  <c:v>3.3449650094334387</c:v>
                </c:pt>
                <c:pt idx="1515">
                  <c:v>3.350527614572095</c:v>
                </c:pt>
                <c:pt idx="1516">
                  <c:v>3.356045831002171</c:v>
                </c:pt>
                <c:pt idx="1517">
                  <c:v>3.3615800865347998</c:v>
                </c:pt>
                <c:pt idx="1518">
                  <c:v>3.3669892149820848</c:v>
                </c:pt>
                <c:pt idx="1519">
                  <c:v>3.3727326954071377</c:v>
                </c:pt>
                <c:pt idx="1520">
                  <c:v>3.3780890518739874</c:v>
                </c:pt>
                <c:pt idx="1521">
                  <c:v>3.3835971141975412</c:v>
                </c:pt>
                <c:pt idx="1522">
                  <c:v>3.3889309869435276</c:v>
                </c:pt>
                <c:pt idx="1523">
                  <c:v>3.3946861291784729</c:v>
                </c:pt>
                <c:pt idx="1524">
                  <c:v>3.3999675429696552</c:v>
                </c:pt>
                <c:pt idx="1525">
                  <c:v>3.4055201903850021</c:v>
                </c:pt>
                <c:pt idx="1526">
                  <c:v>3.4111633304930926</c:v>
                </c:pt>
                <c:pt idx="1527">
                  <c:v>3.4167939031130938</c:v>
                </c:pt>
                <c:pt idx="1528">
                  <c:v>3.4223583248146938</c:v>
                </c:pt>
                <c:pt idx="1529">
                  <c:v>3.4276386539180477</c:v>
                </c:pt>
                <c:pt idx="1530">
                  <c:v>3.4332807294937173</c:v>
                </c:pt>
                <c:pt idx="1531">
                  <c:v>3.4387616336126348</c:v>
                </c:pt>
                <c:pt idx="1532">
                  <c:v>3.4445065200960201</c:v>
                </c:pt>
                <c:pt idx="1533">
                  <c:v>3.4497722620153324</c:v>
                </c:pt>
                <c:pt idx="1534">
                  <c:v>3.4553098574421832</c:v>
                </c:pt>
                <c:pt idx="1535">
                  <c:v>3.4609036879483202</c:v>
                </c:pt>
                <c:pt idx="1536">
                  <c:v>3.4665165821055051</c:v>
                </c:pt>
                <c:pt idx="1537">
                  <c:v>3.4718295674854853</c:v>
                </c:pt>
                <c:pt idx="1538">
                  <c:v>3.477593794159898</c:v>
                </c:pt>
                <c:pt idx="1539">
                  <c:v>3.4830334912002172</c:v>
                </c:pt>
                <c:pt idx="1540">
                  <c:v>3.4886120629276802</c:v>
                </c:pt>
                <c:pt idx="1541">
                  <c:v>3.494138755413168</c:v>
                </c:pt>
                <c:pt idx="1542">
                  <c:v>3.4998201072272077</c:v>
                </c:pt>
                <c:pt idx="1543">
                  <c:v>3.5053587671898221</c:v>
                </c:pt>
                <c:pt idx="1544">
                  <c:v>3.5110139603704749</c:v>
                </c:pt>
                <c:pt idx="1545">
                  <c:v>3.5161772553379871</c:v>
                </c:pt>
                <c:pt idx="1546">
                  <c:v>3.5220163829104312</c:v>
                </c:pt>
                <c:pt idx="1547">
                  <c:v>3.5277243439050854</c:v>
                </c:pt>
                <c:pt idx="1548">
                  <c:v>3.5327286186382727</c:v>
                </c:pt>
                <c:pt idx="1549">
                  <c:v>3.5386420201753377</c:v>
                </c:pt>
                <c:pt idx="1550">
                  <c:v>3.5440938930805101</c:v>
                </c:pt>
                <c:pt idx="1551">
                  <c:v>3.5496222246667926</c:v>
                </c:pt>
                <c:pt idx="1552">
                  <c:v>3.5553063539958925</c:v>
                </c:pt>
                <c:pt idx="1553">
                  <c:v>3.5609300951280849</c:v>
                </c:pt>
                <c:pt idx="1554">
                  <c:v>3.5663737781221378</c:v>
                </c:pt>
                <c:pt idx="1555">
                  <c:v>3.571782786035135</c:v>
                </c:pt>
                <c:pt idx="1556">
                  <c:v>3.5776387926724587</c:v>
                </c:pt>
                <c:pt idx="1557">
                  <c:v>3.5831156693375594</c:v>
                </c:pt>
                <c:pt idx="1558">
                  <c:v>3.5887749730819203</c:v>
                </c:pt>
                <c:pt idx="1559">
                  <c:v>3.5940959232048724</c:v>
                </c:pt>
                <c:pt idx="1560">
                  <c:v>3.5998058020035377</c:v>
                </c:pt>
                <c:pt idx="1561">
                  <c:v>3.6054739795225825</c:v>
                </c:pt>
                <c:pt idx="1562">
                  <c:v>3.6110119093041724</c:v>
                </c:pt>
                <c:pt idx="1563">
                  <c:v>3.6168580206377938</c:v>
                </c:pt>
                <c:pt idx="1564">
                  <c:v>3.6223316810601354</c:v>
                </c:pt>
                <c:pt idx="1565">
                  <c:v>3.6276641856048522</c:v>
                </c:pt>
                <c:pt idx="1566">
                  <c:v>3.6335546980525408</c:v>
                </c:pt>
                <c:pt idx="1567">
                  <c:v>3.6389138346804497</c:v>
                </c:pt>
                <c:pt idx="1568">
                  <c:v>3.6445240637624292</c:v>
                </c:pt>
                <c:pt idx="1569">
                  <c:v>3.6499933023186402</c:v>
                </c:pt>
                <c:pt idx="1570">
                  <c:v>3.6557871773655002</c:v>
                </c:pt>
                <c:pt idx="1571">
                  <c:v>3.6612574974154142</c:v>
                </c:pt>
                <c:pt idx="1572">
                  <c:v>3.6669552719766205</c:v>
                </c:pt>
                <c:pt idx="1573">
                  <c:v>3.672583939053002</c:v>
                </c:pt>
                <c:pt idx="1574">
                  <c:v>3.6780373046438948</c:v>
                </c:pt>
                <c:pt idx="1575">
                  <c:v>3.6837963187438492</c:v>
                </c:pt>
                <c:pt idx="1576">
                  <c:v>3.6893267500924707</c:v>
                </c:pt>
                <c:pt idx="1577">
                  <c:v>3.6951195329241298</c:v>
                </c:pt>
                <c:pt idx="1578">
                  <c:v>3.7003207679678707</c:v>
                </c:pt>
                <c:pt idx="1579">
                  <c:v>3.7059937326970109</c:v>
                </c:pt>
                <c:pt idx="1580">
                  <c:v>3.7116044535790427</c:v>
                </c:pt>
                <c:pt idx="1581">
                  <c:v>3.7176700908253499</c:v>
                </c:pt>
                <c:pt idx="1582">
                  <c:v>3.7229807896409226</c:v>
                </c:pt>
                <c:pt idx="1583">
                  <c:v>3.7286532502241272</c:v>
                </c:pt>
                <c:pt idx="1584">
                  <c:v>3.7344291420164692</c:v>
                </c:pt>
                <c:pt idx="1585">
                  <c:v>3.7397601974522674</c:v>
                </c:pt>
                <c:pt idx="1586">
                  <c:v>3.7454109219584151</c:v>
                </c:pt>
                <c:pt idx="1587">
                  <c:v>3.7512817214540672</c:v>
                </c:pt>
                <c:pt idx="1588">
                  <c:v>3.7566864078503621</c:v>
                </c:pt>
                <c:pt idx="1589">
                  <c:v>3.7625237770501152</c:v>
                </c:pt>
                <c:pt idx="1590">
                  <c:v>3.7681983741974636</c:v>
                </c:pt>
                <c:pt idx="1591">
                  <c:v>3.7737280274276159</c:v>
                </c:pt>
                <c:pt idx="1592">
                  <c:v>3.7793661433664631</c:v>
                </c:pt>
                <c:pt idx="1593">
                  <c:v>3.7849319528802829</c:v>
                </c:pt>
                <c:pt idx="1594">
                  <c:v>3.7905670708253187</c:v>
                </c:pt>
                <c:pt idx="1595">
                  <c:v>3.7962341670474991</c:v>
                </c:pt>
                <c:pt idx="1596">
                  <c:v>3.8019705783820252</c:v>
                </c:pt>
                <c:pt idx="1597">
                  <c:v>3.8074444456529992</c:v>
                </c:pt>
                <c:pt idx="1598">
                  <c:v>3.8132690606730248</c:v>
                </c:pt>
                <c:pt idx="1599">
                  <c:v>3.8188372964928448</c:v>
                </c:pt>
                <c:pt idx="1600">
                  <c:v>3.8243567219008545</c:v>
                </c:pt>
                <c:pt idx="1601">
                  <c:v>3.8301035934227525</c:v>
                </c:pt>
                <c:pt idx="1602">
                  <c:v>3.8358622085710747</c:v>
                </c:pt>
                <c:pt idx="1603">
                  <c:v>3.8413488598447443</c:v>
                </c:pt>
                <c:pt idx="1604">
                  <c:v>3.8469207442286448</c:v>
                </c:pt>
                <c:pt idx="1605">
                  <c:v>3.8529141129430937</c:v>
                </c:pt>
                <c:pt idx="1606">
                  <c:v>3.858047546693435</c:v>
                </c:pt>
                <c:pt idx="1607">
                  <c:v>3.8637848374194852</c:v>
                </c:pt>
                <c:pt idx="1608">
                  <c:v>3.8697810082950652</c:v>
                </c:pt>
                <c:pt idx="1609">
                  <c:v>3.8755037904774592</c:v>
                </c:pt>
                <c:pt idx="1610">
                  <c:v>3.8808806056068987</c:v>
                </c:pt>
                <c:pt idx="1611">
                  <c:v>3.8866752625560248</c:v>
                </c:pt>
                <c:pt idx="1612">
                  <c:v>3.8924206669293024</c:v>
                </c:pt>
                <c:pt idx="1613">
                  <c:v>3.8980027323124826</c:v>
                </c:pt>
                <c:pt idx="1614">
                  <c:v>3.9037326112720008</c:v>
                </c:pt>
                <c:pt idx="1615">
                  <c:v>3.9094348701043651</c:v>
                </c:pt>
                <c:pt idx="1616">
                  <c:v>3.9150887048355867</c:v>
                </c:pt>
                <c:pt idx="1617">
                  <c:v>3.9206902247205249</c:v>
                </c:pt>
                <c:pt idx="1618">
                  <c:v>3.9264011379922348</c:v>
                </c:pt>
                <c:pt idx="1619">
                  <c:v>3.9323195663613402</c:v>
                </c:pt>
                <c:pt idx="1620">
                  <c:v>3.9374390545153481</c:v>
                </c:pt>
                <c:pt idx="1621">
                  <c:v>3.9433663811179738</c:v>
                </c:pt>
                <c:pt idx="1622">
                  <c:v>3.9489441075584146</c:v>
                </c:pt>
                <c:pt idx="1623">
                  <c:v>3.9548497352006864</c:v>
                </c:pt>
                <c:pt idx="1624">
                  <c:v>3.9603353896328599</c:v>
                </c:pt>
                <c:pt idx="1625">
                  <c:v>3.9661160759162897</c:v>
                </c:pt>
                <c:pt idx="1626">
                  <c:v>3.9717161455849075</c:v>
                </c:pt>
                <c:pt idx="1627">
                  <c:v>3.9774665041444077</c:v>
                </c:pt>
                <c:pt idx="1628">
                  <c:v>3.9833086233214825</c:v>
                </c:pt>
                <c:pt idx="1629">
                  <c:v>3.9888931778129812</c:v>
                </c:pt>
                <c:pt idx="1630">
                  <c:v>3.9946681450350967</c:v>
                </c:pt>
                <c:pt idx="1631">
                  <c:v>4.0001572238725664</c:v>
                </c:pt>
                <c:pt idx="1632">
                  <c:v>4.0059364664277055</c:v>
                </c:pt>
                <c:pt idx="1633">
                  <c:v>4.0117348862697035</c:v>
                </c:pt>
                <c:pt idx="1634">
                  <c:v>4.0174369824335674</c:v>
                </c:pt>
                <c:pt idx="1635">
                  <c:v>4.0232241569192748</c:v>
                </c:pt>
                <c:pt idx="1636">
                  <c:v>4.0286863439408975</c:v>
                </c:pt>
                <c:pt idx="1637">
                  <c:v>4.0345133406756055</c:v>
                </c:pt>
                <c:pt idx="1638">
                  <c:v>4.0400046905127427</c:v>
                </c:pt>
                <c:pt idx="1639">
                  <c:v>4.0458270100528102</c:v>
                </c:pt>
                <c:pt idx="1640">
                  <c:v>4.0516820173565264</c:v>
                </c:pt>
                <c:pt idx="1641">
                  <c:v>4.0571658031937865</c:v>
                </c:pt>
                <c:pt idx="1642">
                  <c:v>4.0629400990426632</c:v>
                </c:pt>
                <c:pt idx="1643">
                  <c:v>4.0686738880883384</c:v>
                </c:pt>
                <c:pt idx="1644">
                  <c:v>4.0743968027220694</c:v>
                </c:pt>
                <c:pt idx="1645">
                  <c:v>4.0799393050400923</c:v>
                </c:pt>
                <c:pt idx="1646">
                  <c:v>4.0857480570925704</c:v>
                </c:pt>
                <c:pt idx="1647">
                  <c:v>4.0914183026324373</c:v>
                </c:pt>
                <c:pt idx="1648">
                  <c:v>4.0973266693643096</c:v>
                </c:pt>
                <c:pt idx="1649">
                  <c:v>4.1029841406933265</c:v>
                </c:pt>
                <c:pt idx="1650">
                  <c:v>4.1085554612240145</c:v>
                </c:pt>
                <c:pt idx="1651">
                  <c:v>4.1143931440090826</c:v>
                </c:pt>
                <c:pt idx="1652">
                  <c:v>4.1202311362982655</c:v>
                </c:pt>
                <c:pt idx="1653">
                  <c:v>4.1256876650370868</c:v>
                </c:pt>
                <c:pt idx="1654">
                  <c:v>4.1314725453657068</c:v>
                </c:pt>
                <c:pt idx="1655">
                  <c:v>4.1372734098675599</c:v>
                </c:pt>
                <c:pt idx="1656">
                  <c:v>4.1429777825682264</c:v>
                </c:pt>
                <c:pt idx="1657">
                  <c:v>4.1489983901841034</c:v>
                </c:pt>
                <c:pt idx="1658">
                  <c:v>4.1541446726211282</c:v>
                </c:pt>
                <c:pt idx="1659">
                  <c:v>4.1600599334735264</c:v>
                </c:pt>
                <c:pt idx="1660">
                  <c:v>4.1657032497723945</c:v>
                </c:pt>
                <c:pt idx="1661">
                  <c:v>4.1717463082344901</c:v>
                </c:pt>
                <c:pt idx="1662">
                  <c:v>4.1773386307608202</c:v>
                </c:pt>
                <c:pt idx="1663">
                  <c:v>4.1829897806853085</c:v>
                </c:pt>
                <c:pt idx="1664">
                  <c:v>4.1887184117734328</c:v>
                </c:pt>
                <c:pt idx="1665">
                  <c:v>4.1944118074707957</c:v>
                </c:pt>
                <c:pt idx="1666">
                  <c:v>4.2002120224018835</c:v>
                </c:pt>
                <c:pt idx="1667">
                  <c:v>4.2059496158683594</c:v>
                </c:pt>
                <c:pt idx="1668">
                  <c:v>4.2117573118479852</c:v>
                </c:pt>
                <c:pt idx="1669">
                  <c:v>4.2170192737429648</c:v>
                </c:pt>
                <c:pt idx="1670">
                  <c:v>4.2231345006285679</c:v>
                </c:pt>
                <c:pt idx="1671">
                  <c:v>4.2287558375017058</c:v>
                </c:pt>
                <c:pt idx="1672">
                  <c:v>4.2343566025294228</c:v>
                </c:pt>
                <c:pt idx="1673">
                  <c:v>4.2400145942973948</c:v>
                </c:pt>
                <c:pt idx="1674">
                  <c:v>4.2460800933085334</c:v>
                </c:pt>
                <c:pt idx="1675">
                  <c:v>4.251741105981413</c:v>
                </c:pt>
                <c:pt idx="1676">
                  <c:v>4.2575506983987665</c:v>
                </c:pt>
                <c:pt idx="1677">
                  <c:v>4.2631083558060698</c:v>
                </c:pt>
                <c:pt idx="1678">
                  <c:v>4.2690569758598853</c:v>
                </c:pt>
                <c:pt idx="1679">
                  <c:v>4.2745740716263967</c:v>
                </c:pt>
                <c:pt idx="1680">
                  <c:v>4.2802970058299508</c:v>
                </c:pt>
                <c:pt idx="1681">
                  <c:v>4.2860184316013124</c:v>
                </c:pt>
                <c:pt idx="1682">
                  <c:v>4.2918970737263233</c:v>
                </c:pt>
                <c:pt idx="1683">
                  <c:v>4.2974545208942665</c:v>
                </c:pt>
                <c:pt idx="1684">
                  <c:v>4.3033056661962714</c:v>
                </c:pt>
                <c:pt idx="1685">
                  <c:v>4.3091078333738482</c:v>
                </c:pt>
                <c:pt idx="1686">
                  <c:v>4.3147188033171755</c:v>
                </c:pt>
                <c:pt idx="1687">
                  <c:v>4.3206263595637049</c:v>
                </c:pt>
                <c:pt idx="1688">
                  <c:v>4.3263930050464374</c:v>
                </c:pt>
                <c:pt idx="1689">
                  <c:v>4.3321810143424475</c:v>
                </c:pt>
                <c:pt idx="1690">
                  <c:v>4.3378427249212894</c:v>
                </c:pt>
                <c:pt idx="1691">
                  <c:v>4.343624337893373</c:v>
                </c:pt>
                <c:pt idx="1692">
                  <c:v>4.3493300855084573</c:v>
                </c:pt>
                <c:pt idx="1693">
                  <c:v>4.3551381264040465</c:v>
                </c:pt>
                <c:pt idx="1694">
                  <c:v>4.3604646181038085</c:v>
                </c:pt>
                <c:pt idx="1695">
                  <c:v>4.3665749547660244</c:v>
                </c:pt>
                <c:pt idx="1696">
                  <c:v>4.3723267314320404</c:v>
                </c:pt>
                <c:pt idx="1697">
                  <c:v>4.3779803077746351</c:v>
                </c:pt>
                <c:pt idx="1698">
                  <c:v>4.3834891473465465</c:v>
                </c:pt>
                <c:pt idx="1699">
                  <c:v>4.3895889745788779</c:v>
                </c:pt>
                <c:pt idx="1700">
                  <c:v>4.3950171197795465</c:v>
                </c:pt>
                <c:pt idx="1701">
                  <c:v>4.4009764123817909</c:v>
                </c:pt>
                <c:pt idx="1702">
                  <c:v>4.4065764901925801</c:v>
                </c:pt>
                <c:pt idx="1703">
                  <c:v>4.4122039753910922</c:v>
                </c:pt>
                <c:pt idx="1704">
                  <c:v>4.4182221927773249</c:v>
                </c:pt>
                <c:pt idx="1705">
                  <c:v>4.4239441970203632</c:v>
                </c:pt>
                <c:pt idx="1706">
                  <c:v>4.4296054179071493</c:v>
                </c:pt>
                <c:pt idx="1707">
                  <c:v>4.4354381400907972</c:v>
                </c:pt>
                <c:pt idx="1708">
                  <c:v>4.4409260955892433</c:v>
                </c:pt>
                <c:pt idx="1709">
                  <c:v>4.4466797687837207</c:v>
                </c:pt>
                <c:pt idx="1710">
                  <c:v>4.4524291074173599</c:v>
                </c:pt>
                <c:pt idx="1711">
                  <c:v>4.4584826798437875</c:v>
                </c:pt>
                <c:pt idx="1712">
                  <c:v>4.4640316900256671</c:v>
                </c:pt>
                <c:pt idx="1713">
                  <c:v>4.4699012722833125</c:v>
                </c:pt>
                <c:pt idx="1714">
                  <c:v>4.4758141752933494</c:v>
                </c:pt>
                <c:pt idx="1715">
                  <c:v>4.4814002390873151</c:v>
                </c:pt>
                <c:pt idx="1716">
                  <c:v>4.4869298120503824</c:v>
                </c:pt>
                <c:pt idx="1717">
                  <c:v>4.4928106619199646</c:v>
                </c:pt>
                <c:pt idx="1718">
                  <c:v>4.4986527945345118</c:v>
                </c:pt>
                <c:pt idx="1719">
                  <c:v>4.5042115370820879</c:v>
                </c:pt>
                <c:pt idx="1720">
                  <c:v>4.5099988425993729</c:v>
                </c:pt>
                <c:pt idx="1721">
                  <c:v>4.5158316039701427</c:v>
                </c:pt>
                <c:pt idx="1722">
                  <c:v>4.5213532219242714</c:v>
                </c:pt>
                <c:pt idx="1723">
                  <c:v>4.5272497505364475</c:v>
                </c:pt>
                <c:pt idx="1724">
                  <c:v>4.5328266539751079</c:v>
                </c:pt>
                <c:pt idx="1725">
                  <c:v>4.5385894205012161</c:v>
                </c:pt>
                <c:pt idx="1726">
                  <c:v>4.5441032702172066</c:v>
                </c:pt>
                <c:pt idx="1727">
                  <c:v>4.5500485700659841</c:v>
                </c:pt>
                <c:pt idx="1728">
                  <c:v>4.5556602040797634</c:v>
                </c:pt>
                <c:pt idx="1729">
                  <c:v>4.5614769893790825</c:v>
                </c:pt>
                <c:pt idx="1730">
                  <c:v>4.5671652966719014</c:v>
                </c:pt>
                <c:pt idx="1731">
                  <c:v>4.5729309475026252</c:v>
                </c:pt>
                <c:pt idx="1732">
                  <c:v>4.5785509647510896</c:v>
                </c:pt>
                <c:pt idx="1733">
                  <c:v>4.5843506881318064</c:v>
                </c:pt>
                <c:pt idx="1734">
                  <c:v>4.5901367629430379</c:v>
                </c:pt>
                <c:pt idx="1735">
                  <c:v>4.5956469245660125</c:v>
                </c:pt>
                <c:pt idx="1736">
                  <c:v>4.6015069077141284</c:v>
                </c:pt>
                <c:pt idx="1737">
                  <c:v>4.6071590416822055</c:v>
                </c:pt>
                <c:pt idx="1738">
                  <c:v>4.6129420520957867</c:v>
                </c:pt>
                <c:pt idx="1739">
                  <c:v>4.6186112261604944</c:v>
                </c:pt>
                <c:pt idx="1740">
                  <c:v>4.6243087676613346</c:v>
                </c:pt>
                <c:pt idx="1741">
                  <c:v>4.6301309847121184</c:v>
                </c:pt>
                <c:pt idx="1742">
                  <c:v>4.63586739675495</c:v>
                </c:pt>
                <c:pt idx="1743">
                  <c:v>4.6417015678096751</c:v>
                </c:pt>
                <c:pt idx="1744">
                  <c:v>4.6470939132234026</c:v>
                </c:pt>
                <c:pt idx="1745">
                  <c:v>4.6531057221700856</c:v>
                </c:pt>
                <c:pt idx="1746">
                  <c:v>4.6586366409001077</c:v>
                </c:pt>
                <c:pt idx="1747">
                  <c:v>4.664205276239926</c:v>
                </c:pt>
                <c:pt idx="1748">
                  <c:v>4.6699396923418703</c:v>
                </c:pt>
                <c:pt idx="1749">
                  <c:v>4.6758158689336256</c:v>
                </c:pt>
                <c:pt idx="1750">
                  <c:v>4.6811501735682848</c:v>
                </c:pt>
                <c:pt idx="1751">
                  <c:v>4.6868417531240114</c:v>
                </c:pt>
                <c:pt idx="1752">
                  <c:v>4.6925217598039275</c:v>
                </c:pt>
                <c:pt idx="1753">
                  <c:v>4.6983832688860687</c:v>
                </c:pt>
                <c:pt idx="1754">
                  <c:v>4.7040543037233178</c:v>
                </c:pt>
                <c:pt idx="1755">
                  <c:v>4.7096136662433414</c:v>
                </c:pt>
                <c:pt idx="1756">
                  <c:v>4.7152224244487257</c:v>
                </c:pt>
                <c:pt idx="1757">
                  <c:v>4.7211578519170079</c:v>
                </c:pt>
                <c:pt idx="1758">
                  <c:v>4.7265155390508999</c:v>
                </c:pt>
                <c:pt idx="1759">
                  <c:v>4.7324329458283927</c:v>
                </c:pt>
                <c:pt idx="1760">
                  <c:v>4.7381090800529524</c:v>
                </c:pt>
                <c:pt idx="1761">
                  <c:v>4.7436407121039172</c:v>
                </c:pt>
                <c:pt idx="1762">
                  <c:v>4.7491947329367372</c:v>
                </c:pt>
                <c:pt idx="1763">
                  <c:v>4.7550870838334314</c:v>
                </c:pt>
                <c:pt idx="1764">
                  <c:v>4.760762095902912</c:v>
                </c:pt>
                <c:pt idx="1765">
                  <c:v>4.7664015013314947</c:v>
                </c:pt>
                <c:pt idx="1766">
                  <c:v>4.7718584716334931</c:v>
                </c:pt>
                <c:pt idx="1767">
                  <c:v>4.7775603301516734</c:v>
                </c:pt>
                <c:pt idx="1768">
                  <c:v>4.7832345228079252</c:v>
                </c:pt>
                <c:pt idx="1769">
                  <c:v>4.7888279053539424</c:v>
                </c:pt>
                <c:pt idx="1770">
                  <c:v>4.7944345838719045</c:v>
                </c:pt>
                <c:pt idx="1771">
                  <c:v>4.7999271425252799</c:v>
                </c:pt>
                <c:pt idx="1772">
                  <c:v>4.8057774445595784</c:v>
                </c:pt>
                <c:pt idx="1773">
                  <c:v>4.8113308238032664</c:v>
                </c:pt>
                <c:pt idx="1774">
                  <c:v>4.8170593206686485</c:v>
                </c:pt>
                <c:pt idx="1775">
                  <c:v>4.8223013826528573</c:v>
                </c:pt>
                <c:pt idx="1776">
                  <c:v>4.8282039235887977</c:v>
                </c:pt>
                <c:pt idx="1777">
                  <c:v>4.8338804238962725</c:v>
                </c:pt>
                <c:pt idx="1778">
                  <c:v>4.8393643385830414</c:v>
                </c:pt>
                <c:pt idx="1779">
                  <c:v>4.8445321472459506</c:v>
                </c:pt>
                <c:pt idx="1780">
                  <c:v>4.850315422822268</c:v>
                </c:pt>
                <c:pt idx="1781">
                  <c:v>4.8561661753407028</c:v>
                </c:pt>
                <c:pt idx="1782">
                  <c:v>4.8616712156728994</c:v>
                </c:pt>
                <c:pt idx="1783">
                  <c:v>4.8673260660346855</c:v>
                </c:pt>
                <c:pt idx="1784">
                  <c:v>4.8730012069874817</c:v>
                </c:pt>
                <c:pt idx="1785">
                  <c:v>4.8783367021897632</c:v>
                </c:pt>
                <c:pt idx="1786">
                  <c:v>4.883730577148456</c:v>
                </c:pt>
                <c:pt idx="1787">
                  <c:v>4.8894743107206127</c:v>
                </c:pt>
                <c:pt idx="1788">
                  <c:v>4.8948486436148144</c:v>
                </c:pt>
                <c:pt idx="1789">
                  <c:v>4.9004939818929492</c:v>
                </c:pt>
                <c:pt idx="1790">
                  <c:v>4.9060860207217294</c:v>
                </c:pt>
                <c:pt idx="1791">
                  <c:v>4.9117187421245809</c:v>
                </c:pt>
                <c:pt idx="1792">
                  <c:v>4.9174029054832014</c:v>
                </c:pt>
                <c:pt idx="1793">
                  <c:v>4.9227866615395275</c:v>
                </c:pt>
                <c:pt idx="1794">
                  <c:v>4.9282927853974812</c:v>
                </c:pt>
                <c:pt idx="1795">
                  <c:v>4.9337212080248438</c:v>
                </c:pt>
                <c:pt idx="1796">
                  <c:v>4.9392726657552792</c:v>
                </c:pt>
                <c:pt idx="1797">
                  <c:v>4.9447781435402014</c:v>
                </c:pt>
                <c:pt idx="1798">
                  <c:v>4.9502113559508913</c:v>
                </c:pt>
                <c:pt idx="1799">
                  <c:v>4.9558140656804355</c:v>
                </c:pt>
                <c:pt idx="1800">
                  <c:v>4.9610691895459276</c:v>
                </c:pt>
                <c:pt idx="1801">
                  <c:v>4.9666191019904904</c:v>
                </c:pt>
                <c:pt idx="1802">
                  <c:v>4.9722580938356096</c:v>
                </c:pt>
                <c:pt idx="1803">
                  <c:v>4.9775286392831504</c:v>
                </c:pt>
                <c:pt idx="1804">
                  <c:v>4.9829964124178119</c:v>
                </c:pt>
                <c:pt idx="1805">
                  <c:v>4.9884356169592685</c:v>
                </c:pt>
                <c:pt idx="1806">
                  <c:v>4.9938157970145571</c:v>
                </c:pt>
                <c:pt idx="1807">
                  <c:v>4.9991646258304474</c:v>
                </c:pt>
                <c:pt idx="1808">
                  <c:v>5.0048346452958246</c:v>
                </c:pt>
                <c:pt idx="1809">
                  <c:v>5.0102571389441719</c:v>
                </c:pt>
                <c:pt idx="1810">
                  <c:v>5.0154161332059113</c:v>
                </c:pt>
                <c:pt idx="1811">
                  <c:v>5.0209578741611445</c:v>
                </c:pt>
                <c:pt idx="1812">
                  <c:v>5.0265213582919355</c:v>
                </c:pt>
                <c:pt idx="1813">
                  <c:v>5.0318069817350874</c:v>
                </c:pt>
                <c:pt idx="1814">
                  <c:v>5.0371432565346081</c:v>
                </c:pt>
                <c:pt idx="1815">
                  <c:v>5.0424222586444385</c:v>
                </c:pt>
                <c:pt idx="1816">
                  <c:v>5.0477885936810898</c:v>
                </c:pt>
                <c:pt idx="1817">
                  <c:v>5.0533033891763424</c:v>
                </c:pt>
                <c:pt idx="1818">
                  <c:v>5.0587010333299673</c:v>
                </c:pt>
                <c:pt idx="1819">
                  <c:v>5.0641981087625165</c:v>
                </c:pt>
                <c:pt idx="1820">
                  <c:v>5.0693649115180852</c:v>
                </c:pt>
                <c:pt idx="1821">
                  <c:v>5.0746954095671324</c:v>
                </c:pt>
                <c:pt idx="1822">
                  <c:v>5.0799972540593128</c:v>
                </c:pt>
                <c:pt idx="1823">
                  <c:v>5.0850289083263895</c:v>
                </c:pt>
                <c:pt idx="1824">
                  <c:v>5.0905001138850849</c:v>
                </c:pt>
                <c:pt idx="1825">
                  <c:v>5.0957837519400098</c:v>
                </c:pt>
                <c:pt idx="1826">
                  <c:v>5.1008189596366114</c:v>
                </c:pt>
                <c:pt idx="1827">
                  <c:v>5.106356429064193</c:v>
                </c:pt>
                <c:pt idx="1828">
                  <c:v>5.1116648770087734</c:v>
                </c:pt>
                <c:pt idx="1829">
                  <c:v>5.1167680712062875</c:v>
                </c:pt>
                <c:pt idx="1830">
                  <c:v>5.1223472583454139</c:v>
                </c:pt>
                <c:pt idx="1831">
                  <c:v>5.1271673085708667</c:v>
                </c:pt>
                <c:pt idx="1832">
                  <c:v>5.1325410347362252</c:v>
                </c:pt>
                <c:pt idx="1833">
                  <c:v>5.1377043809072145</c:v>
                </c:pt>
                <c:pt idx="1834">
                  <c:v>5.1430063193647575</c:v>
                </c:pt>
                <c:pt idx="1835">
                  <c:v>5.1481543331080841</c:v>
                </c:pt>
                <c:pt idx="1836">
                  <c:v>5.153535334607958</c:v>
                </c:pt>
                <c:pt idx="1837">
                  <c:v>5.1585417145597567</c:v>
                </c:pt>
                <c:pt idx="1838">
                  <c:v>5.1637736033866881</c:v>
                </c:pt>
                <c:pt idx="1839">
                  <c:v>5.1689476882430228</c:v>
                </c:pt>
                <c:pt idx="1840">
                  <c:v>5.1738711292672779</c:v>
                </c:pt>
                <c:pt idx="1841">
                  <c:v>5.1790675753354476</c:v>
                </c:pt>
                <c:pt idx="1842">
                  <c:v>5.1842960610642566</c:v>
                </c:pt>
                <c:pt idx="1843">
                  <c:v>5.1892299095644034</c:v>
                </c:pt>
                <c:pt idx="1844">
                  <c:v>5.1944824106938299</c:v>
                </c:pt>
                <c:pt idx="1845">
                  <c:v>5.1996196003110073</c:v>
                </c:pt>
                <c:pt idx="1846">
                  <c:v>5.2046610205282073</c:v>
                </c:pt>
                <c:pt idx="1847">
                  <c:v>5.2098061182148401</c:v>
                </c:pt>
                <c:pt idx="1848">
                  <c:v>5.2148945237506705</c:v>
                </c:pt>
                <c:pt idx="1849">
                  <c:v>5.2197525070292849</c:v>
                </c:pt>
                <c:pt idx="1850">
                  <c:v>5.2248536962112677</c:v>
                </c:pt>
                <c:pt idx="1851">
                  <c:v>5.2299639089776084</c:v>
                </c:pt>
                <c:pt idx="1852">
                  <c:v>5.2348313655330294</c:v>
                </c:pt>
                <c:pt idx="1853">
                  <c:v>5.2402641491093123</c:v>
                </c:pt>
                <c:pt idx="1854">
                  <c:v>5.2450276362186798</c:v>
                </c:pt>
                <c:pt idx="1855">
                  <c:v>5.250170227907109</c:v>
                </c:pt>
                <c:pt idx="1856">
                  <c:v>5.2548642207577307</c:v>
                </c:pt>
                <c:pt idx="1857">
                  <c:v>5.259792428894186</c:v>
                </c:pt>
                <c:pt idx="1858">
                  <c:v>5.264706064233863</c:v>
                </c:pt>
                <c:pt idx="1859">
                  <c:v>5.2697229179915164</c:v>
                </c:pt>
                <c:pt idx="1860">
                  <c:v>5.2745755766823903</c:v>
                </c:pt>
                <c:pt idx="1861">
                  <c:v>5.279411045625773</c:v>
                </c:pt>
                <c:pt idx="1862">
                  <c:v>5.2844062526981679</c:v>
                </c:pt>
                <c:pt idx="1863">
                  <c:v>5.2892301318368524</c:v>
                </c:pt>
                <c:pt idx="1864">
                  <c:v>5.2941035245431003</c:v>
                </c:pt>
                <c:pt idx="1865">
                  <c:v>5.2989187946356697</c:v>
                </c:pt>
                <c:pt idx="1866">
                  <c:v>5.303982542504027</c:v>
                </c:pt>
                <c:pt idx="1867">
                  <c:v>5.3087670876118507</c:v>
                </c:pt>
                <c:pt idx="1868">
                  <c:v>5.3134767585002285</c:v>
                </c:pt>
                <c:pt idx="1869">
                  <c:v>5.318564341791177</c:v>
                </c:pt>
                <c:pt idx="1870">
                  <c:v>5.3231487961908384</c:v>
                </c:pt>
                <c:pt idx="1871">
                  <c:v>5.3278612807428996</c:v>
                </c:pt>
                <c:pt idx="1872">
                  <c:v>5.3325370428319063</c:v>
                </c:pt>
                <c:pt idx="1873">
                  <c:v>5.3375234236866334</c:v>
                </c:pt>
                <c:pt idx="1874">
                  <c:v>5.3422978923832574</c:v>
                </c:pt>
                <c:pt idx="1875">
                  <c:v>5.3467913283488802</c:v>
                </c:pt>
                <c:pt idx="1876">
                  <c:v>5.3518090083646799</c:v>
                </c:pt>
                <c:pt idx="1877">
                  <c:v>5.3562938635692152</c:v>
                </c:pt>
                <c:pt idx="1878">
                  <c:v>5.3608571409618078</c:v>
                </c:pt>
                <c:pt idx="1879">
                  <c:v>5.3656296799056955</c:v>
                </c:pt>
                <c:pt idx="1880">
                  <c:v>5.3702990481314083</c:v>
                </c:pt>
                <c:pt idx="1881">
                  <c:v>5.3748946519898855</c:v>
                </c:pt>
                <c:pt idx="1882">
                  <c:v>5.3792400952058808</c:v>
                </c:pt>
                <c:pt idx="1883">
                  <c:v>5.3839806078809689</c:v>
                </c:pt>
                <c:pt idx="1884">
                  <c:v>5.3886120054970723</c:v>
                </c:pt>
                <c:pt idx="1885">
                  <c:v>5.3931413714193326</c:v>
                </c:pt>
                <c:pt idx="1886">
                  <c:v>5.3977185546494999</c:v>
                </c:pt>
                <c:pt idx="1887">
                  <c:v>5.4023846660790689</c:v>
                </c:pt>
                <c:pt idx="1888">
                  <c:v>5.4069180649923982</c:v>
                </c:pt>
                <c:pt idx="1889">
                  <c:v>5.4114851800698514</c:v>
                </c:pt>
                <c:pt idx="1890">
                  <c:v>5.4160139576409705</c:v>
                </c:pt>
                <c:pt idx="1891">
                  <c:v>5.4204879179375434</c:v>
                </c:pt>
                <c:pt idx="1892">
                  <c:v>5.4248998875967365</c:v>
                </c:pt>
                <c:pt idx="1893">
                  <c:v>5.4292930174141221</c:v>
                </c:pt>
                <c:pt idx="1894">
                  <c:v>5.4336985610966924</c:v>
                </c:pt>
                <c:pt idx="1895">
                  <c:v>5.4383677185160781</c:v>
                </c:pt>
                <c:pt idx="1896">
                  <c:v>5.442670294961351</c:v>
                </c:pt>
                <c:pt idx="1897">
                  <c:v>5.4470332916421516</c:v>
                </c:pt>
                <c:pt idx="1898">
                  <c:v>5.4513173646916524</c:v>
                </c:pt>
                <c:pt idx="1899">
                  <c:v>5.4555346676694487</c:v>
                </c:pt>
                <c:pt idx="1900">
                  <c:v>5.4600031845646857</c:v>
                </c:pt>
                <c:pt idx="1901">
                  <c:v>5.46452166529859</c:v>
                </c:pt>
                <c:pt idx="1902">
                  <c:v>5.4686080082278874</c:v>
                </c:pt>
                <c:pt idx="1903">
                  <c:v>5.4729916348972294</c:v>
                </c:pt>
                <c:pt idx="1904">
                  <c:v>5.4772584547922891</c:v>
                </c:pt>
                <c:pt idx="1905">
                  <c:v>5.4814334713424815</c:v>
                </c:pt>
                <c:pt idx="1906">
                  <c:v>5.4857033189238562</c:v>
                </c:pt>
                <c:pt idx="1907">
                  <c:v>5.4898134428618119</c:v>
                </c:pt>
                <c:pt idx="1908">
                  <c:v>5.4940498514338554</c:v>
                </c:pt>
                <c:pt idx="1909">
                  <c:v>5.4983544928724122</c:v>
                </c:pt>
                <c:pt idx="1910">
                  <c:v>5.5024401841174422</c:v>
                </c:pt>
                <c:pt idx="1911">
                  <c:v>5.5066282568191784</c:v>
                </c:pt>
                <c:pt idx="1912">
                  <c:v>5.5106417865907824</c:v>
                </c:pt>
                <c:pt idx="1913">
                  <c:v>5.5149683662609297</c:v>
                </c:pt>
                <c:pt idx="1914">
                  <c:v>5.5190862841265673</c:v>
                </c:pt>
                <c:pt idx="1915">
                  <c:v>5.5231711909552779</c:v>
                </c:pt>
                <c:pt idx="1916">
                  <c:v>5.5273722337380065</c:v>
                </c:pt>
                <c:pt idx="1917">
                  <c:v>5.5313481116915701</c:v>
                </c:pt>
                <c:pt idx="1918">
                  <c:v>5.5353207552610124</c:v>
                </c:pt>
                <c:pt idx="1919">
                  <c:v>5.5393179868723124</c:v>
                </c:pt>
                <c:pt idx="1920">
                  <c:v>5.5433001781846771</c:v>
                </c:pt>
                <c:pt idx="1921">
                  <c:v>5.5472195460929399</c:v>
                </c:pt>
                <c:pt idx="1922">
                  <c:v>5.5511917767301231</c:v>
                </c:pt>
                <c:pt idx="1923">
                  <c:v>5.5553145449695682</c:v>
                </c:pt>
                <c:pt idx="1924">
                  <c:v>5.5591494144274884</c:v>
                </c:pt>
                <c:pt idx="1925">
                  <c:v>5.5631510019650889</c:v>
                </c:pt>
                <c:pt idx="1926">
                  <c:v>5.5669868014409998</c:v>
                </c:pt>
                <c:pt idx="1927">
                  <c:v>5.5709264789634272</c:v>
                </c:pt>
                <c:pt idx="1928">
                  <c:v>5.5746853658923543</c:v>
                </c:pt>
                <c:pt idx="1929">
                  <c:v>5.5783532340918134</c:v>
                </c:pt>
                <c:pt idx="1930">
                  <c:v>5.5823765284319444</c:v>
                </c:pt>
                <c:pt idx="1931">
                  <c:v>5.5860849070412275</c:v>
                </c:pt>
                <c:pt idx="1932">
                  <c:v>5.5898523783084455</c:v>
                </c:pt>
                <c:pt idx="1933">
                  <c:v>5.593767680134853</c:v>
                </c:pt>
                <c:pt idx="1934">
                  <c:v>5.5973191964360876</c:v>
                </c:pt>
                <c:pt idx="1935">
                  <c:v>5.6010521011443659</c:v>
                </c:pt>
                <c:pt idx="1936">
                  <c:v>5.6047356732101745</c:v>
                </c:pt>
                <c:pt idx="1937">
                  <c:v>5.6083016963544674</c:v>
                </c:pt>
                <c:pt idx="1938">
                  <c:v>5.6121801565703358</c:v>
                </c:pt>
                <c:pt idx="1939">
                  <c:v>5.6156691583750895</c:v>
                </c:pt>
                <c:pt idx="1940">
                  <c:v>5.6197195580618455</c:v>
                </c:pt>
                <c:pt idx="1941">
                  <c:v>5.6229316862015439</c:v>
                </c:pt>
                <c:pt idx="1942">
                  <c:v>5.6266352981446044</c:v>
                </c:pt>
                <c:pt idx="1943">
                  <c:v>5.6303576267726125</c:v>
                </c:pt>
                <c:pt idx="1944">
                  <c:v>5.63372913525013</c:v>
                </c:pt>
                <c:pt idx="1945">
                  <c:v>5.6373447682761908</c:v>
                </c:pt>
                <c:pt idx="1946">
                  <c:v>5.6409074183361545</c:v>
                </c:pt>
                <c:pt idx="1947">
                  <c:v>5.6443882194530355</c:v>
                </c:pt>
                <c:pt idx="1948">
                  <c:v>5.6478655041892365</c:v>
                </c:pt>
                <c:pt idx="1949">
                  <c:v>5.6511678718979343</c:v>
                </c:pt>
                <c:pt idx="1950">
                  <c:v>5.6547233392246898</c:v>
                </c:pt>
                <c:pt idx="1951">
                  <c:v>5.6579238983587334</c:v>
                </c:pt>
                <c:pt idx="1952">
                  <c:v>5.66156101603453</c:v>
                </c:pt>
                <c:pt idx="1953">
                  <c:v>5.6649511360329647</c:v>
                </c:pt>
                <c:pt idx="1954">
                  <c:v>5.6681490184328851</c:v>
                </c:pt>
                <c:pt idx="1955">
                  <c:v>5.6717055838621571</c:v>
                </c:pt>
                <c:pt idx="1956">
                  <c:v>5.6748821044990621</c:v>
                </c:pt>
                <c:pt idx="1957">
                  <c:v>5.6779820613235072</c:v>
                </c:pt>
                <c:pt idx="1958">
                  <c:v>5.6814032633681704</c:v>
                </c:pt>
                <c:pt idx="1959">
                  <c:v>5.684834888719549</c:v>
                </c:pt>
                <c:pt idx="1960">
                  <c:v>5.6879441790192491</c:v>
                </c:pt>
                <c:pt idx="1961">
                  <c:v>5.691290998464881</c:v>
                </c:pt>
                <c:pt idx="1962">
                  <c:v>5.6942704170610465</c:v>
                </c:pt>
                <c:pt idx="1963">
                  <c:v>5.697650669370506</c:v>
                </c:pt>
                <c:pt idx="1964">
                  <c:v>5.7007782355149734</c:v>
                </c:pt>
                <c:pt idx="1965">
                  <c:v>5.7039312676759657</c:v>
                </c:pt>
                <c:pt idx="1966">
                  <c:v>5.7070840453458445</c:v>
                </c:pt>
                <c:pt idx="1967">
                  <c:v>5.7100790235783974</c:v>
                </c:pt>
                <c:pt idx="1968">
                  <c:v>5.7131161619897846</c:v>
                </c:pt>
                <c:pt idx="1969">
                  <c:v>5.7163470957592519</c:v>
                </c:pt>
                <c:pt idx="1970">
                  <c:v>5.7194253198796714</c:v>
                </c:pt>
                <c:pt idx="1971">
                  <c:v>5.7224647121583985</c:v>
                </c:pt>
                <c:pt idx="1972">
                  <c:v>5.7254286019677405</c:v>
                </c:pt>
                <c:pt idx="1973">
                  <c:v>5.7284557217455463</c:v>
                </c:pt>
                <c:pt idx="1974">
                  <c:v>5.7313488842457909</c:v>
                </c:pt>
                <c:pt idx="1975">
                  <c:v>5.7343296685388925</c:v>
                </c:pt>
                <c:pt idx="1976">
                  <c:v>5.7372519017623809</c:v>
                </c:pt>
                <c:pt idx="1977">
                  <c:v>5.7401272041210714</c:v>
                </c:pt>
                <c:pt idx="1978">
                  <c:v>5.7428156338875516</c:v>
                </c:pt>
                <c:pt idx="1979">
                  <c:v>5.7457460459024814</c:v>
                </c:pt>
                <c:pt idx="1980">
                  <c:v>5.7487705695747202</c:v>
                </c:pt>
                <c:pt idx="1981">
                  <c:v>5.7513870963817304</c:v>
                </c:pt>
                <c:pt idx="1982">
                  <c:v>5.7543829363696055</c:v>
                </c:pt>
                <c:pt idx="1983">
                  <c:v>5.757167969153322</c:v>
                </c:pt>
                <c:pt idx="1984">
                  <c:v>5.7599291409166984</c:v>
                </c:pt>
                <c:pt idx="1985">
                  <c:v>5.7627049576625256</c:v>
                </c:pt>
                <c:pt idx="1986">
                  <c:v>5.7653254864625714</c:v>
                </c:pt>
                <c:pt idx="1987">
                  <c:v>5.7681011652074279</c:v>
                </c:pt>
                <c:pt idx="1988">
                  <c:v>5.7708303633565565</c:v>
                </c:pt>
                <c:pt idx="1989">
                  <c:v>5.7734258964380576</c:v>
                </c:pt>
                <c:pt idx="1990">
                  <c:v>5.7759742585484872</c:v>
                </c:pt>
                <c:pt idx="1991">
                  <c:v>5.7786814138527491</c:v>
                </c:pt>
                <c:pt idx="1992">
                  <c:v>5.7813063950835799</c:v>
                </c:pt>
                <c:pt idx="1993">
                  <c:v>5.7839173447914396</c:v>
                </c:pt>
                <c:pt idx="1994">
                  <c:v>5.7864961993441559</c:v>
                </c:pt>
                <c:pt idx="1995">
                  <c:v>5.788985459426276</c:v>
                </c:pt>
                <c:pt idx="1996">
                  <c:v>5.791473207788945</c:v>
                </c:pt>
                <c:pt idx="1997">
                  <c:v>5.7941771617490847</c:v>
                </c:pt>
                <c:pt idx="1998">
                  <c:v>5.7965531756890414</c:v>
                </c:pt>
                <c:pt idx="1999">
                  <c:v>5.7989788243059017</c:v>
                </c:pt>
                <c:pt idx="2000">
                  <c:v>5.8014735241109374</c:v>
                </c:pt>
                <c:pt idx="2001">
                  <c:v>5.8038322701787655</c:v>
                </c:pt>
                <c:pt idx="2002">
                  <c:v>5.8061497456467874</c:v>
                </c:pt>
                <c:pt idx="2003">
                  <c:v>5.8087638252142648</c:v>
                </c:pt>
                <c:pt idx="2004">
                  <c:v>5.8111137846415497</c:v>
                </c:pt>
                <c:pt idx="2005">
                  <c:v>5.8134514237492105</c:v>
                </c:pt>
                <c:pt idx="2006">
                  <c:v>5.8158011334171293</c:v>
                </c:pt>
                <c:pt idx="2007">
                  <c:v>5.8180518725834656</c:v>
                </c:pt>
                <c:pt idx="2008">
                  <c:v>5.8204723389936905</c:v>
                </c:pt>
                <c:pt idx="2009">
                  <c:v>5.8227231236995198</c:v>
                </c:pt>
                <c:pt idx="2010">
                  <c:v>5.8248547753077631</c:v>
                </c:pt>
                <c:pt idx="2011">
                  <c:v>5.8272584249792674</c:v>
                </c:pt>
                <c:pt idx="2012">
                  <c:v>5.8294683661775455</c:v>
                </c:pt>
                <c:pt idx="2013">
                  <c:v>5.8315900246677197</c:v>
                </c:pt>
                <c:pt idx="2014">
                  <c:v>5.8336320545150571</c:v>
                </c:pt>
                <c:pt idx="2015">
                  <c:v>5.8359678720837351</c:v>
                </c:pt>
                <c:pt idx="2016">
                  <c:v>5.8380849837854045</c:v>
                </c:pt>
                <c:pt idx="2017">
                  <c:v>5.8401064858277794</c:v>
                </c:pt>
                <c:pt idx="2018">
                  <c:v>5.8422162707130845</c:v>
                </c:pt>
                <c:pt idx="2019">
                  <c:v>5.8443653744866628</c:v>
                </c:pt>
                <c:pt idx="2020">
                  <c:v>5.8464526764852245</c:v>
                </c:pt>
                <c:pt idx="2021">
                  <c:v>5.8484709000853847</c:v>
                </c:pt>
                <c:pt idx="2022">
                  <c:v>5.8504093484518878</c:v>
                </c:pt>
                <c:pt idx="2023">
                  <c:v>5.8524848097859197</c:v>
                </c:pt>
                <c:pt idx="2024">
                  <c:v>5.8544912163234466</c:v>
                </c:pt>
                <c:pt idx="2025">
                  <c:v>5.8564287880832415</c:v>
                </c:pt>
                <c:pt idx="2026">
                  <c:v>5.8585279793650757</c:v>
                </c:pt>
                <c:pt idx="2027">
                  <c:v>5.8604504054980096</c:v>
                </c:pt>
                <c:pt idx="2028">
                  <c:v>5.8624251658381565</c:v>
                </c:pt>
                <c:pt idx="2029">
                  <c:v>5.8640875670168917</c:v>
                </c:pt>
                <c:pt idx="2030">
                  <c:v>5.8661389299388675</c:v>
                </c:pt>
                <c:pt idx="2031">
                  <c:v>5.86787612127966</c:v>
                </c:pt>
                <c:pt idx="2032">
                  <c:v>5.8699053112339366</c:v>
                </c:pt>
                <c:pt idx="2033">
                  <c:v>5.8715639745131858</c:v>
                </c:pt>
                <c:pt idx="2034">
                  <c:v>5.8734357738434015</c:v>
                </c:pt>
                <c:pt idx="2035">
                  <c:v>5.8751971854630538</c:v>
                </c:pt>
                <c:pt idx="2036">
                  <c:v>5.8771047556205254</c:v>
                </c:pt>
                <c:pt idx="2037">
                  <c:v>5.8787347238219905</c:v>
                </c:pt>
                <c:pt idx="2038">
                  <c:v>5.8804614158288935</c:v>
                </c:pt>
                <c:pt idx="2039">
                  <c:v>5.8822269364055018</c:v>
                </c:pt>
                <c:pt idx="2040">
                  <c:v>5.883938013816584</c:v>
                </c:pt>
                <c:pt idx="2041">
                  <c:v>5.8856052728246731</c:v>
                </c:pt>
                <c:pt idx="2042">
                  <c:v>5.8873398374376409</c:v>
                </c:pt>
                <c:pt idx="2043">
                  <c:v>5.8889485156560797</c:v>
                </c:pt>
                <c:pt idx="2044">
                  <c:v>5.8906146982205545</c:v>
                </c:pt>
                <c:pt idx="2045">
                  <c:v>5.8921561603590051</c:v>
                </c:pt>
                <c:pt idx="2046">
                  <c:v>5.8938214722839772</c:v>
                </c:pt>
                <c:pt idx="2047">
                  <c:v>5.8954229349397576</c:v>
                </c:pt>
                <c:pt idx="2048">
                  <c:v>5.8969055047496628</c:v>
                </c:pt>
                <c:pt idx="2049">
                  <c:v>5.8985340061130618</c:v>
                </c:pt>
                <c:pt idx="2050">
                  <c:v>5.8999884704025467</c:v>
                </c:pt>
                <c:pt idx="2051">
                  <c:v>5.9015500957108831</c:v>
                </c:pt>
                <c:pt idx="2052">
                  <c:v>5.9030111068480053</c:v>
                </c:pt>
                <c:pt idx="2053">
                  <c:v>5.9044981110880901</c:v>
                </c:pt>
                <c:pt idx="2054">
                  <c:v>5.9059528901663052</c:v>
                </c:pt>
                <c:pt idx="2055">
                  <c:v>5.9073786762757434</c:v>
                </c:pt>
                <c:pt idx="2056">
                  <c:v>5.9088926478142714</c:v>
                </c:pt>
                <c:pt idx="2057">
                  <c:v>5.9102986148812064</c:v>
                </c:pt>
                <c:pt idx="2058">
                  <c:v>5.911694645774114</c:v>
                </c:pt>
                <c:pt idx="2059">
                  <c:v>5.9130416084854946</c:v>
                </c:pt>
                <c:pt idx="2060">
                  <c:v>5.9144520254494397</c:v>
                </c:pt>
                <c:pt idx="2061">
                  <c:v>5.9158144762881655</c:v>
                </c:pt>
                <c:pt idx="2062">
                  <c:v>5.9171111445586426</c:v>
                </c:pt>
                <c:pt idx="2063">
                  <c:v>5.9185483609990426</c:v>
                </c:pt>
                <c:pt idx="2064">
                  <c:v>5.9197595252752784</c:v>
                </c:pt>
                <c:pt idx="2065">
                  <c:v>5.9209948389773741</c:v>
                </c:pt>
                <c:pt idx="2066">
                  <c:v>5.9223055053659355</c:v>
                </c:pt>
                <c:pt idx="2067">
                  <c:v>5.9235953191183786</c:v>
                </c:pt>
                <c:pt idx="2068">
                  <c:v>5.9248796885753352</c:v>
                </c:pt>
                <c:pt idx="2069">
                  <c:v>5.9260719582368795</c:v>
                </c:pt>
                <c:pt idx="2070">
                  <c:v>5.9273084315087701</c:v>
                </c:pt>
                <c:pt idx="2071">
                  <c:v>5.9284816181986155</c:v>
                </c:pt>
                <c:pt idx="2072">
                  <c:v>5.9296447127620722</c:v>
                </c:pt>
                <c:pt idx="2073">
                  <c:v>5.9307592500488484</c:v>
                </c:pt>
                <c:pt idx="2074">
                  <c:v>5.9319520560489485</c:v>
                </c:pt>
                <c:pt idx="2075">
                  <c:v>5.9331689563885828</c:v>
                </c:pt>
                <c:pt idx="2076">
                  <c:v>5.9342889483261976</c:v>
                </c:pt>
                <c:pt idx="2077">
                  <c:v>5.9353411599984884</c:v>
                </c:pt>
                <c:pt idx="2078">
                  <c:v>5.9363956409163023</c:v>
                </c:pt>
                <c:pt idx="2079">
                  <c:v>5.9374992867105734</c:v>
                </c:pt>
                <c:pt idx="2080">
                  <c:v>5.9386135918781946</c:v>
                </c:pt>
                <c:pt idx="2081">
                  <c:v>5.9397337510278483</c:v>
                </c:pt>
                <c:pt idx="2082">
                  <c:v>5.9406969598758526</c:v>
                </c:pt>
                <c:pt idx="2083">
                  <c:v>5.9417376369919905</c:v>
                </c:pt>
                <c:pt idx="2084">
                  <c:v>5.9428583627952296</c:v>
                </c:pt>
                <c:pt idx="2085">
                  <c:v>5.9437806080494875</c:v>
                </c:pt>
                <c:pt idx="2086">
                  <c:v>5.9447368866093875</c:v>
                </c:pt>
                <c:pt idx="2087">
                  <c:v>5.9457512306659455</c:v>
                </c:pt>
                <c:pt idx="2088">
                  <c:v>5.9466764354923445</c:v>
                </c:pt>
                <c:pt idx="2089">
                  <c:v>5.9477069864393979</c:v>
                </c:pt>
                <c:pt idx="2090">
                  <c:v>5.9486367841815548</c:v>
                </c:pt>
                <c:pt idx="2091">
                  <c:v>5.9495459227122121</c:v>
                </c:pt>
                <c:pt idx="2092">
                  <c:v>5.9504521598396334</c:v>
                </c:pt>
                <c:pt idx="2093">
                  <c:v>5.9513667486823945</c:v>
                </c:pt>
                <c:pt idx="2094">
                  <c:v>5.9522321181650941</c:v>
                </c:pt>
                <c:pt idx="2095">
                  <c:v>5.9531766600140283</c:v>
                </c:pt>
                <c:pt idx="2096">
                  <c:v>5.9539225057527103</c:v>
                </c:pt>
                <c:pt idx="2097">
                  <c:v>5.9547800341975705</c:v>
                </c:pt>
                <c:pt idx="2098">
                  <c:v>5.9556464307035748</c:v>
                </c:pt>
                <c:pt idx="2099">
                  <c:v>5.9564713801597824</c:v>
                </c:pt>
                <c:pt idx="2100">
                  <c:v>5.9572691832351419</c:v>
                </c:pt>
                <c:pt idx="2101">
                  <c:v>5.958045459873917</c:v>
                </c:pt>
                <c:pt idx="2102">
                  <c:v>5.958913587291585</c:v>
                </c:pt>
                <c:pt idx="2103">
                  <c:v>5.9596619844703254</c:v>
                </c:pt>
                <c:pt idx="2104">
                  <c:v>5.9604051369046704</c:v>
                </c:pt>
                <c:pt idx="2105">
                  <c:v>5.9612022315974329</c:v>
                </c:pt>
                <c:pt idx="2106">
                  <c:v>5.9618708948051724</c:v>
                </c:pt>
                <c:pt idx="2107">
                  <c:v>5.9626489377840199</c:v>
                </c:pt>
                <c:pt idx="2108">
                  <c:v>5.9633960185354615</c:v>
                </c:pt>
                <c:pt idx="2109">
                  <c:v>5.9641462498020497</c:v>
                </c:pt>
                <c:pt idx="2110">
                  <c:v>5.9647813880632699</c:v>
                </c:pt>
                <c:pt idx="2111">
                  <c:v>5.9655088175312372</c:v>
                </c:pt>
                <c:pt idx="2112">
                  <c:v>5.9661929633967219</c:v>
                </c:pt>
                <c:pt idx="2113">
                  <c:v>5.9667802020748404</c:v>
                </c:pt>
                <c:pt idx="2114">
                  <c:v>5.9675147614510786</c:v>
                </c:pt>
                <c:pt idx="2115">
                  <c:v>5.9681501218772448</c:v>
                </c:pt>
                <c:pt idx="2116">
                  <c:v>5.9687671774172815</c:v>
                </c:pt>
                <c:pt idx="2117">
                  <c:v>5.9694134010934334</c:v>
                </c:pt>
                <c:pt idx="2118">
                  <c:v>5.9699767156321908</c:v>
                </c:pt>
                <c:pt idx="2119">
                  <c:v>5.9706342947103472</c:v>
                </c:pt>
                <c:pt idx="2120">
                  <c:v>5.9712253377011502</c:v>
                </c:pt>
                <c:pt idx="2121">
                  <c:v>5.9718373504203814</c:v>
                </c:pt>
                <c:pt idx="2122">
                  <c:v>5.972414585372583</c:v>
                </c:pt>
                <c:pt idx="2123">
                  <c:v>5.9729258574971951</c:v>
                </c:pt>
                <c:pt idx="2124">
                  <c:v>5.9735098384148904</c:v>
                </c:pt>
                <c:pt idx="2125">
                  <c:v>5.9740714674237294</c:v>
                </c:pt>
                <c:pt idx="2126">
                  <c:v>5.9746241512456004</c:v>
                </c:pt>
                <c:pt idx="2127">
                  <c:v>5.9751115377725146</c:v>
                </c:pt>
                <c:pt idx="2128">
                  <c:v>5.9756818760630148</c:v>
                </c:pt>
                <c:pt idx="2129">
                  <c:v>5.9761379630886102</c:v>
                </c:pt>
                <c:pt idx="2130">
                  <c:v>5.9767185804802434</c:v>
                </c:pt>
                <c:pt idx="2131">
                  <c:v>5.9771708865247906</c:v>
                </c:pt>
                <c:pt idx="2132">
                  <c:v>5.9777002919116606</c:v>
                </c:pt>
                <c:pt idx="2133">
                  <c:v>5.9781566504792885</c:v>
                </c:pt>
                <c:pt idx="2134">
                  <c:v>5.9786428479618934</c:v>
                </c:pt>
                <c:pt idx="2135">
                  <c:v>5.9791461197360114</c:v>
                </c:pt>
                <c:pt idx="2136">
                  <c:v>5.9795623953173056</c:v>
                </c:pt>
                <c:pt idx="2137">
                  <c:v>5.980002757107215</c:v>
                </c:pt>
                <c:pt idx="2138">
                  <c:v>5.9803931513898947</c:v>
                </c:pt>
                <c:pt idx="2139">
                  <c:v>5.9808746653288294</c:v>
                </c:pt>
                <c:pt idx="2140">
                  <c:v>5.9813308937139134</c:v>
                </c:pt>
                <c:pt idx="2141">
                  <c:v>5.9816923619582107</c:v>
                </c:pt>
                <c:pt idx="2142">
                  <c:v>5.9820877665949546</c:v>
                </c:pt>
                <c:pt idx="2143">
                  <c:v>5.9825233922746417</c:v>
                </c:pt>
                <c:pt idx="2144">
                  <c:v>5.9829032385118168</c:v>
                </c:pt>
                <c:pt idx="2145">
                  <c:v>5.9833072939325129</c:v>
                </c:pt>
                <c:pt idx="2146">
                  <c:v>5.9836545565210475</c:v>
                </c:pt>
                <c:pt idx="2147">
                  <c:v>5.98404857611746</c:v>
                </c:pt>
                <c:pt idx="2148">
                  <c:v>5.9844560076646154</c:v>
                </c:pt>
                <c:pt idx="2149">
                  <c:v>5.98476598545549</c:v>
                </c:pt>
                <c:pt idx="2150">
                  <c:v>5.9851248508805845</c:v>
                </c:pt>
                <c:pt idx="2151">
                  <c:v>5.9854917954252809</c:v>
                </c:pt>
                <c:pt idx="2152">
                  <c:v>5.9858146419172655</c:v>
                </c:pt>
                <c:pt idx="2153">
                  <c:v>5.9861291017742078</c:v>
                </c:pt>
                <c:pt idx="2154">
                  <c:v>5.9864834250010901</c:v>
                </c:pt>
                <c:pt idx="2155">
                  <c:v>5.986800980938126</c:v>
                </c:pt>
                <c:pt idx="2156">
                  <c:v>5.9871040810083294</c:v>
                </c:pt>
                <c:pt idx="2157">
                  <c:v>5.9874419984654015</c:v>
                </c:pt>
                <c:pt idx="2158">
                  <c:v>5.9876785496415597</c:v>
                </c:pt>
                <c:pt idx="2159">
                  <c:v>5.9879920914455322</c:v>
                </c:pt>
                <c:pt idx="2160">
                  <c:v>5.9882940228606261</c:v>
                </c:pt>
                <c:pt idx="2161">
                  <c:v>5.9885806754427815</c:v>
                </c:pt>
                <c:pt idx="2162">
                  <c:v>5.9888576405689671</c:v>
                </c:pt>
                <c:pt idx="2163">
                  <c:v>5.9891187979353484</c:v>
                </c:pt>
                <c:pt idx="2164">
                  <c:v>5.98941038930578</c:v>
                </c:pt>
                <c:pt idx="2165">
                  <c:v>5.9897090265103534</c:v>
                </c:pt>
                <c:pt idx="2166">
                  <c:v>5.9899132196939826</c:v>
                </c:pt>
                <c:pt idx="2167">
                  <c:v>5.9901846668151659</c:v>
                </c:pt>
                <c:pt idx="2168">
                  <c:v>5.9904283453948892</c:v>
                </c:pt>
                <c:pt idx="2169">
                  <c:v>5.9906479170153926</c:v>
                </c:pt>
                <c:pt idx="2170">
                  <c:v>5.9908708608194861</c:v>
                </c:pt>
                <c:pt idx="2171">
                  <c:v>5.9911288270096001</c:v>
                </c:pt>
                <c:pt idx="2172">
                  <c:v>5.9913776878470326</c:v>
                </c:pt>
                <c:pt idx="2173">
                  <c:v>5.9915956406514272</c:v>
                </c:pt>
                <c:pt idx="2174">
                  <c:v>5.9917819770503105</c:v>
                </c:pt>
                <c:pt idx="2175">
                  <c:v>5.9919981069786594</c:v>
                </c:pt>
                <c:pt idx="2176">
                  <c:v>5.9922304246786497</c:v>
                </c:pt>
                <c:pt idx="2177">
                  <c:v>5.9923888889495007</c:v>
                </c:pt>
                <c:pt idx="2178">
                  <c:v>5.9926286138974714</c:v>
                </c:pt>
                <c:pt idx="2179">
                  <c:v>5.9928097016858173</c:v>
                </c:pt>
                <c:pt idx="2180">
                  <c:v>5.9929930072850075</c:v>
                </c:pt>
                <c:pt idx="2181">
                  <c:v>5.9931420442229424</c:v>
                </c:pt>
                <c:pt idx="2182">
                  <c:v>5.9933581240852174</c:v>
                </c:pt>
                <c:pt idx="2183">
                  <c:v>5.9935210630156224</c:v>
                </c:pt>
                <c:pt idx="2184">
                  <c:v>5.9937100597165385</c:v>
                </c:pt>
                <c:pt idx="2185">
                  <c:v>5.9938939164495464</c:v>
                </c:pt>
                <c:pt idx="2186">
                  <c:v>5.994018007035967</c:v>
                </c:pt>
                <c:pt idx="2187">
                  <c:v>5.9941920273576477</c:v>
                </c:pt>
                <c:pt idx="2188">
                  <c:v>5.9943639866075173</c:v>
                </c:pt>
                <c:pt idx="2189">
                  <c:v>5.9945403230404875</c:v>
                </c:pt>
                <c:pt idx="2190">
                  <c:v>5.9946994959742321</c:v>
                </c:pt>
                <c:pt idx="2191">
                  <c:v>5.9948315437898696</c:v>
                </c:pt>
                <c:pt idx="2192">
                  <c:v>5.9949546804330849</c:v>
                </c:pt>
                <c:pt idx="2193">
                  <c:v>5.9951166729147651</c:v>
                </c:pt>
                <c:pt idx="2194">
                  <c:v>5.9952484013119935</c:v>
                </c:pt>
                <c:pt idx="2195">
                  <c:v>5.9953815487688775</c:v>
                </c:pt>
                <c:pt idx="2196">
                  <c:v>5.9954941902475598</c:v>
                </c:pt>
                <c:pt idx="2197">
                  <c:v>5.9956488390289699</c:v>
                </c:pt>
                <c:pt idx="2198">
                  <c:v>5.9957558267137872</c:v>
                </c:pt>
                <c:pt idx="2199">
                  <c:v>5.9958889704733354</c:v>
                </c:pt>
                <c:pt idx="2200">
                  <c:v>5.9959803310503466</c:v>
                </c:pt>
                <c:pt idx="2201">
                  <c:v>5.9961033000099224</c:v>
                </c:pt>
                <c:pt idx="2202">
                  <c:v>5.9962305374903035</c:v>
                </c:pt>
                <c:pt idx="2203">
                  <c:v>5.9963315199536984</c:v>
                </c:pt>
                <c:pt idx="2204">
                  <c:v>5.9964466879370724</c:v>
                </c:pt>
                <c:pt idx="2205">
                  <c:v>5.9965430930529671</c:v>
                </c:pt>
                <c:pt idx="2206">
                  <c:v>5.9966471399901859</c:v>
                </c:pt>
                <c:pt idx="2207">
                  <c:v>5.9967577637646166</c:v>
                </c:pt>
                <c:pt idx="2208">
                  <c:v>5.9968547247199426</c:v>
                </c:pt>
                <c:pt idx="2209">
                  <c:v>5.9969508000283778</c:v>
                </c:pt>
                <c:pt idx="2210">
                  <c:v>5.9970273024413334</c:v>
                </c:pt>
                <c:pt idx="2211">
                  <c:v>5.9971216920401762</c:v>
                </c:pt>
                <c:pt idx="2212">
                  <c:v>5.9972103987368754</c:v>
                </c:pt>
                <c:pt idx="2213">
                  <c:v>5.9972989407747894</c:v>
                </c:pt>
                <c:pt idx="2214">
                  <c:v>5.9973764039792723</c:v>
                </c:pt>
                <c:pt idx="2215">
                  <c:v>5.9974516075084345</c:v>
                </c:pt>
                <c:pt idx="2216">
                  <c:v>5.9975329613538602</c:v>
                </c:pt>
                <c:pt idx="2217">
                  <c:v>5.9976136378412601</c:v>
                </c:pt>
                <c:pt idx="2218">
                  <c:v>5.9976842223812765</c:v>
                </c:pt>
                <c:pt idx="2219">
                  <c:v>5.9977413657202003</c:v>
                </c:pt>
                <c:pt idx="2220">
                  <c:v>5.9978304979407016</c:v>
                </c:pt>
                <c:pt idx="2221">
                  <c:v>5.9978928864626431</c:v>
                </c:pt>
                <c:pt idx="2222">
                  <c:v>5.9979457585438274</c:v>
                </c:pt>
                <c:pt idx="2223">
                  <c:v>5.9980311687808197</c:v>
                </c:pt>
                <c:pt idx="2224">
                  <c:v>5.9980868526097675</c:v>
                </c:pt>
                <c:pt idx="2225">
                  <c:v>5.9981548240572256</c:v>
                </c:pt>
                <c:pt idx="2226">
                  <c:v>5.9982103722410125</c:v>
                </c:pt>
                <c:pt idx="2227">
                  <c:v>5.9982654841210872</c:v>
                </c:pt>
                <c:pt idx="2228">
                  <c:v>5.9983168575003445</c:v>
                </c:pt>
                <c:pt idx="2229">
                  <c:v>5.9983773065257155</c:v>
                </c:pt>
                <c:pt idx="2230">
                  <c:v>5.9984181376888621</c:v>
                </c:pt>
                <c:pt idx="2231">
                  <c:v>5.9984890378272375</c:v>
                </c:pt>
                <c:pt idx="2232">
                  <c:v>5.9985376161249873</c:v>
                </c:pt>
                <c:pt idx="2233">
                  <c:v>5.9985763388639866</c:v>
                </c:pt>
                <c:pt idx="2234">
                  <c:v>5.9986242449247404</c:v>
                </c:pt>
                <c:pt idx="2235">
                  <c:v>5.9986717932874871</c:v>
                </c:pt>
                <c:pt idx="2236">
                  <c:v>5.9987087937832122</c:v>
                </c:pt>
                <c:pt idx="2237">
                  <c:v>5.9987507508447484</c:v>
                </c:pt>
                <c:pt idx="2238">
                  <c:v>5.9988140252579445</c:v>
                </c:pt>
                <c:pt idx="2239">
                  <c:v>5.9988410001627983</c:v>
                </c:pt>
                <c:pt idx="2240">
                  <c:v>5.9988738373046528</c:v>
                </c:pt>
                <c:pt idx="2241">
                  <c:v>5.9989242845355415</c:v>
                </c:pt>
                <c:pt idx="2242">
                  <c:v>5.9989641723155005</c:v>
                </c:pt>
                <c:pt idx="2243">
                  <c:v>5.9989905722139678</c:v>
                </c:pt>
                <c:pt idx="2244">
                  <c:v>5.9990343311612664</c:v>
                </c:pt>
                <c:pt idx="2245">
                  <c:v>5.9990661999501596</c:v>
                </c:pt>
                <c:pt idx="2246">
                  <c:v>5.9990881439873904</c:v>
                </c:pt>
                <c:pt idx="2247">
                  <c:v>5.9991176355455478</c:v>
                </c:pt>
                <c:pt idx="2248">
                  <c:v>5.999159515514652</c:v>
                </c:pt>
                <c:pt idx="2249">
                  <c:v>5.9991978394040304</c:v>
                </c:pt>
                <c:pt idx="2250">
                  <c:v>5.9992110943443171</c:v>
                </c:pt>
                <c:pt idx="2251">
                  <c:v>5.9992372460892254</c:v>
                </c:pt>
                <c:pt idx="2252">
                  <c:v>5.9992744935177678</c:v>
                </c:pt>
                <c:pt idx="2253">
                  <c:v>5.9992956911360862</c:v>
                </c:pt>
                <c:pt idx="2254">
                  <c:v>5.9993220243296879</c:v>
                </c:pt>
                <c:pt idx="2255">
                  <c:v>5.9993476008654003</c:v>
                </c:pt>
                <c:pt idx="2256">
                  <c:v>5.9993695731436443</c:v>
                </c:pt>
                <c:pt idx="2257">
                  <c:v>5.9993999752002418</c:v>
                </c:pt>
                <c:pt idx="2258">
                  <c:v>5.9994186144587314</c:v>
                </c:pt>
                <c:pt idx="2259">
                  <c:v>5.9994435687322198</c:v>
                </c:pt>
                <c:pt idx="2260">
                  <c:v>5.9994650847253697</c:v>
                </c:pt>
                <c:pt idx="2261">
                  <c:v>5.9994813390362047</c:v>
                </c:pt>
                <c:pt idx="2262">
                  <c:v>5.9994974291580414</c:v>
                </c:pt>
                <c:pt idx="2263">
                  <c:v>5.9995222387310072</c:v>
                </c:pt>
                <c:pt idx="2264">
                  <c:v>5.9996456797937334</c:v>
                </c:pt>
                <c:pt idx="2265">
                  <c:v>5.9995543312847204</c:v>
                </c:pt>
                <c:pt idx="2266">
                  <c:v>5.9995711347937837</c:v>
                </c:pt>
                <c:pt idx="2267">
                  <c:v>5.9995854555631318</c:v>
                </c:pt>
                <c:pt idx="2268">
                  <c:v>5.9996024504885712</c:v>
                </c:pt>
                <c:pt idx="2269">
                  <c:v>5.9996237368704053</c:v>
                </c:pt>
                <c:pt idx="2270">
                  <c:v>5.9996354644143377</c:v>
                </c:pt>
                <c:pt idx="2271">
                  <c:v>5.9996561299821591</c:v>
                </c:pt>
                <c:pt idx="2272">
                  <c:v>5.999661853092487</c:v>
                </c:pt>
                <c:pt idx="2273">
                  <c:v>5.9996898576713029</c:v>
                </c:pt>
                <c:pt idx="2274">
                  <c:v>5.9997045480525149</c:v>
                </c:pt>
                <c:pt idx="2275">
                  <c:v>5.9997191082284171</c:v>
                </c:pt>
                <c:pt idx="2276">
                  <c:v>5.9997211921002096</c:v>
                </c:pt>
                <c:pt idx="2277">
                  <c:v>5.9997399644783798</c:v>
                </c:pt>
                <c:pt idx="2278">
                  <c:v>5.9997476990833638</c:v>
                </c:pt>
                <c:pt idx="2279">
                  <c:v>5.9997560030459178</c:v>
                </c:pt>
                <c:pt idx="2280">
                  <c:v>5.9997648556578724</c:v>
                </c:pt>
                <c:pt idx="2281">
                  <c:v>5.9997749273726884</c:v>
                </c:pt>
                <c:pt idx="2282">
                  <c:v>5.999792958056303</c:v>
                </c:pt>
                <c:pt idx="2283">
                  <c:v>5.9997900962380024</c:v>
                </c:pt>
                <c:pt idx="2284">
                  <c:v>5.999804721861393</c:v>
                </c:pt>
                <c:pt idx="2285">
                  <c:v>5.999810882785523</c:v>
                </c:pt>
                <c:pt idx="2286">
                  <c:v>5.9998059955361391</c:v>
                </c:pt>
                <c:pt idx="2287">
                  <c:v>5.999822210556947</c:v>
                </c:pt>
                <c:pt idx="2288">
                  <c:v>5.9998403077112421</c:v>
                </c:pt>
                <c:pt idx="2289">
                  <c:v>5.9998413102833403</c:v>
                </c:pt>
                <c:pt idx="2290">
                  <c:v>5.9998493987302721</c:v>
                </c:pt>
                <c:pt idx="2291">
                  <c:v>5.9998538684336324</c:v>
                </c:pt>
                <c:pt idx="2292">
                  <c:v>5.9998586479513794</c:v>
                </c:pt>
                <c:pt idx="2293">
                  <c:v>5.9998650637697084</c:v>
                </c:pt>
                <c:pt idx="2294">
                  <c:v>5.9998677765550479</c:v>
                </c:pt>
                <c:pt idx="2295">
                  <c:v>5.9998745451560609</c:v>
                </c:pt>
                <c:pt idx="2296">
                  <c:v>5.9998761398556315</c:v>
                </c:pt>
                <c:pt idx="2297">
                  <c:v>5.9998844148728834</c:v>
                </c:pt>
                <c:pt idx="2298">
                  <c:v>5.999893599365258</c:v>
                </c:pt>
                <c:pt idx="2299">
                  <c:v>5.9998970451804592</c:v>
                </c:pt>
                <c:pt idx="2300">
                  <c:v>5.9999040703584363</c:v>
                </c:pt>
                <c:pt idx="2301">
                  <c:v>5.9999046438833714</c:v>
                </c:pt>
                <c:pt idx="2302">
                  <c:v>5.9999117889354299</c:v>
                </c:pt>
                <c:pt idx="2303">
                  <c:v>5.9999134976427424</c:v>
                </c:pt>
                <c:pt idx="2304">
                  <c:v>5.9999185295830095</c:v>
                </c:pt>
                <c:pt idx="2305">
                  <c:v>5.9999201670352615</c:v>
                </c:pt>
                <c:pt idx="2306">
                  <c:v>5.9999327344813782</c:v>
                </c:pt>
                <c:pt idx="2307">
                  <c:v>5.9999373251075294</c:v>
                </c:pt>
                <c:pt idx="2308">
                  <c:v>5.9999379173056369</c:v>
                </c:pt>
                <c:pt idx="2309">
                  <c:v>5.9999422054245777</c:v>
                </c:pt>
                <c:pt idx="2310">
                  <c:v>5.9999427147712794</c:v>
                </c:pt>
                <c:pt idx="2311">
                  <c:v>5.9999471791118584</c:v>
                </c:pt>
                <c:pt idx="2312">
                  <c:v>5.9999490224225571</c:v>
                </c:pt>
                <c:pt idx="2313">
                  <c:v>5.9999500413904476</c:v>
                </c:pt>
                <c:pt idx="2314">
                  <c:v>5.9999527844143739</c:v>
                </c:pt>
                <c:pt idx="2315">
                  <c:v>5.9999561388553753</c:v>
                </c:pt>
                <c:pt idx="2316">
                  <c:v>5.9999584807875594</c:v>
                </c:pt>
                <c:pt idx="2317">
                  <c:v>5.9999540879983995</c:v>
                </c:pt>
                <c:pt idx="2318">
                  <c:v>5.9999558607393855</c:v>
                </c:pt>
                <c:pt idx="2319">
                  <c:v>5.9999594437264774</c:v>
                </c:pt>
                <c:pt idx="2320">
                  <c:v>5.9999620118905126</c:v>
                </c:pt>
                <c:pt idx="2321">
                  <c:v>5.9999617121277424</c:v>
                </c:pt>
                <c:pt idx="2322">
                  <c:v>5.9999672858003601</c:v>
                </c:pt>
                <c:pt idx="2323">
                  <c:v>5.9999703774868944</c:v>
                </c:pt>
                <c:pt idx="2324">
                  <c:v>5.9999717524829794</c:v>
                </c:pt>
                <c:pt idx="2325">
                  <c:v>5.9999736860517121</c:v>
                </c:pt>
                <c:pt idx="2326">
                  <c:v>5.9999710021745329</c:v>
                </c:pt>
                <c:pt idx="2327">
                  <c:v>5.999975192301779</c:v>
                </c:pt>
                <c:pt idx="2328">
                  <c:v>5.9999764938535858</c:v>
                </c:pt>
                <c:pt idx="2329">
                  <c:v>5.9999777014706392</c:v>
                </c:pt>
                <c:pt idx="2330">
                  <c:v>5.9999790265151001</c:v>
                </c:pt>
                <c:pt idx="2331">
                  <c:v>5.9999809545715905</c:v>
                </c:pt>
                <c:pt idx="2332">
                  <c:v>5.9999806016981152</c:v>
                </c:pt>
                <c:pt idx="2333">
                  <c:v>5.999981172177157</c:v>
                </c:pt>
                <c:pt idx="2334">
                  <c:v>5.9999823240167496</c:v>
                </c:pt>
                <c:pt idx="2335">
                  <c:v>5.9999831177015714</c:v>
                </c:pt>
                <c:pt idx="2336">
                  <c:v>5.9999849209440566</c:v>
                </c:pt>
                <c:pt idx="2337">
                  <c:v>5.9999851726855375</c:v>
                </c:pt>
                <c:pt idx="2338">
                  <c:v>5.999984838347336</c:v>
                </c:pt>
                <c:pt idx="2339">
                  <c:v>5.9999866095818986</c:v>
                </c:pt>
                <c:pt idx="2340">
                  <c:v>5.9999871175238324</c:v>
                </c:pt>
                <c:pt idx="2341">
                  <c:v>5.9999875787909733</c:v>
                </c:pt>
                <c:pt idx="2342">
                  <c:v>5.9999876702355355</c:v>
                </c:pt>
                <c:pt idx="2343">
                  <c:v>5.9999885834449724</c:v>
                </c:pt>
                <c:pt idx="2344">
                  <c:v>5.9999886964930704</c:v>
                </c:pt>
                <c:pt idx="2345">
                  <c:v>5.9999893781909375</c:v>
                </c:pt>
                <c:pt idx="2346">
                  <c:v>5.9999901770880077</c:v>
                </c:pt>
                <c:pt idx="2347">
                  <c:v>5.9999908749729549</c:v>
                </c:pt>
                <c:pt idx="2348">
                  <c:v>5.9999921171247372</c:v>
                </c:pt>
                <c:pt idx="2349">
                  <c:v>5.9999906875634821</c:v>
                </c:pt>
                <c:pt idx="2350">
                  <c:v>5.9999926018015524</c:v>
                </c:pt>
                <c:pt idx="2351">
                  <c:v>5.9999916580943164</c:v>
                </c:pt>
                <c:pt idx="2352">
                  <c:v>5.9999925939411591</c:v>
                </c:pt>
                <c:pt idx="2353">
                  <c:v>5.9999940585861626</c:v>
                </c:pt>
                <c:pt idx="2354">
                  <c:v>5.9999937355189994</c:v>
                </c:pt>
                <c:pt idx="2355">
                  <c:v>5.9999942777254436</c:v>
                </c:pt>
                <c:pt idx="2356">
                  <c:v>5.9999943014380719</c:v>
                </c:pt>
                <c:pt idx="2357">
                  <c:v>5.9999936056365124</c:v>
                </c:pt>
                <c:pt idx="2358">
                  <c:v>5.9999948970479444</c:v>
                </c:pt>
                <c:pt idx="2359">
                  <c:v>5.9999952521472855</c:v>
                </c:pt>
                <c:pt idx="2360">
                  <c:v>5.9999955719072346</c:v>
                </c:pt>
                <c:pt idx="2361">
                  <c:v>5.99999545129835</c:v>
                </c:pt>
                <c:pt idx="2362">
                  <c:v>5.9999961240389794</c:v>
                </c:pt>
                <c:pt idx="2363">
                  <c:v>5.9999961575950955</c:v>
                </c:pt>
                <c:pt idx="2364">
                  <c:v>5.9999966079301483</c:v>
                </c:pt>
                <c:pt idx="2365">
                  <c:v>5.9999966417547528</c:v>
                </c:pt>
                <c:pt idx="2366">
                  <c:v>5.9999969405264277</c:v>
                </c:pt>
                <c:pt idx="2367">
                  <c:v>5.9999969621992548</c:v>
                </c:pt>
                <c:pt idx="2368">
                  <c:v>5.9999970092234953</c:v>
                </c:pt>
                <c:pt idx="2369">
                  <c:v>5.9999968667951755</c:v>
                </c:pt>
                <c:pt idx="2370">
                  <c:v>5.9999970323556804</c:v>
                </c:pt>
                <c:pt idx="2371">
                  <c:v>5.9999973930912347</c:v>
                </c:pt>
                <c:pt idx="2372">
                  <c:v>5.9999975961824425</c:v>
                </c:pt>
                <c:pt idx="2373">
                  <c:v>5.9999972978038913</c:v>
                </c:pt>
                <c:pt idx="2374">
                  <c:v>5.9999978678735726</c:v>
                </c:pt>
                <c:pt idx="2375">
                  <c:v>5.9999976368025294</c:v>
                </c:pt>
                <c:pt idx="2376">
                  <c:v>5.9999982402444232</c:v>
                </c:pt>
                <c:pt idx="2377">
                  <c:v>5.9999982028452576</c:v>
                </c:pt>
                <c:pt idx="2378">
                  <c:v>5.9999982524930964</c:v>
                </c:pt>
                <c:pt idx="2379">
                  <c:v>5.9999981020678934</c:v>
                </c:pt>
                <c:pt idx="2380">
                  <c:v>5.9999985834414193</c:v>
                </c:pt>
                <c:pt idx="2381">
                  <c:v>5.9999985252272623</c:v>
                </c:pt>
                <c:pt idx="2382">
                  <c:v>5.9999986397809</c:v>
                </c:pt>
                <c:pt idx="2383">
                  <c:v>5.9999980224498826</c:v>
                </c:pt>
                <c:pt idx="2384">
                  <c:v>5.9999986090740114</c:v>
                </c:pt>
                <c:pt idx="2385">
                  <c:v>5.9999988197356968</c:v>
                </c:pt>
                <c:pt idx="2386">
                  <c:v>5.9999989127602484</c:v>
                </c:pt>
                <c:pt idx="2387">
                  <c:v>5.9999988299662297</c:v>
                </c:pt>
                <c:pt idx="2388">
                  <c:v>5.9999988869158827</c:v>
                </c:pt>
                <c:pt idx="2389">
                  <c:v>5.9999985906655171</c:v>
                </c:pt>
                <c:pt idx="2390">
                  <c:v>5.99999862151593</c:v>
                </c:pt>
                <c:pt idx="2391">
                  <c:v>5.9999990427628296</c:v>
                </c:pt>
                <c:pt idx="2392">
                  <c:v>5.9999989226971824</c:v>
                </c:pt>
                <c:pt idx="2393">
                  <c:v>5.9999991463557052</c:v>
                </c:pt>
                <c:pt idx="2394">
                  <c:v>5.9999990827711942</c:v>
                </c:pt>
                <c:pt idx="2395">
                  <c:v>5.9999991477227823</c:v>
                </c:pt>
                <c:pt idx="2396">
                  <c:v>5.9999992719864865</c:v>
                </c:pt>
                <c:pt idx="2397">
                  <c:v>5.9999992443353429</c:v>
                </c:pt>
                <c:pt idx="2398">
                  <c:v>5.9999993447897531</c:v>
                </c:pt>
                <c:pt idx="2399">
                  <c:v>5.9999990118677724</c:v>
                </c:pt>
                <c:pt idx="2400">
                  <c:v>5.9999998443353384</c:v>
                </c:pt>
                <c:pt idx="2401">
                  <c:v>5.9999998029419928</c:v>
                </c:pt>
                <c:pt idx="2402">
                  <c:v>5.9999997829915008</c:v>
                </c:pt>
                <c:pt idx="2403">
                  <c:v>5.9999997919434396</c:v>
                </c:pt>
                <c:pt idx="2404">
                  <c:v>5.9999997338105109</c:v>
                </c:pt>
                <c:pt idx="2405">
                  <c:v>5.9999998142705504</c:v>
                </c:pt>
                <c:pt idx="2406">
                  <c:v>5.9999997569999763</c:v>
                </c:pt>
                <c:pt idx="2407">
                  <c:v>5.9999998680073086</c:v>
                </c:pt>
                <c:pt idx="2408">
                  <c:v>5.9999998609666738</c:v>
                </c:pt>
                <c:pt idx="2409">
                  <c:v>5.9999998755512109</c:v>
                </c:pt>
                <c:pt idx="2410">
                  <c:v>5.9999998844332563</c:v>
                </c:pt>
                <c:pt idx="2411">
                  <c:v>5.9999998892843722</c:v>
                </c:pt>
                <c:pt idx="2412">
                  <c:v>5.9999998061088169</c:v>
                </c:pt>
                <c:pt idx="2413">
                  <c:v>5.9999998979103424</c:v>
                </c:pt>
                <c:pt idx="2414">
                  <c:v>5.9999999040254623</c:v>
                </c:pt>
                <c:pt idx="2415">
                  <c:v>5.9999999077903103</c:v>
                </c:pt>
                <c:pt idx="2416">
                  <c:v>5.9999999122072714</c:v>
                </c:pt>
                <c:pt idx="2417">
                  <c:v>5.99999991561178</c:v>
                </c:pt>
                <c:pt idx="2418">
                  <c:v>5.9999998496722604</c:v>
                </c:pt>
                <c:pt idx="2419">
                  <c:v>5.9999999187236392</c:v>
                </c:pt>
                <c:pt idx="2420">
                  <c:v>5.9999999144338743</c:v>
                </c:pt>
                <c:pt idx="2421">
                  <c:v>5.9999999278041134</c:v>
                </c:pt>
                <c:pt idx="2422">
                  <c:v>5.9999999265020101</c:v>
                </c:pt>
                <c:pt idx="2423">
                  <c:v>5.9999998288617515</c:v>
                </c:pt>
                <c:pt idx="2424">
                  <c:v>5.9999999395507198</c:v>
                </c:pt>
                <c:pt idx="2425">
                  <c:v>5.9999999422362</c:v>
                </c:pt>
                <c:pt idx="2426">
                  <c:v>5.9999999445853831</c:v>
                </c:pt>
                <c:pt idx="2427">
                  <c:v>5.9999997679320574</c:v>
                </c:pt>
                <c:pt idx="2428">
                  <c:v>5.9999999499432723</c:v>
                </c:pt>
                <c:pt idx="2429">
                  <c:v>5.9999999509526933</c:v>
                </c:pt>
                <c:pt idx="2430">
                  <c:v>5.9999999532939308</c:v>
                </c:pt>
                <c:pt idx="2431">
                  <c:v>5.9999999583005383</c:v>
                </c:pt>
                <c:pt idx="2432">
                  <c:v>5.9999999596394069</c:v>
                </c:pt>
                <c:pt idx="2433">
                  <c:v>5.9999999633107031</c:v>
                </c:pt>
                <c:pt idx="2434">
                  <c:v>5.9999999659812424</c:v>
                </c:pt>
                <c:pt idx="2435">
                  <c:v>5.9999999683177885</c:v>
                </c:pt>
                <c:pt idx="2436">
                  <c:v>5.9999999689871402</c:v>
                </c:pt>
                <c:pt idx="2437">
                  <c:v>5.9999999729893814</c:v>
                </c:pt>
                <c:pt idx="2438">
                  <c:v>5.9999999716578971</c:v>
                </c:pt>
                <c:pt idx="2439">
                  <c:v>5.9999999749927806</c:v>
                </c:pt>
                <c:pt idx="2440">
                  <c:v>5.9999999789940484</c:v>
                </c:pt>
                <c:pt idx="2441">
                  <c:v>5.9999999813284424</c:v>
                </c:pt>
                <c:pt idx="2442">
                  <c:v>5.9999999829959814</c:v>
                </c:pt>
                <c:pt idx="2443">
                  <c:v>5.9999999849967116</c:v>
                </c:pt>
                <c:pt idx="2444">
                  <c:v>5.9999999849973094</c:v>
                </c:pt>
                <c:pt idx="2445">
                  <c:v>5.9999999876644532</c:v>
                </c:pt>
                <c:pt idx="2446">
                  <c:v>5.9999999886648743</c:v>
                </c:pt>
                <c:pt idx="2447">
                  <c:v>5.9999999906651924</c:v>
                </c:pt>
                <c:pt idx="2448">
                  <c:v>5.9999999919987994</c:v>
                </c:pt>
                <c:pt idx="2449">
                  <c:v>5.999999992999034</c:v>
                </c:pt>
                <c:pt idx="2450">
                  <c:v>5.9999999939992144</c:v>
                </c:pt>
                <c:pt idx="2451">
                  <c:v>5.9999999946660294</c:v>
                </c:pt>
                <c:pt idx="2452">
                  <c:v>5.9999999956661529</c:v>
                </c:pt>
                <c:pt idx="2453">
                  <c:v>5.9999999963329094</c:v>
                </c:pt>
                <c:pt idx="2454">
                  <c:v>5.9999999966663191</c:v>
                </c:pt>
                <c:pt idx="2455">
                  <c:v>5.9999999973330533</c:v>
                </c:pt>
                <c:pt idx="2456">
                  <c:v>5.99999999766644</c:v>
                </c:pt>
                <c:pt idx="2457">
                  <c:v>5.9999999979998275</c:v>
                </c:pt>
                <c:pt idx="2458">
                  <c:v>5.9999999983331982</c:v>
                </c:pt>
                <c:pt idx="2459">
                  <c:v>5.9999999849998957</c:v>
                </c:pt>
                <c:pt idx="2460">
                  <c:v>5.9999999989999031</c:v>
                </c:pt>
                <c:pt idx="2461">
                  <c:v>5.9999999989999324</c:v>
                </c:pt>
                <c:pt idx="2462">
                  <c:v>5.99999999933328</c:v>
                </c:pt>
                <c:pt idx="2463">
                  <c:v>5.9999999993332924</c:v>
                </c:pt>
                <c:pt idx="2464">
                  <c:v>5.9999999993332933</c:v>
                </c:pt>
                <c:pt idx="2465">
                  <c:v>5.9999999996666444</c:v>
                </c:pt>
                <c:pt idx="2466">
                  <c:v>5.9999999996666489</c:v>
                </c:pt>
                <c:pt idx="2467">
                  <c:v>5.9999999996666524</c:v>
                </c:pt>
                <c:pt idx="2468">
                  <c:v>5.9999999996666524</c:v>
                </c:pt>
                <c:pt idx="2469">
                  <c:v>5.9999999996666533</c:v>
                </c:pt>
                <c:pt idx="2470">
                  <c:v>5.9999999996666675</c:v>
                </c:pt>
                <c:pt idx="2471">
                  <c:v>5.9999999999999902</c:v>
                </c:pt>
                <c:pt idx="2472">
                  <c:v>5.9999999999999929</c:v>
                </c:pt>
                <c:pt idx="2473">
                  <c:v>5.9999999999999929</c:v>
                </c:pt>
                <c:pt idx="2474">
                  <c:v>5.9999999999999929</c:v>
                </c:pt>
                <c:pt idx="2475">
                  <c:v>5.9999999999999964</c:v>
                </c:pt>
                <c:pt idx="2476">
                  <c:v>5.9999999999999964</c:v>
                </c:pt>
                <c:pt idx="2477">
                  <c:v>5.9999999999999964</c:v>
                </c:pt>
                <c:pt idx="2478">
                  <c:v>5.9999999999999964</c:v>
                </c:pt>
                <c:pt idx="2479">
                  <c:v>5.9999999999999964</c:v>
                </c:pt>
                <c:pt idx="2480">
                  <c:v>5.9999999999999964</c:v>
                </c:pt>
                <c:pt idx="2481">
                  <c:v>5.9999999999999964</c:v>
                </c:pt>
                <c:pt idx="2482">
                  <c:v>5.9999999999999964</c:v>
                </c:pt>
                <c:pt idx="2483">
                  <c:v>5.9999999999999964</c:v>
                </c:pt>
                <c:pt idx="2484">
                  <c:v>5.9999999999999964</c:v>
                </c:pt>
                <c:pt idx="2485">
                  <c:v>5.9999999999999964</c:v>
                </c:pt>
                <c:pt idx="2486">
                  <c:v>5.9999999999999964</c:v>
                </c:pt>
                <c:pt idx="2487">
                  <c:v>6</c:v>
                </c:pt>
                <c:pt idx="2488">
                  <c:v>6</c:v>
                </c:pt>
                <c:pt idx="2489">
                  <c:v>6</c:v>
                </c:pt>
                <c:pt idx="2490">
                  <c:v>6</c:v>
                </c:pt>
                <c:pt idx="2491">
                  <c:v>6</c:v>
                </c:pt>
                <c:pt idx="2492">
                  <c:v>6</c:v>
                </c:pt>
                <c:pt idx="2493">
                  <c:v>6</c:v>
                </c:pt>
                <c:pt idx="2494">
                  <c:v>6</c:v>
                </c:pt>
                <c:pt idx="2495">
                  <c:v>6</c:v>
                </c:pt>
                <c:pt idx="2496">
                  <c:v>6</c:v>
                </c:pt>
                <c:pt idx="2497">
                  <c:v>6</c:v>
                </c:pt>
                <c:pt idx="2498">
                  <c:v>6</c:v>
                </c:pt>
                <c:pt idx="2499">
                  <c:v>6</c:v>
                </c:pt>
                <c:pt idx="2500">
                  <c:v>6</c:v>
                </c:pt>
                <c:pt idx="2501">
                  <c:v>6</c:v>
                </c:pt>
                <c:pt idx="2502">
                  <c:v>6</c:v>
                </c:pt>
                <c:pt idx="2503">
                  <c:v>6</c:v>
                </c:pt>
                <c:pt idx="2504">
                  <c:v>6</c:v>
                </c:pt>
                <c:pt idx="2505">
                  <c:v>6</c:v>
                </c:pt>
                <c:pt idx="2506">
                  <c:v>6</c:v>
                </c:pt>
                <c:pt idx="2507">
                  <c:v>6</c:v>
                </c:pt>
                <c:pt idx="2508">
                  <c:v>6</c:v>
                </c:pt>
                <c:pt idx="2509">
                  <c:v>6</c:v>
                </c:pt>
                <c:pt idx="2510">
                  <c:v>6</c:v>
                </c:pt>
                <c:pt idx="2511">
                  <c:v>6</c:v>
                </c:pt>
                <c:pt idx="2512">
                  <c:v>6</c:v>
                </c:pt>
                <c:pt idx="2513">
                  <c:v>6</c:v>
                </c:pt>
                <c:pt idx="2514">
                  <c:v>6</c:v>
                </c:pt>
                <c:pt idx="2515">
                  <c:v>6</c:v>
                </c:pt>
                <c:pt idx="2516">
                  <c:v>6</c:v>
                </c:pt>
                <c:pt idx="2517">
                  <c:v>6</c:v>
                </c:pt>
                <c:pt idx="2518">
                  <c:v>6</c:v>
                </c:pt>
                <c:pt idx="2519">
                  <c:v>6</c:v>
                </c:pt>
                <c:pt idx="2520">
                  <c:v>6</c:v>
                </c:pt>
                <c:pt idx="2521">
                  <c:v>6</c:v>
                </c:pt>
                <c:pt idx="2522">
                  <c:v>6</c:v>
                </c:pt>
                <c:pt idx="2523">
                  <c:v>6</c:v>
                </c:pt>
                <c:pt idx="2524">
                  <c:v>6</c:v>
                </c:pt>
                <c:pt idx="2525">
                  <c:v>6</c:v>
                </c:pt>
                <c:pt idx="2526">
                  <c:v>6</c:v>
                </c:pt>
                <c:pt idx="2527">
                  <c:v>6</c:v>
                </c:pt>
                <c:pt idx="2528">
                  <c:v>6</c:v>
                </c:pt>
                <c:pt idx="2529">
                  <c:v>6</c:v>
                </c:pt>
                <c:pt idx="2530">
                  <c:v>6</c:v>
                </c:pt>
                <c:pt idx="2531">
                  <c:v>6</c:v>
                </c:pt>
                <c:pt idx="2532">
                  <c:v>6</c:v>
                </c:pt>
                <c:pt idx="2533">
                  <c:v>6</c:v>
                </c:pt>
                <c:pt idx="2534">
                  <c:v>6</c:v>
                </c:pt>
                <c:pt idx="2535">
                  <c:v>6</c:v>
                </c:pt>
                <c:pt idx="2536">
                  <c:v>6</c:v>
                </c:pt>
                <c:pt idx="2537">
                  <c:v>6</c:v>
                </c:pt>
                <c:pt idx="2538">
                  <c:v>6</c:v>
                </c:pt>
                <c:pt idx="2539">
                  <c:v>6</c:v>
                </c:pt>
                <c:pt idx="2540">
                  <c:v>6</c:v>
                </c:pt>
                <c:pt idx="2541">
                  <c:v>6</c:v>
                </c:pt>
                <c:pt idx="2542">
                  <c:v>6</c:v>
                </c:pt>
                <c:pt idx="2543">
                  <c:v>6</c:v>
                </c:pt>
                <c:pt idx="2544">
                  <c:v>6</c:v>
                </c:pt>
                <c:pt idx="2545">
                  <c:v>6</c:v>
                </c:pt>
                <c:pt idx="2546">
                  <c:v>6</c:v>
                </c:pt>
                <c:pt idx="2547">
                  <c:v>6</c:v>
                </c:pt>
                <c:pt idx="2548">
                  <c:v>6</c:v>
                </c:pt>
                <c:pt idx="2549">
                  <c:v>6</c:v>
                </c:pt>
                <c:pt idx="2550">
                  <c:v>6</c:v>
                </c:pt>
                <c:pt idx="2551">
                  <c:v>6</c:v>
                </c:pt>
                <c:pt idx="2552">
                  <c:v>6</c:v>
                </c:pt>
                <c:pt idx="2553">
                  <c:v>6</c:v>
                </c:pt>
                <c:pt idx="2554">
                  <c:v>6</c:v>
                </c:pt>
                <c:pt idx="2555">
                  <c:v>6</c:v>
                </c:pt>
                <c:pt idx="2556">
                  <c:v>6</c:v>
                </c:pt>
                <c:pt idx="2557">
                  <c:v>6</c:v>
                </c:pt>
                <c:pt idx="2558">
                  <c:v>6</c:v>
                </c:pt>
                <c:pt idx="2559">
                  <c:v>6</c:v>
                </c:pt>
                <c:pt idx="2560">
                  <c:v>6</c:v>
                </c:pt>
                <c:pt idx="2561">
                  <c:v>6</c:v>
                </c:pt>
                <c:pt idx="2562">
                  <c:v>6</c:v>
                </c:pt>
                <c:pt idx="2563">
                  <c:v>6</c:v>
                </c:pt>
                <c:pt idx="2564">
                  <c:v>6</c:v>
                </c:pt>
                <c:pt idx="2565">
                  <c:v>6</c:v>
                </c:pt>
                <c:pt idx="2566">
                  <c:v>6</c:v>
                </c:pt>
                <c:pt idx="2567">
                  <c:v>6</c:v>
                </c:pt>
                <c:pt idx="2568">
                  <c:v>6</c:v>
                </c:pt>
                <c:pt idx="2569">
                  <c:v>6</c:v>
                </c:pt>
                <c:pt idx="2570">
                  <c:v>6</c:v>
                </c:pt>
                <c:pt idx="2571">
                  <c:v>6</c:v>
                </c:pt>
                <c:pt idx="2572">
                  <c:v>6</c:v>
                </c:pt>
                <c:pt idx="2573">
                  <c:v>6</c:v>
                </c:pt>
                <c:pt idx="2574">
                  <c:v>6</c:v>
                </c:pt>
                <c:pt idx="2575">
                  <c:v>6</c:v>
                </c:pt>
                <c:pt idx="2576">
                  <c:v>6</c:v>
                </c:pt>
                <c:pt idx="2577">
                  <c:v>6</c:v>
                </c:pt>
                <c:pt idx="2578">
                  <c:v>6</c:v>
                </c:pt>
                <c:pt idx="2579">
                  <c:v>6</c:v>
                </c:pt>
                <c:pt idx="2580">
                  <c:v>6</c:v>
                </c:pt>
                <c:pt idx="2581">
                  <c:v>6</c:v>
                </c:pt>
                <c:pt idx="2582">
                  <c:v>6</c:v>
                </c:pt>
                <c:pt idx="2583">
                  <c:v>6</c:v>
                </c:pt>
                <c:pt idx="2584">
                  <c:v>6</c:v>
                </c:pt>
                <c:pt idx="2585">
                  <c:v>6</c:v>
                </c:pt>
                <c:pt idx="2586">
                  <c:v>6</c:v>
                </c:pt>
                <c:pt idx="2587">
                  <c:v>6</c:v>
                </c:pt>
                <c:pt idx="2588">
                  <c:v>6</c:v>
                </c:pt>
                <c:pt idx="2589">
                  <c:v>6</c:v>
                </c:pt>
                <c:pt idx="2590">
                  <c:v>6</c:v>
                </c:pt>
                <c:pt idx="2591">
                  <c:v>6</c:v>
                </c:pt>
                <c:pt idx="2592">
                  <c:v>6</c:v>
                </c:pt>
                <c:pt idx="2593">
                  <c:v>6</c:v>
                </c:pt>
                <c:pt idx="2594">
                  <c:v>6</c:v>
                </c:pt>
                <c:pt idx="2595">
                  <c:v>6</c:v>
                </c:pt>
                <c:pt idx="2596">
                  <c:v>6</c:v>
                </c:pt>
                <c:pt idx="2597">
                  <c:v>6</c:v>
                </c:pt>
                <c:pt idx="2598">
                  <c:v>6</c:v>
                </c:pt>
                <c:pt idx="2599">
                  <c:v>6</c:v>
                </c:pt>
                <c:pt idx="2600">
                  <c:v>6</c:v>
                </c:pt>
              </c:numCache>
            </c:numRef>
          </c:yVal>
          <c:smooth val="1"/>
        </c:ser>
        <c:ser>
          <c:idx val="4"/>
          <c:order val="4"/>
          <c:tx>
            <c:v>256QAM</c:v>
          </c:tx>
          <c:spPr>
            <a:ln w="63500"/>
          </c:spPr>
          <c:marker>
            <c:symbol val="none"/>
          </c:marker>
          <c:xVal>
            <c:numRef>
              <c:f>'RBIR-CM'!$BE$19:$BE$2619</c:f>
              <c:numCache>
                <c:formatCode>0.00_ </c:formatCode>
                <c:ptCount val="2601"/>
                <c:pt idx="0">
                  <c:v>-20</c:v>
                </c:pt>
                <c:pt idx="1">
                  <c:v>-19.979999999999986</c:v>
                </c:pt>
                <c:pt idx="2">
                  <c:v>-19.959999999999987</c:v>
                </c:pt>
                <c:pt idx="3">
                  <c:v>-19.939999999999987</c:v>
                </c:pt>
                <c:pt idx="4">
                  <c:v>-19.920000000000002</c:v>
                </c:pt>
                <c:pt idx="5">
                  <c:v>-19.899999999999999</c:v>
                </c:pt>
                <c:pt idx="6">
                  <c:v>-19.88</c:v>
                </c:pt>
                <c:pt idx="7">
                  <c:v>-19.86</c:v>
                </c:pt>
                <c:pt idx="8">
                  <c:v>-19.84</c:v>
                </c:pt>
                <c:pt idx="9">
                  <c:v>-19.82</c:v>
                </c:pt>
                <c:pt idx="10">
                  <c:v>-19.8</c:v>
                </c:pt>
                <c:pt idx="11">
                  <c:v>-19.779999999999987</c:v>
                </c:pt>
                <c:pt idx="12">
                  <c:v>-19.760000000000002</c:v>
                </c:pt>
                <c:pt idx="13">
                  <c:v>-19.739999999999988</c:v>
                </c:pt>
                <c:pt idx="14">
                  <c:v>-19.72</c:v>
                </c:pt>
                <c:pt idx="15">
                  <c:v>-19.7</c:v>
                </c:pt>
                <c:pt idx="16">
                  <c:v>-19.68</c:v>
                </c:pt>
                <c:pt idx="17">
                  <c:v>-19.66</c:v>
                </c:pt>
                <c:pt idx="18">
                  <c:v>-19.64</c:v>
                </c:pt>
                <c:pt idx="19">
                  <c:v>-19.62</c:v>
                </c:pt>
                <c:pt idx="20">
                  <c:v>-19.600000000000001</c:v>
                </c:pt>
                <c:pt idx="21">
                  <c:v>-19.579999999999988</c:v>
                </c:pt>
                <c:pt idx="22">
                  <c:v>-19.559999999999999</c:v>
                </c:pt>
                <c:pt idx="23">
                  <c:v>-19.54</c:v>
                </c:pt>
                <c:pt idx="24">
                  <c:v>-19.52</c:v>
                </c:pt>
                <c:pt idx="25">
                  <c:v>-19.5</c:v>
                </c:pt>
                <c:pt idx="26">
                  <c:v>-19.479999999999986</c:v>
                </c:pt>
                <c:pt idx="27">
                  <c:v>-19.459999999999987</c:v>
                </c:pt>
                <c:pt idx="28">
                  <c:v>-19.439999999999987</c:v>
                </c:pt>
                <c:pt idx="29">
                  <c:v>-19.420000000000002</c:v>
                </c:pt>
                <c:pt idx="30">
                  <c:v>-19.399999999999999</c:v>
                </c:pt>
                <c:pt idx="31">
                  <c:v>-19.38</c:v>
                </c:pt>
                <c:pt idx="32">
                  <c:v>-19.36</c:v>
                </c:pt>
                <c:pt idx="33">
                  <c:v>-19.34</c:v>
                </c:pt>
                <c:pt idx="34">
                  <c:v>-19.32</c:v>
                </c:pt>
                <c:pt idx="35">
                  <c:v>-19.3</c:v>
                </c:pt>
                <c:pt idx="36">
                  <c:v>-19.279999999999987</c:v>
                </c:pt>
                <c:pt idx="37">
                  <c:v>-19.260000000000002</c:v>
                </c:pt>
                <c:pt idx="38">
                  <c:v>-19.239999999999988</c:v>
                </c:pt>
                <c:pt idx="39">
                  <c:v>-19.22</c:v>
                </c:pt>
                <c:pt idx="40">
                  <c:v>-19.2</c:v>
                </c:pt>
                <c:pt idx="41">
                  <c:v>-19.18</c:v>
                </c:pt>
                <c:pt idx="42">
                  <c:v>-19.16</c:v>
                </c:pt>
                <c:pt idx="43">
                  <c:v>-19.14</c:v>
                </c:pt>
                <c:pt idx="44">
                  <c:v>-19.12</c:v>
                </c:pt>
                <c:pt idx="45">
                  <c:v>-19.100000000000001</c:v>
                </c:pt>
                <c:pt idx="46">
                  <c:v>-19.079999999999988</c:v>
                </c:pt>
                <c:pt idx="47">
                  <c:v>-19.059999999999999</c:v>
                </c:pt>
                <c:pt idx="48">
                  <c:v>-19.04</c:v>
                </c:pt>
                <c:pt idx="49">
                  <c:v>-19.02</c:v>
                </c:pt>
                <c:pt idx="50">
                  <c:v>-19</c:v>
                </c:pt>
                <c:pt idx="51">
                  <c:v>-18.979999999999986</c:v>
                </c:pt>
                <c:pt idx="52">
                  <c:v>-18.959999999999987</c:v>
                </c:pt>
                <c:pt idx="53">
                  <c:v>-18.939999999999987</c:v>
                </c:pt>
                <c:pt idx="54">
                  <c:v>-18.920000000000002</c:v>
                </c:pt>
                <c:pt idx="55">
                  <c:v>-18.899999999999999</c:v>
                </c:pt>
                <c:pt idx="56">
                  <c:v>-18.88</c:v>
                </c:pt>
                <c:pt idx="57">
                  <c:v>-18.86</c:v>
                </c:pt>
                <c:pt idx="58">
                  <c:v>-18.84</c:v>
                </c:pt>
                <c:pt idx="59">
                  <c:v>-18.82</c:v>
                </c:pt>
                <c:pt idx="60">
                  <c:v>-18.8</c:v>
                </c:pt>
                <c:pt idx="61">
                  <c:v>-18.779999999999987</c:v>
                </c:pt>
                <c:pt idx="62">
                  <c:v>-18.760000000000002</c:v>
                </c:pt>
                <c:pt idx="63">
                  <c:v>-18.739999999999988</c:v>
                </c:pt>
                <c:pt idx="64">
                  <c:v>-18.72</c:v>
                </c:pt>
                <c:pt idx="65">
                  <c:v>-18.7</c:v>
                </c:pt>
                <c:pt idx="66">
                  <c:v>-18.68</c:v>
                </c:pt>
                <c:pt idx="67">
                  <c:v>-18.66</c:v>
                </c:pt>
                <c:pt idx="68">
                  <c:v>-18.64</c:v>
                </c:pt>
                <c:pt idx="69">
                  <c:v>-18.62</c:v>
                </c:pt>
                <c:pt idx="70">
                  <c:v>-18.600000000000001</c:v>
                </c:pt>
                <c:pt idx="71">
                  <c:v>-18.579999999999988</c:v>
                </c:pt>
                <c:pt idx="72">
                  <c:v>-18.559999999999999</c:v>
                </c:pt>
                <c:pt idx="73">
                  <c:v>-18.54</c:v>
                </c:pt>
                <c:pt idx="74">
                  <c:v>-18.52</c:v>
                </c:pt>
                <c:pt idx="75">
                  <c:v>-18.5</c:v>
                </c:pt>
                <c:pt idx="76">
                  <c:v>-18.479999999999986</c:v>
                </c:pt>
                <c:pt idx="77">
                  <c:v>-18.459999999999987</c:v>
                </c:pt>
                <c:pt idx="78">
                  <c:v>-18.439999999999987</c:v>
                </c:pt>
                <c:pt idx="79">
                  <c:v>-18.420000000000002</c:v>
                </c:pt>
                <c:pt idx="80">
                  <c:v>-18.399999999999999</c:v>
                </c:pt>
                <c:pt idx="81">
                  <c:v>-18.38</c:v>
                </c:pt>
                <c:pt idx="82">
                  <c:v>-18.36</c:v>
                </c:pt>
                <c:pt idx="83">
                  <c:v>-18.34</c:v>
                </c:pt>
                <c:pt idx="84">
                  <c:v>-18.32</c:v>
                </c:pt>
                <c:pt idx="85">
                  <c:v>-18.3</c:v>
                </c:pt>
                <c:pt idx="86">
                  <c:v>-18.279999999999987</c:v>
                </c:pt>
                <c:pt idx="87">
                  <c:v>-18.260000000000002</c:v>
                </c:pt>
                <c:pt idx="88">
                  <c:v>-18.239999999999988</c:v>
                </c:pt>
                <c:pt idx="89">
                  <c:v>-18.22</c:v>
                </c:pt>
                <c:pt idx="90">
                  <c:v>-18.2</c:v>
                </c:pt>
                <c:pt idx="91">
                  <c:v>-18.18</c:v>
                </c:pt>
                <c:pt idx="92">
                  <c:v>-18.16</c:v>
                </c:pt>
                <c:pt idx="93">
                  <c:v>-18.14</c:v>
                </c:pt>
                <c:pt idx="94">
                  <c:v>-18.12</c:v>
                </c:pt>
                <c:pt idx="95">
                  <c:v>-18.100000000000001</c:v>
                </c:pt>
                <c:pt idx="96">
                  <c:v>-18.079999999999988</c:v>
                </c:pt>
                <c:pt idx="97">
                  <c:v>-18.059999999999999</c:v>
                </c:pt>
                <c:pt idx="98">
                  <c:v>-18.04</c:v>
                </c:pt>
                <c:pt idx="99">
                  <c:v>-18.02</c:v>
                </c:pt>
                <c:pt idx="100">
                  <c:v>-18</c:v>
                </c:pt>
                <c:pt idx="101">
                  <c:v>-17.979999999999986</c:v>
                </c:pt>
                <c:pt idx="102">
                  <c:v>-17.959999999999987</c:v>
                </c:pt>
                <c:pt idx="103">
                  <c:v>-17.939999999999987</c:v>
                </c:pt>
                <c:pt idx="104">
                  <c:v>-17.920000000000002</c:v>
                </c:pt>
                <c:pt idx="105">
                  <c:v>-17.899999999999999</c:v>
                </c:pt>
                <c:pt idx="106">
                  <c:v>-17.88</c:v>
                </c:pt>
                <c:pt idx="107">
                  <c:v>-17.86</c:v>
                </c:pt>
                <c:pt idx="108">
                  <c:v>-17.84</c:v>
                </c:pt>
                <c:pt idx="109">
                  <c:v>-17.82</c:v>
                </c:pt>
                <c:pt idx="110">
                  <c:v>-17.8</c:v>
                </c:pt>
                <c:pt idx="111">
                  <c:v>-17.779999999999987</c:v>
                </c:pt>
                <c:pt idx="112">
                  <c:v>-17.759999999999987</c:v>
                </c:pt>
                <c:pt idx="113">
                  <c:v>-17.739999999999988</c:v>
                </c:pt>
                <c:pt idx="114">
                  <c:v>-17.72</c:v>
                </c:pt>
                <c:pt idx="115">
                  <c:v>-17.7</c:v>
                </c:pt>
                <c:pt idx="116">
                  <c:v>-17.68</c:v>
                </c:pt>
                <c:pt idx="117">
                  <c:v>-17.66</c:v>
                </c:pt>
                <c:pt idx="118">
                  <c:v>-17.64</c:v>
                </c:pt>
                <c:pt idx="119">
                  <c:v>-17.62</c:v>
                </c:pt>
                <c:pt idx="120">
                  <c:v>-17.600000000000001</c:v>
                </c:pt>
                <c:pt idx="121">
                  <c:v>-17.579999999999988</c:v>
                </c:pt>
                <c:pt idx="122">
                  <c:v>-17.559999999999999</c:v>
                </c:pt>
                <c:pt idx="123">
                  <c:v>-17.54</c:v>
                </c:pt>
                <c:pt idx="124">
                  <c:v>-17.52</c:v>
                </c:pt>
                <c:pt idx="125">
                  <c:v>-17.5</c:v>
                </c:pt>
                <c:pt idx="126">
                  <c:v>-17.479999999999986</c:v>
                </c:pt>
                <c:pt idx="127">
                  <c:v>-17.459999999999987</c:v>
                </c:pt>
                <c:pt idx="128">
                  <c:v>-17.439999999999987</c:v>
                </c:pt>
                <c:pt idx="129">
                  <c:v>-17.420000000000002</c:v>
                </c:pt>
                <c:pt idx="130">
                  <c:v>-17.399999999999999</c:v>
                </c:pt>
                <c:pt idx="131">
                  <c:v>-17.38</c:v>
                </c:pt>
                <c:pt idx="132">
                  <c:v>-17.36</c:v>
                </c:pt>
                <c:pt idx="133">
                  <c:v>-17.34</c:v>
                </c:pt>
                <c:pt idx="134">
                  <c:v>-17.32</c:v>
                </c:pt>
                <c:pt idx="135">
                  <c:v>-17.3</c:v>
                </c:pt>
                <c:pt idx="136">
                  <c:v>-17.279999999999987</c:v>
                </c:pt>
                <c:pt idx="137">
                  <c:v>-17.259999999999987</c:v>
                </c:pt>
                <c:pt idx="138">
                  <c:v>-17.239999999999988</c:v>
                </c:pt>
                <c:pt idx="139">
                  <c:v>-17.22</c:v>
                </c:pt>
                <c:pt idx="140">
                  <c:v>-17.2</c:v>
                </c:pt>
                <c:pt idx="141">
                  <c:v>-17.18</c:v>
                </c:pt>
                <c:pt idx="142">
                  <c:v>-17.16</c:v>
                </c:pt>
                <c:pt idx="143">
                  <c:v>-17.14</c:v>
                </c:pt>
                <c:pt idx="144">
                  <c:v>-17.12</c:v>
                </c:pt>
                <c:pt idx="145">
                  <c:v>-17.100000000000001</c:v>
                </c:pt>
                <c:pt idx="146">
                  <c:v>-17.079999999999988</c:v>
                </c:pt>
                <c:pt idx="147">
                  <c:v>-17.059999999999999</c:v>
                </c:pt>
                <c:pt idx="148">
                  <c:v>-17.04</c:v>
                </c:pt>
                <c:pt idx="149">
                  <c:v>-17.02</c:v>
                </c:pt>
                <c:pt idx="150">
                  <c:v>-17</c:v>
                </c:pt>
                <c:pt idx="151">
                  <c:v>-16.979999999999986</c:v>
                </c:pt>
                <c:pt idx="152">
                  <c:v>-16.959999999999987</c:v>
                </c:pt>
                <c:pt idx="153">
                  <c:v>-16.939999999999987</c:v>
                </c:pt>
                <c:pt idx="154">
                  <c:v>-16.920000000000002</c:v>
                </c:pt>
                <c:pt idx="155">
                  <c:v>-16.899999999999999</c:v>
                </c:pt>
                <c:pt idx="156">
                  <c:v>-16.88</c:v>
                </c:pt>
                <c:pt idx="157">
                  <c:v>-16.86</c:v>
                </c:pt>
                <c:pt idx="158">
                  <c:v>-16.84</c:v>
                </c:pt>
                <c:pt idx="159">
                  <c:v>-16.82</c:v>
                </c:pt>
                <c:pt idx="160">
                  <c:v>-16.8</c:v>
                </c:pt>
                <c:pt idx="161">
                  <c:v>-16.779999999999987</c:v>
                </c:pt>
                <c:pt idx="162">
                  <c:v>-16.759999999999987</c:v>
                </c:pt>
                <c:pt idx="163">
                  <c:v>-16.739999999999988</c:v>
                </c:pt>
                <c:pt idx="164">
                  <c:v>-16.72</c:v>
                </c:pt>
                <c:pt idx="165">
                  <c:v>-16.7</c:v>
                </c:pt>
                <c:pt idx="166">
                  <c:v>-16.68</c:v>
                </c:pt>
                <c:pt idx="167">
                  <c:v>-16.66</c:v>
                </c:pt>
                <c:pt idx="168">
                  <c:v>-16.64</c:v>
                </c:pt>
                <c:pt idx="169">
                  <c:v>-16.62</c:v>
                </c:pt>
                <c:pt idx="170">
                  <c:v>-16.600000000000001</c:v>
                </c:pt>
                <c:pt idx="171">
                  <c:v>-16.579999999999988</c:v>
                </c:pt>
                <c:pt idx="172">
                  <c:v>-16.559999999999999</c:v>
                </c:pt>
                <c:pt idx="173">
                  <c:v>-16.54</c:v>
                </c:pt>
                <c:pt idx="174">
                  <c:v>-16.52</c:v>
                </c:pt>
                <c:pt idx="175">
                  <c:v>-16.5</c:v>
                </c:pt>
                <c:pt idx="176">
                  <c:v>-16.479999999999986</c:v>
                </c:pt>
                <c:pt idx="177">
                  <c:v>-16.459999999999987</c:v>
                </c:pt>
                <c:pt idx="178">
                  <c:v>-16.439999999999987</c:v>
                </c:pt>
                <c:pt idx="179">
                  <c:v>-16.420000000000002</c:v>
                </c:pt>
                <c:pt idx="180">
                  <c:v>-16.399999999999999</c:v>
                </c:pt>
                <c:pt idx="181">
                  <c:v>-16.38</c:v>
                </c:pt>
                <c:pt idx="182">
                  <c:v>-16.36</c:v>
                </c:pt>
                <c:pt idx="183">
                  <c:v>-16.34</c:v>
                </c:pt>
                <c:pt idx="184">
                  <c:v>-16.32</c:v>
                </c:pt>
                <c:pt idx="185">
                  <c:v>-16.3</c:v>
                </c:pt>
                <c:pt idx="186">
                  <c:v>-16.279999999999987</c:v>
                </c:pt>
                <c:pt idx="187">
                  <c:v>-16.259999999999987</c:v>
                </c:pt>
                <c:pt idx="188">
                  <c:v>-16.239999999999988</c:v>
                </c:pt>
                <c:pt idx="189">
                  <c:v>-16.22</c:v>
                </c:pt>
                <c:pt idx="190">
                  <c:v>-16.2</c:v>
                </c:pt>
                <c:pt idx="191">
                  <c:v>-16.18</c:v>
                </c:pt>
                <c:pt idx="192">
                  <c:v>-16.16</c:v>
                </c:pt>
                <c:pt idx="193">
                  <c:v>-16.14</c:v>
                </c:pt>
                <c:pt idx="194">
                  <c:v>-16.12</c:v>
                </c:pt>
                <c:pt idx="195">
                  <c:v>-16.100000000000001</c:v>
                </c:pt>
                <c:pt idx="196">
                  <c:v>-16.079999999999988</c:v>
                </c:pt>
                <c:pt idx="197">
                  <c:v>-16.059999999999999</c:v>
                </c:pt>
                <c:pt idx="198">
                  <c:v>-16.04</c:v>
                </c:pt>
                <c:pt idx="199">
                  <c:v>-16.02</c:v>
                </c:pt>
                <c:pt idx="200">
                  <c:v>-16</c:v>
                </c:pt>
                <c:pt idx="201">
                  <c:v>-15.98</c:v>
                </c:pt>
                <c:pt idx="202">
                  <c:v>-15.96</c:v>
                </c:pt>
                <c:pt idx="203">
                  <c:v>-15.94</c:v>
                </c:pt>
                <c:pt idx="204">
                  <c:v>-15.92</c:v>
                </c:pt>
                <c:pt idx="205">
                  <c:v>-15.9</c:v>
                </c:pt>
                <c:pt idx="206">
                  <c:v>-15.880000000000004</c:v>
                </c:pt>
                <c:pt idx="207">
                  <c:v>-15.860000000000019</c:v>
                </c:pt>
                <c:pt idx="208">
                  <c:v>-15.84</c:v>
                </c:pt>
                <c:pt idx="209">
                  <c:v>-15.82</c:v>
                </c:pt>
                <c:pt idx="210">
                  <c:v>-15.8</c:v>
                </c:pt>
                <c:pt idx="211">
                  <c:v>-15.780000000000001</c:v>
                </c:pt>
                <c:pt idx="212">
                  <c:v>-15.76</c:v>
                </c:pt>
                <c:pt idx="213">
                  <c:v>-15.739999999999998</c:v>
                </c:pt>
                <c:pt idx="214">
                  <c:v>-15.72</c:v>
                </c:pt>
                <c:pt idx="215">
                  <c:v>-15.7</c:v>
                </c:pt>
                <c:pt idx="216">
                  <c:v>-15.68</c:v>
                </c:pt>
                <c:pt idx="217">
                  <c:v>-15.66</c:v>
                </c:pt>
                <c:pt idx="218">
                  <c:v>-15.639999999999999</c:v>
                </c:pt>
                <c:pt idx="219">
                  <c:v>-15.620000000000001</c:v>
                </c:pt>
                <c:pt idx="220">
                  <c:v>-15.6</c:v>
                </c:pt>
                <c:pt idx="221">
                  <c:v>-15.58</c:v>
                </c:pt>
                <c:pt idx="222">
                  <c:v>-15.560000000000002</c:v>
                </c:pt>
                <c:pt idx="223">
                  <c:v>-15.54</c:v>
                </c:pt>
                <c:pt idx="224">
                  <c:v>-15.52</c:v>
                </c:pt>
                <c:pt idx="225">
                  <c:v>-15.5</c:v>
                </c:pt>
                <c:pt idx="226">
                  <c:v>-15.48</c:v>
                </c:pt>
                <c:pt idx="227">
                  <c:v>-15.46</c:v>
                </c:pt>
                <c:pt idx="228">
                  <c:v>-15.44</c:v>
                </c:pt>
                <c:pt idx="229">
                  <c:v>-15.42</c:v>
                </c:pt>
                <c:pt idx="230">
                  <c:v>-15.400000000000002</c:v>
                </c:pt>
                <c:pt idx="231">
                  <c:v>-15.380000000000004</c:v>
                </c:pt>
                <c:pt idx="232">
                  <c:v>-15.360000000000019</c:v>
                </c:pt>
                <c:pt idx="233">
                  <c:v>-15.34</c:v>
                </c:pt>
                <c:pt idx="234">
                  <c:v>-15.32</c:v>
                </c:pt>
                <c:pt idx="235">
                  <c:v>-15.3</c:v>
                </c:pt>
                <c:pt idx="236">
                  <c:v>-15.280000000000001</c:v>
                </c:pt>
                <c:pt idx="237">
                  <c:v>-15.26</c:v>
                </c:pt>
                <c:pt idx="238">
                  <c:v>-15.239999999999998</c:v>
                </c:pt>
                <c:pt idx="239">
                  <c:v>-15.22</c:v>
                </c:pt>
                <c:pt idx="240">
                  <c:v>-15.2</c:v>
                </c:pt>
                <c:pt idx="241">
                  <c:v>-15.18</c:v>
                </c:pt>
                <c:pt idx="242">
                  <c:v>-15.16</c:v>
                </c:pt>
                <c:pt idx="243">
                  <c:v>-15.139999999999999</c:v>
                </c:pt>
                <c:pt idx="244">
                  <c:v>-15.120000000000001</c:v>
                </c:pt>
                <c:pt idx="245">
                  <c:v>-15.1</c:v>
                </c:pt>
                <c:pt idx="246">
                  <c:v>-15.08</c:v>
                </c:pt>
                <c:pt idx="247">
                  <c:v>-15.060000000000002</c:v>
                </c:pt>
                <c:pt idx="248">
                  <c:v>-15.04</c:v>
                </c:pt>
                <c:pt idx="249">
                  <c:v>-15.02</c:v>
                </c:pt>
                <c:pt idx="250">
                  <c:v>-15</c:v>
                </c:pt>
                <c:pt idx="251">
                  <c:v>-14.98</c:v>
                </c:pt>
                <c:pt idx="252">
                  <c:v>-14.96</c:v>
                </c:pt>
                <c:pt idx="253">
                  <c:v>-14.94</c:v>
                </c:pt>
                <c:pt idx="254">
                  <c:v>-14.92</c:v>
                </c:pt>
                <c:pt idx="255">
                  <c:v>-14.900000000000002</c:v>
                </c:pt>
                <c:pt idx="256">
                  <c:v>-14.880000000000004</c:v>
                </c:pt>
                <c:pt idx="257">
                  <c:v>-14.860000000000019</c:v>
                </c:pt>
                <c:pt idx="258">
                  <c:v>-14.84</c:v>
                </c:pt>
                <c:pt idx="259">
                  <c:v>-14.82</c:v>
                </c:pt>
                <c:pt idx="260">
                  <c:v>-14.8</c:v>
                </c:pt>
                <c:pt idx="261">
                  <c:v>-14.780000000000001</c:v>
                </c:pt>
                <c:pt idx="262">
                  <c:v>-14.76</c:v>
                </c:pt>
                <c:pt idx="263">
                  <c:v>-14.739999999999998</c:v>
                </c:pt>
                <c:pt idx="264">
                  <c:v>-14.72</c:v>
                </c:pt>
                <c:pt idx="265">
                  <c:v>-14.7</c:v>
                </c:pt>
                <c:pt idx="266">
                  <c:v>-14.68</c:v>
                </c:pt>
                <c:pt idx="267">
                  <c:v>-14.66</c:v>
                </c:pt>
                <c:pt idx="268">
                  <c:v>-14.639999999999999</c:v>
                </c:pt>
                <c:pt idx="269">
                  <c:v>-14.620000000000001</c:v>
                </c:pt>
                <c:pt idx="270">
                  <c:v>-14.6</c:v>
                </c:pt>
                <c:pt idx="271">
                  <c:v>-14.58</c:v>
                </c:pt>
                <c:pt idx="272">
                  <c:v>-14.560000000000002</c:v>
                </c:pt>
                <c:pt idx="273">
                  <c:v>-14.54</c:v>
                </c:pt>
                <c:pt idx="274">
                  <c:v>-14.52</c:v>
                </c:pt>
                <c:pt idx="275">
                  <c:v>-14.5</c:v>
                </c:pt>
                <c:pt idx="276">
                  <c:v>-14.48</c:v>
                </c:pt>
                <c:pt idx="277">
                  <c:v>-14.46</c:v>
                </c:pt>
                <c:pt idx="278">
                  <c:v>-14.44</c:v>
                </c:pt>
                <c:pt idx="279">
                  <c:v>-14.42</c:v>
                </c:pt>
                <c:pt idx="280">
                  <c:v>-14.400000000000002</c:v>
                </c:pt>
                <c:pt idx="281">
                  <c:v>-14.380000000000004</c:v>
                </c:pt>
                <c:pt idx="282">
                  <c:v>-14.360000000000019</c:v>
                </c:pt>
                <c:pt idx="283">
                  <c:v>-14.34</c:v>
                </c:pt>
                <c:pt idx="284">
                  <c:v>-14.32</c:v>
                </c:pt>
                <c:pt idx="285">
                  <c:v>-14.3</c:v>
                </c:pt>
                <c:pt idx="286">
                  <c:v>-14.280000000000001</c:v>
                </c:pt>
                <c:pt idx="287">
                  <c:v>-14.26</c:v>
                </c:pt>
                <c:pt idx="288">
                  <c:v>-14.239999999999998</c:v>
                </c:pt>
                <c:pt idx="289">
                  <c:v>-14.22</c:v>
                </c:pt>
                <c:pt idx="290">
                  <c:v>-14.2</c:v>
                </c:pt>
                <c:pt idx="291">
                  <c:v>-14.18</c:v>
                </c:pt>
                <c:pt idx="292">
                  <c:v>-14.16</c:v>
                </c:pt>
                <c:pt idx="293">
                  <c:v>-14.139999999999999</c:v>
                </c:pt>
                <c:pt idx="294">
                  <c:v>-14.120000000000001</c:v>
                </c:pt>
                <c:pt idx="295">
                  <c:v>-14.1</c:v>
                </c:pt>
                <c:pt idx="296">
                  <c:v>-14.08</c:v>
                </c:pt>
                <c:pt idx="297">
                  <c:v>-14.060000000000002</c:v>
                </c:pt>
                <c:pt idx="298">
                  <c:v>-14.04</c:v>
                </c:pt>
                <c:pt idx="299">
                  <c:v>-14.02</c:v>
                </c:pt>
                <c:pt idx="300">
                  <c:v>-14</c:v>
                </c:pt>
                <c:pt idx="301">
                  <c:v>-13.98</c:v>
                </c:pt>
                <c:pt idx="302">
                  <c:v>-13.96</c:v>
                </c:pt>
                <c:pt idx="303">
                  <c:v>-13.94</c:v>
                </c:pt>
                <c:pt idx="304">
                  <c:v>-13.92</c:v>
                </c:pt>
                <c:pt idx="305">
                  <c:v>-13.900000000000002</c:v>
                </c:pt>
                <c:pt idx="306">
                  <c:v>-13.880000000000004</c:v>
                </c:pt>
                <c:pt idx="307">
                  <c:v>-13.860000000000019</c:v>
                </c:pt>
                <c:pt idx="308">
                  <c:v>-13.84</c:v>
                </c:pt>
                <c:pt idx="309">
                  <c:v>-13.82</c:v>
                </c:pt>
                <c:pt idx="310">
                  <c:v>-13.8</c:v>
                </c:pt>
                <c:pt idx="311">
                  <c:v>-13.780000000000001</c:v>
                </c:pt>
                <c:pt idx="312">
                  <c:v>-13.76</c:v>
                </c:pt>
                <c:pt idx="313">
                  <c:v>-13.739999999999998</c:v>
                </c:pt>
                <c:pt idx="314">
                  <c:v>-13.72</c:v>
                </c:pt>
                <c:pt idx="315">
                  <c:v>-13.7</c:v>
                </c:pt>
                <c:pt idx="316">
                  <c:v>-13.68</c:v>
                </c:pt>
                <c:pt idx="317">
                  <c:v>-13.66</c:v>
                </c:pt>
                <c:pt idx="318">
                  <c:v>-13.639999999999999</c:v>
                </c:pt>
                <c:pt idx="319">
                  <c:v>-13.620000000000001</c:v>
                </c:pt>
                <c:pt idx="320">
                  <c:v>-13.6</c:v>
                </c:pt>
                <c:pt idx="321">
                  <c:v>-13.58</c:v>
                </c:pt>
                <c:pt idx="322">
                  <c:v>-13.560000000000002</c:v>
                </c:pt>
                <c:pt idx="323">
                  <c:v>-13.54</c:v>
                </c:pt>
                <c:pt idx="324">
                  <c:v>-13.52</c:v>
                </c:pt>
                <c:pt idx="325">
                  <c:v>-13.5</c:v>
                </c:pt>
                <c:pt idx="326">
                  <c:v>-13.48</c:v>
                </c:pt>
                <c:pt idx="327">
                  <c:v>-13.46</c:v>
                </c:pt>
                <c:pt idx="328">
                  <c:v>-13.44</c:v>
                </c:pt>
                <c:pt idx="329">
                  <c:v>-13.42</c:v>
                </c:pt>
                <c:pt idx="330">
                  <c:v>-13.400000000000002</c:v>
                </c:pt>
                <c:pt idx="331">
                  <c:v>-13.380000000000004</c:v>
                </c:pt>
                <c:pt idx="332">
                  <c:v>-13.360000000000019</c:v>
                </c:pt>
                <c:pt idx="333">
                  <c:v>-13.34</c:v>
                </c:pt>
                <c:pt idx="334">
                  <c:v>-13.32</c:v>
                </c:pt>
                <c:pt idx="335">
                  <c:v>-13.3</c:v>
                </c:pt>
                <c:pt idx="336">
                  <c:v>-13.280000000000001</c:v>
                </c:pt>
                <c:pt idx="337">
                  <c:v>-13.26</c:v>
                </c:pt>
                <c:pt idx="338">
                  <c:v>-13.239999999999998</c:v>
                </c:pt>
                <c:pt idx="339">
                  <c:v>-13.22</c:v>
                </c:pt>
                <c:pt idx="340">
                  <c:v>-13.2</c:v>
                </c:pt>
                <c:pt idx="341">
                  <c:v>-13.18</c:v>
                </c:pt>
                <c:pt idx="342">
                  <c:v>-13.16</c:v>
                </c:pt>
                <c:pt idx="343">
                  <c:v>-13.139999999999999</c:v>
                </c:pt>
                <c:pt idx="344">
                  <c:v>-13.120000000000001</c:v>
                </c:pt>
                <c:pt idx="345">
                  <c:v>-13.1</c:v>
                </c:pt>
                <c:pt idx="346">
                  <c:v>-13.08</c:v>
                </c:pt>
                <c:pt idx="347">
                  <c:v>-13.060000000000002</c:v>
                </c:pt>
                <c:pt idx="348">
                  <c:v>-13.04</c:v>
                </c:pt>
                <c:pt idx="349">
                  <c:v>-13.02</c:v>
                </c:pt>
                <c:pt idx="350">
                  <c:v>-13</c:v>
                </c:pt>
                <c:pt idx="351">
                  <c:v>-12.98</c:v>
                </c:pt>
                <c:pt idx="352">
                  <c:v>-12.96</c:v>
                </c:pt>
                <c:pt idx="353">
                  <c:v>-12.94</c:v>
                </c:pt>
                <c:pt idx="354">
                  <c:v>-12.92</c:v>
                </c:pt>
                <c:pt idx="355">
                  <c:v>-12.900000000000002</c:v>
                </c:pt>
                <c:pt idx="356">
                  <c:v>-12.880000000000004</c:v>
                </c:pt>
                <c:pt idx="357">
                  <c:v>-12.860000000000019</c:v>
                </c:pt>
                <c:pt idx="358">
                  <c:v>-12.84</c:v>
                </c:pt>
                <c:pt idx="359">
                  <c:v>-12.82</c:v>
                </c:pt>
                <c:pt idx="360">
                  <c:v>-12.8</c:v>
                </c:pt>
                <c:pt idx="361">
                  <c:v>-12.780000000000001</c:v>
                </c:pt>
                <c:pt idx="362">
                  <c:v>-12.76</c:v>
                </c:pt>
                <c:pt idx="363">
                  <c:v>-12.739999999999998</c:v>
                </c:pt>
                <c:pt idx="364">
                  <c:v>-12.72</c:v>
                </c:pt>
                <c:pt idx="365">
                  <c:v>-12.7</c:v>
                </c:pt>
                <c:pt idx="366">
                  <c:v>-12.68</c:v>
                </c:pt>
                <c:pt idx="367">
                  <c:v>-12.66</c:v>
                </c:pt>
                <c:pt idx="368">
                  <c:v>-12.639999999999999</c:v>
                </c:pt>
                <c:pt idx="369">
                  <c:v>-12.620000000000001</c:v>
                </c:pt>
                <c:pt idx="370">
                  <c:v>-12.6</c:v>
                </c:pt>
                <c:pt idx="371">
                  <c:v>-12.58</c:v>
                </c:pt>
                <c:pt idx="372">
                  <c:v>-12.560000000000002</c:v>
                </c:pt>
                <c:pt idx="373">
                  <c:v>-12.54</c:v>
                </c:pt>
                <c:pt idx="374">
                  <c:v>-12.52</c:v>
                </c:pt>
                <c:pt idx="375">
                  <c:v>-12.5</c:v>
                </c:pt>
                <c:pt idx="376">
                  <c:v>-12.48</c:v>
                </c:pt>
                <c:pt idx="377">
                  <c:v>-12.46</c:v>
                </c:pt>
                <c:pt idx="378">
                  <c:v>-12.44</c:v>
                </c:pt>
                <c:pt idx="379">
                  <c:v>-12.42</c:v>
                </c:pt>
                <c:pt idx="380">
                  <c:v>-12.400000000000002</c:v>
                </c:pt>
                <c:pt idx="381">
                  <c:v>-12.380000000000004</c:v>
                </c:pt>
                <c:pt idx="382">
                  <c:v>-12.360000000000019</c:v>
                </c:pt>
                <c:pt idx="383">
                  <c:v>-12.34</c:v>
                </c:pt>
                <c:pt idx="384">
                  <c:v>-12.32</c:v>
                </c:pt>
                <c:pt idx="385">
                  <c:v>-12.3</c:v>
                </c:pt>
                <c:pt idx="386">
                  <c:v>-12.280000000000001</c:v>
                </c:pt>
                <c:pt idx="387">
                  <c:v>-12.26</c:v>
                </c:pt>
                <c:pt idx="388">
                  <c:v>-12.239999999999998</c:v>
                </c:pt>
                <c:pt idx="389">
                  <c:v>-12.22</c:v>
                </c:pt>
                <c:pt idx="390">
                  <c:v>-12.2</c:v>
                </c:pt>
                <c:pt idx="391">
                  <c:v>-12.18</c:v>
                </c:pt>
                <c:pt idx="392">
                  <c:v>-12.16</c:v>
                </c:pt>
                <c:pt idx="393">
                  <c:v>-12.139999999999999</c:v>
                </c:pt>
                <c:pt idx="394">
                  <c:v>-12.120000000000001</c:v>
                </c:pt>
                <c:pt idx="395">
                  <c:v>-12.1</c:v>
                </c:pt>
                <c:pt idx="396">
                  <c:v>-12.08</c:v>
                </c:pt>
                <c:pt idx="397">
                  <c:v>-12.060000000000002</c:v>
                </c:pt>
                <c:pt idx="398">
                  <c:v>-12.04</c:v>
                </c:pt>
                <c:pt idx="399">
                  <c:v>-12.02</c:v>
                </c:pt>
                <c:pt idx="400">
                  <c:v>-12</c:v>
                </c:pt>
                <c:pt idx="401">
                  <c:v>-11.98</c:v>
                </c:pt>
                <c:pt idx="402">
                  <c:v>-11.960000000000004</c:v>
                </c:pt>
                <c:pt idx="403">
                  <c:v>-11.94</c:v>
                </c:pt>
                <c:pt idx="404">
                  <c:v>-11.92</c:v>
                </c:pt>
                <c:pt idx="405">
                  <c:v>-11.9</c:v>
                </c:pt>
                <c:pt idx="406">
                  <c:v>-11.880000000000004</c:v>
                </c:pt>
                <c:pt idx="407">
                  <c:v>-11.860000000000019</c:v>
                </c:pt>
                <c:pt idx="408">
                  <c:v>-11.84</c:v>
                </c:pt>
                <c:pt idx="409">
                  <c:v>-11.82</c:v>
                </c:pt>
                <c:pt idx="410">
                  <c:v>-11.8</c:v>
                </c:pt>
                <c:pt idx="411">
                  <c:v>-11.78</c:v>
                </c:pt>
                <c:pt idx="412">
                  <c:v>-11.76</c:v>
                </c:pt>
                <c:pt idx="413">
                  <c:v>-11.739999999999998</c:v>
                </c:pt>
                <c:pt idx="414">
                  <c:v>-11.719999999999999</c:v>
                </c:pt>
                <c:pt idx="415">
                  <c:v>-11.7</c:v>
                </c:pt>
                <c:pt idx="416">
                  <c:v>-11.68</c:v>
                </c:pt>
                <c:pt idx="417">
                  <c:v>-11.66</c:v>
                </c:pt>
                <c:pt idx="418">
                  <c:v>-11.639999999999999</c:v>
                </c:pt>
                <c:pt idx="419">
                  <c:v>-11.62</c:v>
                </c:pt>
                <c:pt idx="420">
                  <c:v>-11.6</c:v>
                </c:pt>
                <c:pt idx="421">
                  <c:v>-11.58</c:v>
                </c:pt>
                <c:pt idx="422">
                  <c:v>-11.56</c:v>
                </c:pt>
                <c:pt idx="423">
                  <c:v>-11.54</c:v>
                </c:pt>
                <c:pt idx="424">
                  <c:v>-11.52</c:v>
                </c:pt>
                <c:pt idx="425">
                  <c:v>-11.5</c:v>
                </c:pt>
                <c:pt idx="426">
                  <c:v>-11.48</c:v>
                </c:pt>
                <c:pt idx="427">
                  <c:v>-11.460000000000004</c:v>
                </c:pt>
                <c:pt idx="428">
                  <c:v>-11.44</c:v>
                </c:pt>
                <c:pt idx="429">
                  <c:v>-11.42</c:v>
                </c:pt>
                <c:pt idx="430">
                  <c:v>-11.4</c:v>
                </c:pt>
                <c:pt idx="431">
                  <c:v>-11.380000000000004</c:v>
                </c:pt>
                <c:pt idx="432">
                  <c:v>-11.360000000000019</c:v>
                </c:pt>
                <c:pt idx="433">
                  <c:v>-11.34</c:v>
                </c:pt>
                <c:pt idx="434">
                  <c:v>-11.32</c:v>
                </c:pt>
                <c:pt idx="435">
                  <c:v>-11.3</c:v>
                </c:pt>
                <c:pt idx="436">
                  <c:v>-11.28</c:v>
                </c:pt>
                <c:pt idx="437">
                  <c:v>-11.26</c:v>
                </c:pt>
                <c:pt idx="438">
                  <c:v>-11.239999999999998</c:v>
                </c:pt>
                <c:pt idx="439">
                  <c:v>-11.219999999999999</c:v>
                </c:pt>
                <c:pt idx="440">
                  <c:v>-11.2</c:v>
                </c:pt>
                <c:pt idx="441">
                  <c:v>-11.18</c:v>
                </c:pt>
                <c:pt idx="442">
                  <c:v>-11.16</c:v>
                </c:pt>
                <c:pt idx="443">
                  <c:v>-11.139999999999999</c:v>
                </c:pt>
                <c:pt idx="444">
                  <c:v>-11.12</c:v>
                </c:pt>
                <c:pt idx="445">
                  <c:v>-11.1</c:v>
                </c:pt>
                <c:pt idx="446">
                  <c:v>-11.08</c:v>
                </c:pt>
                <c:pt idx="447">
                  <c:v>-11.06</c:v>
                </c:pt>
                <c:pt idx="448">
                  <c:v>-11.04</c:v>
                </c:pt>
                <c:pt idx="449">
                  <c:v>-11.02</c:v>
                </c:pt>
                <c:pt idx="450">
                  <c:v>-11</c:v>
                </c:pt>
                <c:pt idx="451">
                  <c:v>-10.98</c:v>
                </c:pt>
                <c:pt idx="452">
                  <c:v>-10.960000000000004</c:v>
                </c:pt>
                <c:pt idx="453">
                  <c:v>-10.94</c:v>
                </c:pt>
                <c:pt idx="454">
                  <c:v>-10.92</c:v>
                </c:pt>
                <c:pt idx="455">
                  <c:v>-10.9</c:v>
                </c:pt>
                <c:pt idx="456">
                  <c:v>-10.880000000000004</c:v>
                </c:pt>
                <c:pt idx="457">
                  <c:v>-10.860000000000019</c:v>
                </c:pt>
                <c:pt idx="458">
                  <c:v>-10.84</c:v>
                </c:pt>
                <c:pt idx="459">
                  <c:v>-10.82</c:v>
                </c:pt>
                <c:pt idx="460">
                  <c:v>-10.8</c:v>
                </c:pt>
                <c:pt idx="461">
                  <c:v>-10.78</c:v>
                </c:pt>
                <c:pt idx="462">
                  <c:v>-10.76</c:v>
                </c:pt>
                <c:pt idx="463">
                  <c:v>-10.739999999999998</c:v>
                </c:pt>
                <c:pt idx="464">
                  <c:v>-10.719999999999999</c:v>
                </c:pt>
                <c:pt idx="465">
                  <c:v>-10.7</c:v>
                </c:pt>
                <c:pt idx="466">
                  <c:v>-10.68</c:v>
                </c:pt>
                <c:pt idx="467">
                  <c:v>-10.66</c:v>
                </c:pt>
                <c:pt idx="468">
                  <c:v>-10.639999999999999</c:v>
                </c:pt>
                <c:pt idx="469">
                  <c:v>-10.62</c:v>
                </c:pt>
                <c:pt idx="470">
                  <c:v>-10.6</c:v>
                </c:pt>
                <c:pt idx="471">
                  <c:v>-10.58</c:v>
                </c:pt>
                <c:pt idx="472">
                  <c:v>-10.56</c:v>
                </c:pt>
                <c:pt idx="473">
                  <c:v>-10.54</c:v>
                </c:pt>
                <c:pt idx="474">
                  <c:v>-10.52</c:v>
                </c:pt>
                <c:pt idx="475">
                  <c:v>-10.5</c:v>
                </c:pt>
                <c:pt idx="476">
                  <c:v>-10.48</c:v>
                </c:pt>
                <c:pt idx="477">
                  <c:v>-10.460000000000004</c:v>
                </c:pt>
                <c:pt idx="478">
                  <c:v>-10.44</c:v>
                </c:pt>
                <c:pt idx="479">
                  <c:v>-10.42</c:v>
                </c:pt>
                <c:pt idx="480">
                  <c:v>-10.4</c:v>
                </c:pt>
                <c:pt idx="481">
                  <c:v>-10.380000000000004</c:v>
                </c:pt>
                <c:pt idx="482">
                  <c:v>-10.360000000000019</c:v>
                </c:pt>
                <c:pt idx="483">
                  <c:v>-10.34</c:v>
                </c:pt>
                <c:pt idx="484">
                  <c:v>-10.32</c:v>
                </c:pt>
                <c:pt idx="485">
                  <c:v>-10.3</c:v>
                </c:pt>
                <c:pt idx="486">
                  <c:v>-10.28</c:v>
                </c:pt>
                <c:pt idx="487">
                  <c:v>-10.26</c:v>
                </c:pt>
                <c:pt idx="488">
                  <c:v>-10.239999999999998</c:v>
                </c:pt>
                <c:pt idx="489">
                  <c:v>-10.220000000000001</c:v>
                </c:pt>
                <c:pt idx="490">
                  <c:v>-10.200000000000001</c:v>
                </c:pt>
                <c:pt idx="491">
                  <c:v>-10.18</c:v>
                </c:pt>
                <c:pt idx="492">
                  <c:v>-10.16</c:v>
                </c:pt>
                <c:pt idx="493">
                  <c:v>-10.139999999999999</c:v>
                </c:pt>
                <c:pt idx="494">
                  <c:v>-10.120000000000001</c:v>
                </c:pt>
                <c:pt idx="495">
                  <c:v>-10.1</c:v>
                </c:pt>
                <c:pt idx="496">
                  <c:v>-10.08</c:v>
                </c:pt>
                <c:pt idx="497">
                  <c:v>-10.06</c:v>
                </c:pt>
                <c:pt idx="498">
                  <c:v>-10.040000000000001</c:v>
                </c:pt>
                <c:pt idx="499">
                  <c:v>-10.02</c:v>
                </c:pt>
                <c:pt idx="500">
                  <c:v>-10</c:v>
                </c:pt>
                <c:pt idx="501">
                  <c:v>-9.98</c:v>
                </c:pt>
                <c:pt idx="502">
                  <c:v>-9.9600000000000026</c:v>
                </c:pt>
                <c:pt idx="503">
                  <c:v>-9.94</c:v>
                </c:pt>
                <c:pt idx="504">
                  <c:v>-9.92</c:v>
                </c:pt>
                <c:pt idx="505">
                  <c:v>-9.9</c:v>
                </c:pt>
                <c:pt idx="506">
                  <c:v>-9.8800000000000026</c:v>
                </c:pt>
                <c:pt idx="507">
                  <c:v>-9.8600000000000048</c:v>
                </c:pt>
                <c:pt idx="508">
                  <c:v>-9.84</c:v>
                </c:pt>
                <c:pt idx="509">
                  <c:v>-9.82</c:v>
                </c:pt>
                <c:pt idx="510">
                  <c:v>-9.8000000000000025</c:v>
                </c:pt>
                <c:pt idx="511">
                  <c:v>-9.7800000000000011</c:v>
                </c:pt>
                <c:pt idx="512">
                  <c:v>-9.76</c:v>
                </c:pt>
                <c:pt idx="513">
                  <c:v>-9.7399999999999984</c:v>
                </c:pt>
                <c:pt idx="514">
                  <c:v>-9.7200000000000024</c:v>
                </c:pt>
                <c:pt idx="515">
                  <c:v>-9.7000000000000011</c:v>
                </c:pt>
                <c:pt idx="516">
                  <c:v>-9.68</c:v>
                </c:pt>
                <c:pt idx="517">
                  <c:v>-9.66</c:v>
                </c:pt>
                <c:pt idx="518">
                  <c:v>-9.6399999999999988</c:v>
                </c:pt>
                <c:pt idx="519">
                  <c:v>-9.620000000000001</c:v>
                </c:pt>
                <c:pt idx="520">
                  <c:v>-9.6</c:v>
                </c:pt>
                <c:pt idx="521">
                  <c:v>-9.58</c:v>
                </c:pt>
                <c:pt idx="522">
                  <c:v>-9.56</c:v>
                </c:pt>
                <c:pt idx="523">
                  <c:v>-9.5400000000000009</c:v>
                </c:pt>
                <c:pt idx="524">
                  <c:v>-9.52</c:v>
                </c:pt>
                <c:pt idx="525">
                  <c:v>-9.5</c:v>
                </c:pt>
                <c:pt idx="526">
                  <c:v>-9.48</c:v>
                </c:pt>
                <c:pt idx="527">
                  <c:v>-9.4600000000000026</c:v>
                </c:pt>
                <c:pt idx="528">
                  <c:v>-9.44</c:v>
                </c:pt>
                <c:pt idx="529">
                  <c:v>-9.42</c:v>
                </c:pt>
                <c:pt idx="530">
                  <c:v>-9.4</c:v>
                </c:pt>
                <c:pt idx="531">
                  <c:v>-9.3800000000000026</c:v>
                </c:pt>
                <c:pt idx="532">
                  <c:v>-9.3600000000000048</c:v>
                </c:pt>
                <c:pt idx="533">
                  <c:v>-9.34</c:v>
                </c:pt>
                <c:pt idx="534">
                  <c:v>-9.32</c:v>
                </c:pt>
                <c:pt idx="535">
                  <c:v>-9.3000000000000025</c:v>
                </c:pt>
                <c:pt idx="536">
                  <c:v>-9.2800000000000011</c:v>
                </c:pt>
                <c:pt idx="537">
                  <c:v>-9.26</c:v>
                </c:pt>
                <c:pt idx="538">
                  <c:v>-9.2399999999999984</c:v>
                </c:pt>
                <c:pt idx="539">
                  <c:v>-9.2200000000000024</c:v>
                </c:pt>
                <c:pt idx="540">
                  <c:v>-9.2000000000000011</c:v>
                </c:pt>
                <c:pt idx="541">
                  <c:v>-9.18</c:v>
                </c:pt>
                <c:pt idx="542">
                  <c:v>-9.16</c:v>
                </c:pt>
                <c:pt idx="543">
                  <c:v>-9.1399999999999988</c:v>
                </c:pt>
                <c:pt idx="544">
                  <c:v>-9.120000000000001</c:v>
                </c:pt>
                <c:pt idx="545">
                  <c:v>-9.1</c:v>
                </c:pt>
                <c:pt idx="546">
                  <c:v>-9.08</c:v>
                </c:pt>
                <c:pt idx="547">
                  <c:v>-9.06</c:v>
                </c:pt>
                <c:pt idx="548">
                  <c:v>-9.0400000000000009</c:v>
                </c:pt>
                <c:pt idx="549">
                  <c:v>-9.02</c:v>
                </c:pt>
                <c:pt idx="550">
                  <c:v>-9</c:v>
                </c:pt>
                <c:pt idx="551">
                  <c:v>-8.98</c:v>
                </c:pt>
                <c:pt idx="552">
                  <c:v>-8.9600000000000026</c:v>
                </c:pt>
                <c:pt idx="553">
                  <c:v>-8.94</c:v>
                </c:pt>
                <c:pt idx="554">
                  <c:v>-8.92</c:v>
                </c:pt>
                <c:pt idx="555">
                  <c:v>-8.9</c:v>
                </c:pt>
                <c:pt idx="556">
                  <c:v>-8.8800000000000026</c:v>
                </c:pt>
                <c:pt idx="557">
                  <c:v>-8.8600000000000048</c:v>
                </c:pt>
                <c:pt idx="558">
                  <c:v>-8.84</c:v>
                </c:pt>
                <c:pt idx="559">
                  <c:v>-8.82</c:v>
                </c:pt>
                <c:pt idx="560">
                  <c:v>-8.8000000000000025</c:v>
                </c:pt>
                <c:pt idx="561">
                  <c:v>-8.7800000000000011</c:v>
                </c:pt>
                <c:pt idx="562">
                  <c:v>-8.76</c:v>
                </c:pt>
                <c:pt idx="563">
                  <c:v>-8.7399999999999984</c:v>
                </c:pt>
                <c:pt idx="564">
                  <c:v>-8.7200000000000024</c:v>
                </c:pt>
                <c:pt idx="565">
                  <c:v>-8.7000000000000011</c:v>
                </c:pt>
                <c:pt idx="566">
                  <c:v>-8.68</c:v>
                </c:pt>
                <c:pt idx="567">
                  <c:v>-8.66</c:v>
                </c:pt>
                <c:pt idx="568">
                  <c:v>-8.6399999999999988</c:v>
                </c:pt>
                <c:pt idx="569">
                  <c:v>-8.620000000000001</c:v>
                </c:pt>
                <c:pt idx="570">
                  <c:v>-8.6</c:v>
                </c:pt>
                <c:pt idx="571">
                  <c:v>-8.58</c:v>
                </c:pt>
                <c:pt idx="572">
                  <c:v>-8.56</c:v>
                </c:pt>
                <c:pt idx="573">
                  <c:v>-8.5400000000000009</c:v>
                </c:pt>
                <c:pt idx="574">
                  <c:v>-8.52</c:v>
                </c:pt>
                <c:pt idx="575">
                  <c:v>-8.5</c:v>
                </c:pt>
                <c:pt idx="576">
                  <c:v>-8.48</c:v>
                </c:pt>
                <c:pt idx="577">
                  <c:v>-8.4600000000000026</c:v>
                </c:pt>
                <c:pt idx="578">
                  <c:v>-8.44</c:v>
                </c:pt>
                <c:pt idx="579">
                  <c:v>-8.42</c:v>
                </c:pt>
                <c:pt idx="580">
                  <c:v>-8.4</c:v>
                </c:pt>
                <c:pt idx="581">
                  <c:v>-8.3800000000000026</c:v>
                </c:pt>
                <c:pt idx="582">
                  <c:v>-8.3600000000000048</c:v>
                </c:pt>
                <c:pt idx="583">
                  <c:v>-8.34</c:v>
                </c:pt>
                <c:pt idx="584">
                  <c:v>-8.32</c:v>
                </c:pt>
                <c:pt idx="585">
                  <c:v>-8.3000000000000025</c:v>
                </c:pt>
                <c:pt idx="586">
                  <c:v>-8.2800000000000011</c:v>
                </c:pt>
                <c:pt idx="587">
                  <c:v>-8.26</c:v>
                </c:pt>
                <c:pt idx="588">
                  <c:v>-8.2399999999999984</c:v>
                </c:pt>
                <c:pt idx="589">
                  <c:v>-8.2200000000000024</c:v>
                </c:pt>
                <c:pt idx="590">
                  <c:v>-8.2000000000000011</c:v>
                </c:pt>
                <c:pt idx="591">
                  <c:v>-8.18</c:v>
                </c:pt>
                <c:pt idx="592">
                  <c:v>-8.16</c:v>
                </c:pt>
                <c:pt idx="593">
                  <c:v>-8.1399999999999988</c:v>
                </c:pt>
                <c:pt idx="594">
                  <c:v>-8.120000000000001</c:v>
                </c:pt>
                <c:pt idx="595">
                  <c:v>-8.1</c:v>
                </c:pt>
                <c:pt idx="596">
                  <c:v>-8.08</c:v>
                </c:pt>
                <c:pt idx="597">
                  <c:v>-8.06</c:v>
                </c:pt>
                <c:pt idx="598">
                  <c:v>-8.0400000000000009</c:v>
                </c:pt>
                <c:pt idx="599">
                  <c:v>-8.02</c:v>
                </c:pt>
                <c:pt idx="600">
                  <c:v>-8</c:v>
                </c:pt>
                <c:pt idx="601">
                  <c:v>-7.98</c:v>
                </c:pt>
                <c:pt idx="602">
                  <c:v>-7.9599999999999991</c:v>
                </c:pt>
                <c:pt idx="603">
                  <c:v>-7.94</c:v>
                </c:pt>
                <c:pt idx="604">
                  <c:v>-7.92</c:v>
                </c:pt>
                <c:pt idx="605">
                  <c:v>-7.9</c:v>
                </c:pt>
                <c:pt idx="606">
                  <c:v>-7.879999999999999</c:v>
                </c:pt>
                <c:pt idx="607">
                  <c:v>-7.8599999999999985</c:v>
                </c:pt>
                <c:pt idx="608">
                  <c:v>-7.84</c:v>
                </c:pt>
                <c:pt idx="609">
                  <c:v>-7.8199999999999985</c:v>
                </c:pt>
                <c:pt idx="610">
                  <c:v>-7.7999999999999989</c:v>
                </c:pt>
                <c:pt idx="611">
                  <c:v>-7.7799999999999994</c:v>
                </c:pt>
                <c:pt idx="612">
                  <c:v>-7.76</c:v>
                </c:pt>
                <c:pt idx="613">
                  <c:v>-7.74</c:v>
                </c:pt>
                <c:pt idx="614">
                  <c:v>-7.7199999999999989</c:v>
                </c:pt>
                <c:pt idx="615">
                  <c:v>-7.6999999999999975</c:v>
                </c:pt>
                <c:pt idx="616">
                  <c:v>-7.68</c:v>
                </c:pt>
                <c:pt idx="617">
                  <c:v>-7.6599999999999975</c:v>
                </c:pt>
                <c:pt idx="618">
                  <c:v>-7.6400000000000006</c:v>
                </c:pt>
                <c:pt idx="619">
                  <c:v>-7.6199999999999966</c:v>
                </c:pt>
                <c:pt idx="620">
                  <c:v>-7.6</c:v>
                </c:pt>
                <c:pt idx="621">
                  <c:v>-7.58</c:v>
                </c:pt>
                <c:pt idx="622">
                  <c:v>-7.5600000000000005</c:v>
                </c:pt>
                <c:pt idx="623">
                  <c:v>-7.5399999999999991</c:v>
                </c:pt>
                <c:pt idx="624">
                  <c:v>-7.52</c:v>
                </c:pt>
                <c:pt idx="625">
                  <c:v>-7.5</c:v>
                </c:pt>
                <c:pt idx="626">
                  <c:v>-7.48</c:v>
                </c:pt>
                <c:pt idx="627">
                  <c:v>-7.4599999999999991</c:v>
                </c:pt>
                <c:pt idx="628">
                  <c:v>-7.44</c:v>
                </c:pt>
                <c:pt idx="629">
                  <c:v>-7.42</c:v>
                </c:pt>
                <c:pt idx="630">
                  <c:v>-7.4</c:v>
                </c:pt>
                <c:pt idx="631">
                  <c:v>-7.379999999999999</c:v>
                </c:pt>
                <c:pt idx="632">
                  <c:v>-7.3599999999999985</c:v>
                </c:pt>
                <c:pt idx="633">
                  <c:v>-7.34</c:v>
                </c:pt>
                <c:pt idx="634">
                  <c:v>-7.3199999999999985</c:v>
                </c:pt>
                <c:pt idx="635">
                  <c:v>-7.2999999999999989</c:v>
                </c:pt>
                <c:pt idx="636">
                  <c:v>-7.2799999999999994</c:v>
                </c:pt>
                <c:pt idx="637">
                  <c:v>-7.26</c:v>
                </c:pt>
                <c:pt idx="638">
                  <c:v>-7.24</c:v>
                </c:pt>
                <c:pt idx="639">
                  <c:v>-7.2199999999999989</c:v>
                </c:pt>
                <c:pt idx="640">
                  <c:v>-7.1999999999999975</c:v>
                </c:pt>
                <c:pt idx="641">
                  <c:v>-7.18</c:v>
                </c:pt>
                <c:pt idx="642">
                  <c:v>-7.1599999999999975</c:v>
                </c:pt>
                <c:pt idx="643">
                  <c:v>-7.1400000000000006</c:v>
                </c:pt>
                <c:pt idx="644">
                  <c:v>-7.1199999999999966</c:v>
                </c:pt>
                <c:pt idx="645">
                  <c:v>-7.1</c:v>
                </c:pt>
                <c:pt idx="646">
                  <c:v>-7.08</c:v>
                </c:pt>
                <c:pt idx="647">
                  <c:v>-7.0600000000000005</c:v>
                </c:pt>
                <c:pt idx="648">
                  <c:v>-7.0399999999999991</c:v>
                </c:pt>
                <c:pt idx="649">
                  <c:v>-7.02</c:v>
                </c:pt>
                <c:pt idx="650">
                  <c:v>-7</c:v>
                </c:pt>
                <c:pt idx="651">
                  <c:v>-6.98</c:v>
                </c:pt>
                <c:pt idx="652">
                  <c:v>-6.9599999999999991</c:v>
                </c:pt>
                <c:pt idx="653">
                  <c:v>-6.94</c:v>
                </c:pt>
                <c:pt idx="654">
                  <c:v>-6.92</c:v>
                </c:pt>
                <c:pt idx="655">
                  <c:v>-6.9</c:v>
                </c:pt>
                <c:pt idx="656">
                  <c:v>-6.879999999999999</c:v>
                </c:pt>
                <c:pt idx="657">
                  <c:v>-6.8599999999999985</c:v>
                </c:pt>
                <c:pt idx="658">
                  <c:v>-6.84</c:v>
                </c:pt>
                <c:pt idx="659">
                  <c:v>-6.8199999999999985</c:v>
                </c:pt>
                <c:pt idx="660">
                  <c:v>-6.7999999999999989</c:v>
                </c:pt>
                <c:pt idx="661">
                  <c:v>-6.7799999999999994</c:v>
                </c:pt>
                <c:pt idx="662">
                  <c:v>-6.76</c:v>
                </c:pt>
                <c:pt idx="663">
                  <c:v>-6.74</c:v>
                </c:pt>
                <c:pt idx="664">
                  <c:v>-6.7199999999999989</c:v>
                </c:pt>
                <c:pt idx="665">
                  <c:v>-6.6999999999999975</c:v>
                </c:pt>
                <c:pt idx="666">
                  <c:v>-6.68</c:v>
                </c:pt>
                <c:pt idx="667">
                  <c:v>-6.6599999999999975</c:v>
                </c:pt>
                <c:pt idx="668">
                  <c:v>-6.6400000000000006</c:v>
                </c:pt>
                <c:pt idx="669">
                  <c:v>-6.6199999999999966</c:v>
                </c:pt>
                <c:pt idx="670">
                  <c:v>-6.6</c:v>
                </c:pt>
                <c:pt idx="671">
                  <c:v>-6.58</c:v>
                </c:pt>
                <c:pt idx="672">
                  <c:v>-6.5600000000000005</c:v>
                </c:pt>
                <c:pt idx="673">
                  <c:v>-6.5399999999999991</c:v>
                </c:pt>
                <c:pt idx="674">
                  <c:v>-6.52</c:v>
                </c:pt>
                <c:pt idx="675">
                  <c:v>-6.5</c:v>
                </c:pt>
                <c:pt idx="676">
                  <c:v>-6.48</c:v>
                </c:pt>
                <c:pt idx="677">
                  <c:v>-6.4599999999999991</c:v>
                </c:pt>
                <c:pt idx="678">
                  <c:v>-6.44</c:v>
                </c:pt>
                <c:pt idx="679">
                  <c:v>-6.42</c:v>
                </c:pt>
                <c:pt idx="680">
                  <c:v>-6.4</c:v>
                </c:pt>
                <c:pt idx="681">
                  <c:v>-6.379999999999999</c:v>
                </c:pt>
                <c:pt idx="682">
                  <c:v>-6.3599999999999985</c:v>
                </c:pt>
                <c:pt idx="683">
                  <c:v>-6.34</c:v>
                </c:pt>
                <c:pt idx="684">
                  <c:v>-6.3199999999999985</c:v>
                </c:pt>
                <c:pt idx="685">
                  <c:v>-6.2999999999999989</c:v>
                </c:pt>
                <c:pt idx="686">
                  <c:v>-6.2799999999999994</c:v>
                </c:pt>
                <c:pt idx="687">
                  <c:v>-6.26</c:v>
                </c:pt>
                <c:pt idx="688">
                  <c:v>-6.24</c:v>
                </c:pt>
                <c:pt idx="689">
                  <c:v>-6.2199999999999989</c:v>
                </c:pt>
                <c:pt idx="690">
                  <c:v>-6.1999999999999975</c:v>
                </c:pt>
                <c:pt idx="691">
                  <c:v>-6.18</c:v>
                </c:pt>
                <c:pt idx="692">
                  <c:v>-6.1599999999999975</c:v>
                </c:pt>
                <c:pt idx="693">
                  <c:v>-6.1400000000000006</c:v>
                </c:pt>
                <c:pt idx="694">
                  <c:v>-6.1199999999999966</c:v>
                </c:pt>
                <c:pt idx="695">
                  <c:v>-6.1</c:v>
                </c:pt>
                <c:pt idx="696">
                  <c:v>-6.08</c:v>
                </c:pt>
                <c:pt idx="697">
                  <c:v>-6.0600000000000005</c:v>
                </c:pt>
                <c:pt idx="698">
                  <c:v>-6.0399999999999991</c:v>
                </c:pt>
                <c:pt idx="699">
                  <c:v>-6.02</c:v>
                </c:pt>
                <c:pt idx="700">
                  <c:v>-6</c:v>
                </c:pt>
                <c:pt idx="701">
                  <c:v>-5.98</c:v>
                </c:pt>
                <c:pt idx="702">
                  <c:v>-5.9599999999999991</c:v>
                </c:pt>
                <c:pt idx="703">
                  <c:v>-5.94</c:v>
                </c:pt>
                <c:pt idx="704">
                  <c:v>-5.92</c:v>
                </c:pt>
                <c:pt idx="705">
                  <c:v>-5.9</c:v>
                </c:pt>
                <c:pt idx="706">
                  <c:v>-5.879999999999999</c:v>
                </c:pt>
                <c:pt idx="707">
                  <c:v>-5.8599999999999985</c:v>
                </c:pt>
                <c:pt idx="708">
                  <c:v>-5.84</c:v>
                </c:pt>
                <c:pt idx="709">
                  <c:v>-5.8199999999999985</c:v>
                </c:pt>
                <c:pt idx="710">
                  <c:v>-5.7999999999999989</c:v>
                </c:pt>
                <c:pt idx="711">
                  <c:v>-5.7799999999999994</c:v>
                </c:pt>
                <c:pt idx="712">
                  <c:v>-5.76</c:v>
                </c:pt>
                <c:pt idx="713">
                  <c:v>-5.74</c:v>
                </c:pt>
                <c:pt idx="714">
                  <c:v>-5.7199999999999989</c:v>
                </c:pt>
                <c:pt idx="715">
                  <c:v>-5.6999999999999975</c:v>
                </c:pt>
                <c:pt idx="716">
                  <c:v>-5.68</c:v>
                </c:pt>
                <c:pt idx="717">
                  <c:v>-5.6599999999999975</c:v>
                </c:pt>
                <c:pt idx="718">
                  <c:v>-5.6400000000000006</c:v>
                </c:pt>
                <c:pt idx="719">
                  <c:v>-5.6199999999999966</c:v>
                </c:pt>
                <c:pt idx="720">
                  <c:v>-5.6</c:v>
                </c:pt>
                <c:pt idx="721">
                  <c:v>-5.58</c:v>
                </c:pt>
                <c:pt idx="722">
                  <c:v>-5.5600000000000005</c:v>
                </c:pt>
                <c:pt idx="723">
                  <c:v>-5.5399999999999991</c:v>
                </c:pt>
                <c:pt idx="724">
                  <c:v>-5.52</c:v>
                </c:pt>
                <c:pt idx="725">
                  <c:v>-5.5</c:v>
                </c:pt>
                <c:pt idx="726">
                  <c:v>-5.48</c:v>
                </c:pt>
                <c:pt idx="727">
                  <c:v>-5.4599999999999991</c:v>
                </c:pt>
                <c:pt idx="728">
                  <c:v>-5.44</c:v>
                </c:pt>
                <c:pt idx="729">
                  <c:v>-5.42</c:v>
                </c:pt>
                <c:pt idx="730">
                  <c:v>-5.4</c:v>
                </c:pt>
                <c:pt idx="731">
                  <c:v>-5.379999999999999</c:v>
                </c:pt>
                <c:pt idx="732">
                  <c:v>-5.3599999999999985</c:v>
                </c:pt>
                <c:pt idx="733">
                  <c:v>-5.34</c:v>
                </c:pt>
                <c:pt idx="734">
                  <c:v>-5.3199999999999985</c:v>
                </c:pt>
                <c:pt idx="735">
                  <c:v>-5.2999999999999989</c:v>
                </c:pt>
                <c:pt idx="736">
                  <c:v>-5.2799999999999994</c:v>
                </c:pt>
                <c:pt idx="737">
                  <c:v>-5.26</c:v>
                </c:pt>
                <c:pt idx="738">
                  <c:v>-5.24</c:v>
                </c:pt>
                <c:pt idx="739">
                  <c:v>-5.2199999999999989</c:v>
                </c:pt>
                <c:pt idx="740">
                  <c:v>-5.1999999999999975</c:v>
                </c:pt>
                <c:pt idx="741">
                  <c:v>-5.18</c:v>
                </c:pt>
                <c:pt idx="742">
                  <c:v>-5.1599999999999975</c:v>
                </c:pt>
                <c:pt idx="743">
                  <c:v>-5.1400000000000006</c:v>
                </c:pt>
                <c:pt idx="744">
                  <c:v>-5.1199999999999966</c:v>
                </c:pt>
                <c:pt idx="745">
                  <c:v>-5.0999999999999996</c:v>
                </c:pt>
                <c:pt idx="746">
                  <c:v>-5.08</c:v>
                </c:pt>
                <c:pt idx="747">
                  <c:v>-5.0600000000000005</c:v>
                </c:pt>
                <c:pt idx="748">
                  <c:v>-5.0399999999999991</c:v>
                </c:pt>
                <c:pt idx="749">
                  <c:v>-5.0199999999999996</c:v>
                </c:pt>
                <c:pt idx="750">
                  <c:v>-5</c:v>
                </c:pt>
                <c:pt idx="751">
                  <c:v>-4.9800000000000004</c:v>
                </c:pt>
                <c:pt idx="752">
                  <c:v>-4.9599999999999991</c:v>
                </c:pt>
                <c:pt idx="753">
                  <c:v>-4.9400000000000004</c:v>
                </c:pt>
                <c:pt idx="754">
                  <c:v>-4.92</c:v>
                </c:pt>
                <c:pt idx="755">
                  <c:v>-4.9000000000000004</c:v>
                </c:pt>
                <c:pt idx="756">
                  <c:v>-4.879999999999999</c:v>
                </c:pt>
                <c:pt idx="757">
                  <c:v>-4.8599999999999985</c:v>
                </c:pt>
                <c:pt idx="758">
                  <c:v>-4.84</c:v>
                </c:pt>
                <c:pt idx="759">
                  <c:v>-4.8199999999999985</c:v>
                </c:pt>
                <c:pt idx="760">
                  <c:v>-4.7999999999999989</c:v>
                </c:pt>
                <c:pt idx="761">
                  <c:v>-4.7799999999999994</c:v>
                </c:pt>
                <c:pt idx="762">
                  <c:v>-4.76</c:v>
                </c:pt>
                <c:pt idx="763">
                  <c:v>-4.74</c:v>
                </c:pt>
                <c:pt idx="764">
                  <c:v>-4.7199999999999989</c:v>
                </c:pt>
                <c:pt idx="765">
                  <c:v>-4.6999999999999975</c:v>
                </c:pt>
                <c:pt idx="766">
                  <c:v>-4.68</c:v>
                </c:pt>
                <c:pt idx="767">
                  <c:v>-4.6599999999999975</c:v>
                </c:pt>
                <c:pt idx="768">
                  <c:v>-4.6400000000000006</c:v>
                </c:pt>
                <c:pt idx="769">
                  <c:v>-4.6199999999999966</c:v>
                </c:pt>
                <c:pt idx="770">
                  <c:v>-4.5999999999999996</c:v>
                </c:pt>
                <c:pt idx="771">
                  <c:v>-4.58</c:v>
                </c:pt>
                <c:pt idx="772">
                  <c:v>-4.5600000000000005</c:v>
                </c:pt>
                <c:pt idx="773">
                  <c:v>-4.5399999999999991</c:v>
                </c:pt>
                <c:pt idx="774">
                  <c:v>-4.5199999999999996</c:v>
                </c:pt>
                <c:pt idx="775">
                  <c:v>-4.5</c:v>
                </c:pt>
                <c:pt idx="776">
                  <c:v>-4.4800000000000004</c:v>
                </c:pt>
                <c:pt idx="777">
                  <c:v>-4.4599999999999991</c:v>
                </c:pt>
                <c:pt idx="778">
                  <c:v>-4.4400000000000004</c:v>
                </c:pt>
                <c:pt idx="779">
                  <c:v>-4.42</c:v>
                </c:pt>
                <c:pt idx="780">
                  <c:v>-4.4000000000000004</c:v>
                </c:pt>
                <c:pt idx="781">
                  <c:v>-4.379999999999999</c:v>
                </c:pt>
                <c:pt idx="782">
                  <c:v>-4.3599999999999985</c:v>
                </c:pt>
                <c:pt idx="783">
                  <c:v>-4.34</c:v>
                </c:pt>
                <c:pt idx="784">
                  <c:v>-4.3199999999999985</c:v>
                </c:pt>
                <c:pt idx="785">
                  <c:v>-4.2999999999999989</c:v>
                </c:pt>
                <c:pt idx="786">
                  <c:v>-4.2799999999999994</c:v>
                </c:pt>
                <c:pt idx="787">
                  <c:v>-4.26</c:v>
                </c:pt>
                <c:pt idx="788">
                  <c:v>-4.24</c:v>
                </c:pt>
                <c:pt idx="789">
                  <c:v>-4.2199999999999989</c:v>
                </c:pt>
                <c:pt idx="790">
                  <c:v>-4.1999999999999975</c:v>
                </c:pt>
                <c:pt idx="791">
                  <c:v>-4.18</c:v>
                </c:pt>
                <c:pt idx="792">
                  <c:v>-4.1599999999999975</c:v>
                </c:pt>
                <c:pt idx="793">
                  <c:v>-4.1399999999999988</c:v>
                </c:pt>
                <c:pt idx="794">
                  <c:v>-4.1199999999999966</c:v>
                </c:pt>
                <c:pt idx="795">
                  <c:v>-4.0999999999999996</c:v>
                </c:pt>
                <c:pt idx="796">
                  <c:v>-4.08</c:v>
                </c:pt>
                <c:pt idx="797">
                  <c:v>-4.0600000000000005</c:v>
                </c:pt>
                <c:pt idx="798">
                  <c:v>-4.0399999999999991</c:v>
                </c:pt>
                <c:pt idx="799">
                  <c:v>-4.0199999999999996</c:v>
                </c:pt>
                <c:pt idx="800">
                  <c:v>-4</c:v>
                </c:pt>
                <c:pt idx="801">
                  <c:v>-3.9800000000000004</c:v>
                </c:pt>
                <c:pt idx="802">
                  <c:v>-3.9600000000000009</c:v>
                </c:pt>
                <c:pt idx="803">
                  <c:v>-3.9400000000000013</c:v>
                </c:pt>
                <c:pt idx="804">
                  <c:v>-3.9199999999999977</c:v>
                </c:pt>
                <c:pt idx="805">
                  <c:v>-3.8999999999999977</c:v>
                </c:pt>
                <c:pt idx="806">
                  <c:v>-3.8799999999999977</c:v>
                </c:pt>
                <c:pt idx="807">
                  <c:v>-3.8599999999999977</c:v>
                </c:pt>
                <c:pt idx="808">
                  <c:v>-3.84</c:v>
                </c:pt>
                <c:pt idx="809">
                  <c:v>-3.8200000000000003</c:v>
                </c:pt>
                <c:pt idx="810">
                  <c:v>-3.8000000000000007</c:v>
                </c:pt>
                <c:pt idx="811">
                  <c:v>-3.7800000000000011</c:v>
                </c:pt>
                <c:pt idx="812">
                  <c:v>-3.759999999999998</c:v>
                </c:pt>
                <c:pt idx="813">
                  <c:v>-3.7399999999999984</c:v>
                </c:pt>
                <c:pt idx="814">
                  <c:v>-3.7199999999999989</c:v>
                </c:pt>
                <c:pt idx="815">
                  <c:v>-3.6999999999999993</c:v>
                </c:pt>
                <c:pt idx="816">
                  <c:v>-3.6799999999999997</c:v>
                </c:pt>
                <c:pt idx="817">
                  <c:v>-3.66</c:v>
                </c:pt>
                <c:pt idx="818">
                  <c:v>-3.6400000000000006</c:v>
                </c:pt>
                <c:pt idx="819">
                  <c:v>-3.620000000000001</c:v>
                </c:pt>
                <c:pt idx="820">
                  <c:v>-3.6000000000000014</c:v>
                </c:pt>
                <c:pt idx="821">
                  <c:v>-3.5799999999999983</c:v>
                </c:pt>
                <c:pt idx="822">
                  <c:v>-3.5599999999999987</c:v>
                </c:pt>
                <c:pt idx="823">
                  <c:v>-3.5399999999999987</c:v>
                </c:pt>
                <c:pt idx="824">
                  <c:v>-3.5199999999999987</c:v>
                </c:pt>
                <c:pt idx="825">
                  <c:v>-3.5</c:v>
                </c:pt>
                <c:pt idx="826">
                  <c:v>-3.4800000000000004</c:v>
                </c:pt>
                <c:pt idx="827">
                  <c:v>-3.4600000000000009</c:v>
                </c:pt>
                <c:pt idx="828">
                  <c:v>-3.4400000000000013</c:v>
                </c:pt>
                <c:pt idx="829">
                  <c:v>-3.4199999999999977</c:v>
                </c:pt>
                <c:pt idx="830">
                  <c:v>-3.3999999999999977</c:v>
                </c:pt>
                <c:pt idx="831">
                  <c:v>-3.3799999999999977</c:v>
                </c:pt>
                <c:pt idx="832">
                  <c:v>-3.3599999999999977</c:v>
                </c:pt>
                <c:pt idx="833">
                  <c:v>-3.34</c:v>
                </c:pt>
                <c:pt idx="834">
                  <c:v>-3.3200000000000003</c:v>
                </c:pt>
                <c:pt idx="835">
                  <c:v>-3.3000000000000007</c:v>
                </c:pt>
                <c:pt idx="836">
                  <c:v>-3.2800000000000011</c:v>
                </c:pt>
                <c:pt idx="837">
                  <c:v>-3.259999999999998</c:v>
                </c:pt>
                <c:pt idx="838">
                  <c:v>-3.2399999999999984</c:v>
                </c:pt>
                <c:pt idx="839">
                  <c:v>-3.2199999999999989</c:v>
                </c:pt>
                <c:pt idx="840">
                  <c:v>-3.1999999999999993</c:v>
                </c:pt>
                <c:pt idx="841">
                  <c:v>-3.1799999999999997</c:v>
                </c:pt>
                <c:pt idx="842">
                  <c:v>-3.16</c:v>
                </c:pt>
                <c:pt idx="843">
                  <c:v>-3.1400000000000006</c:v>
                </c:pt>
                <c:pt idx="844">
                  <c:v>-3.120000000000001</c:v>
                </c:pt>
                <c:pt idx="845">
                  <c:v>-3.1000000000000014</c:v>
                </c:pt>
                <c:pt idx="846">
                  <c:v>-3.0799999999999983</c:v>
                </c:pt>
                <c:pt idx="847">
                  <c:v>-3.0599999999999987</c:v>
                </c:pt>
                <c:pt idx="848">
                  <c:v>-3.0399999999999987</c:v>
                </c:pt>
                <c:pt idx="849">
                  <c:v>-3.0199999999999987</c:v>
                </c:pt>
                <c:pt idx="850">
                  <c:v>-3</c:v>
                </c:pt>
                <c:pt idx="851">
                  <c:v>-2.9800000000000004</c:v>
                </c:pt>
                <c:pt idx="852">
                  <c:v>-2.9600000000000009</c:v>
                </c:pt>
                <c:pt idx="853">
                  <c:v>-2.9400000000000013</c:v>
                </c:pt>
                <c:pt idx="854">
                  <c:v>-2.9199999999999977</c:v>
                </c:pt>
                <c:pt idx="855">
                  <c:v>-2.8999999999999977</c:v>
                </c:pt>
                <c:pt idx="856">
                  <c:v>-2.8799999999999977</c:v>
                </c:pt>
                <c:pt idx="857">
                  <c:v>-2.8599999999999977</c:v>
                </c:pt>
                <c:pt idx="858">
                  <c:v>-2.84</c:v>
                </c:pt>
                <c:pt idx="859">
                  <c:v>-2.8200000000000003</c:v>
                </c:pt>
                <c:pt idx="860">
                  <c:v>-2.8000000000000007</c:v>
                </c:pt>
                <c:pt idx="861">
                  <c:v>-2.7800000000000011</c:v>
                </c:pt>
                <c:pt idx="862">
                  <c:v>-2.759999999999998</c:v>
                </c:pt>
                <c:pt idx="863">
                  <c:v>-2.7399999999999984</c:v>
                </c:pt>
                <c:pt idx="864">
                  <c:v>-2.7199999999999989</c:v>
                </c:pt>
                <c:pt idx="865">
                  <c:v>-2.6999999999999993</c:v>
                </c:pt>
                <c:pt idx="866">
                  <c:v>-2.6799999999999997</c:v>
                </c:pt>
                <c:pt idx="867">
                  <c:v>-2.66</c:v>
                </c:pt>
                <c:pt idx="868">
                  <c:v>-2.6400000000000006</c:v>
                </c:pt>
                <c:pt idx="869">
                  <c:v>-2.620000000000001</c:v>
                </c:pt>
                <c:pt idx="870">
                  <c:v>-2.5999999999999979</c:v>
                </c:pt>
                <c:pt idx="871">
                  <c:v>-2.5799999999999983</c:v>
                </c:pt>
                <c:pt idx="872">
                  <c:v>-2.5599999999999987</c:v>
                </c:pt>
                <c:pt idx="873">
                  <c:v>-2.5399999999999987</c:v>
                </c:pt>
                <c:pt idx="874">
                  <c:v>-2.5199999999999987</c:v>
                </c:pt>
                <c:pt idx="875">
                  <c:v>-2.5</c:v>
                </c:pt>
                <c:pt idx="876">
                  <c:v>-2.4800000000000004</c:v>
                </c:pt>
                <c:pt idx="877">
                  <c:v>-2.4600000000000009</c:v>
                </c:pt>
                <c:pt idx="878">
                  <c:v>-2.4400000000000013</c:v>
                </c:pt>
                <c:pt idx="879">
                  <c:v>-2.4199999999999977</c:v>
                </c:pt>
                <c:pt idx="880">
                  <c:v>-2.3999999999999977</c:v>
                </c:pt>
                <c:pt idx="881">
                  <c:v>-2.3799999999999977</c:v>
                </c:pt>
                <c:pt idx="882">
                  <c:v>-2.3599999999999977</c:v>
                </c:pt>
                <c:pt idx="883">
                  <c:v>-2.34</c:v>
                </c:pt>
                <c:pt idx="884">
                  <c:v>-2.3200000000000003</c:v>
                </c:pt>
                <c:pt idx="885">
                  <c:v>-2.3000000000000007</c:v>
                </c:pt>
                <c:pt idx="886">
                  <c:v>-2.2800000000000011</c:v>
                </c:pt>
                <c:pt idx="887">
                  <c:v>-2.259999999999998</c:v>
                </c:pt>
                <c:pt idx="888">
                  <c:v>-2.2399999999999984</c:v>
                </c:pt>
                <c:pt idx="889">
                  <c:v>-2.2199999999999989</c:v>
                </c:pt>
                <c:pt idx="890">
                  <c:v>-2.1999999999999993</c:v>
                </c:pt>
                <c:pt idx="891">
                  <c:v>-2.1799999999999997</c:v>
                </c:pt>
                <c:pt idx="892">
                  <c:v>-2.16</c:v>
                </c:pt>
                <c:pt idx="893">
                  <c:v>-2.1400000000000006</c:v>
                </c:pt>
                <c:pt idx="894">
                  <c:v>-2.120000000000001</c:v>
                </c:pt>
                <c:pt idx="895">
                  <c:v>-2.0999999999999979</c:v>
                </c:pt>
                <c:pt idx="896">
                  <c:v>-2.0799999999999983</c:v>
                </c:pt>
                <c:pt idx="897">
                  <c:v>-2.0599999999999987</c:v>
                </c:pt>
                <c:pt idx="898">
                  <c:v>-2.0399999999999987</c:v>
                </c:pt>
                <c:pt idx="899">
                  <c:v>-2.0199999999999987</c:v>
                </c:pt>
                <c:pt idx="900">
                  <c:v>-2</c:v>
                </c:pt>
                <c:pt idx="901">
                  <c:v>-1.9800000000000029</c:v>
                </c:pt>
                <c:pt idx="902">
                  <c:v>-1.9600000000000031</c:v>
                </c:pt>
                <c:pt idx="903">
                  <c:v>-1.9400000000000035</c:v>
                </c:pt>
                <c:pt idx="904">
                  <c:v>-1.9199999999999955</c:v>
                </c:pt>
                <c:pt idx="905">
                  <c:v>-1.8999999999999957</c:v>
                </c:pt>
                <c:pt idx="906">
                  <c:v>-1.8799999999999963</c:v>
                </c:pt>
                <c:pt idx="907">
                  <c:v>-1.8599999999999965</c:v>
                </c:pt>
                <c:pt idx="908">
                  <c:v>-1.839999999999997</c:v>
                </c:pt>
                <c:pt idx="909">
                  <c:v>-1.8200000000000003</c:v>
                </c:pt>
                <c:pt idx="910">
                  <c:v>-1.8000000000000007</c:v>
                </c:pt>
                <c:pt idx="911">
                  <c:v>-1.780000000000002</c:v>
                </c:pt>
                <c:pt idx="912">
                  <c:v>-1.7599999999999938</c:v>
                </c:pt>
                <c:pt idx="913">
                  <c:v>-1.7399999999999944</c:v>
                </c:pt>
                <c:pt idx="914">
                  <c:v>-1.7199999999999946</c:v>
                </c:pt>
                <c:pt idx="915">
                  <c:v>-1.6999999999999968</c:v>
                </c:pt>
                <c:pt idx="916">
                  <c:v>-1.6799999999999973</c:v>
                </c:pt>
                <c:pt idx="917">
                  <c:v>-1.6600000000000001</c:v>
                </c:pt>
                <c:pt idx="918">
                  <c:v>-1.6400000000000021</c:v>
                </c:pt>
                <c:pt idx="919">
                  <c:v>-1.6200000000000021</c:v>
                </c:pt>
                <c:pt idx="920">
                  <c:v>-1.599999999999995</c:v>
                </c:pt>
                <c:pt idx="921">
                  <c:v>-1.5799999999999952</c:v>
                </c:pt>
                <c:pt idx="922">
                  <c:v>-1.5599999999999952</c:v>
                </c:pt>
                <c:pt idx="923">
                  <c:v>-1.5399999999999954</c:v>
                </c:pt>
                <c:pt idx="924">
                  <c:v>-1.5199999999999958</c:v>
                </c:pt>
                <c:pt idx="925">
                  <c:v>-1.5</c:v>
                </c:pt>
                <c:pt idx="926">
                  <c:v>-1.4800000000000004</c:v>
                </c:pt>
                <c:pt idx="927">
                  <c:v>-1.4600000000000009</c:v>
                </c:pt>
                <c:pt idx="928">
                  <c:v>-1.4400000000000013</c:v>
                </c:pt>
                <c:pt idx="929">
                  <c:v>-1.4199999999999933</c:v>
                </c:pt>
                <c:pt idx="930">
                  <c:v>-1.3999999999999957</c:v>
                </c:pt>
                <c:pt idx="931">
                  <c:v>-1.3799999999999963</c:v>
                </c:pt>
                <c:pt idx="932">
                  <c:v>-1.3599999999999965</c:v>
                </c:pt>
                <c:pt idx="933">
                  <c:v>-1.339999999999997</c:v>
                </c:pt>
                <c:pt idx="934">
                  <c:v>-1.3200000000000003</c:v>
                </c:pt>
                <c:pt idx="935">
                  <c:v>-1.3000000000000007</c:v>
                </c:pt>
                <c:pt idx="936">
                  <c:v>-1.2800000000000011</c:v>
                </c:pt>
                <c:pt idx="937">
                  <c:v>-1.2599999999999936</c:v>
                </c:pt>
                <c:pt idx="938">
                  <c:v>-1.239999999999994</c:v>
                </c:pt>
                <c:pt idx="939">
                  <c:v>-1.2199999999999942</c:v>
                </c:pt>
                <c:pt idx="940">
                  <c:v>-1.1999999999999968</c:v>
                </c:pt>
                <c:pt idx="941">
                  <c:v>-1.1799999999999973</c:v>
                </c:pt>
                <c:pt idx="942">
                  <c:v>-1.1600000000000001</c:v>
                </c:pt>
                <c:pt idx="943">
                  <c:v>-1.1400000000000021</c:v>
                </c:pt>
                <c:pt idx="944">
                  <c:v>-1.1200000000000021</c:v>
                </c:pt>
                <c:pt idx="945">
                  <c:v>-1.099999999999995</c:v>
                </c:pt>
                <c:pt idx="946">
                  <c:v>-1.0799999999999952</c:v>
                </c:pt>
                <c:pt idx="947">
                  <c:v>-1.0599999999999952</c:v>
                </c:pt>
                <c:pt idx="948">
                  <c:v>-1.0399999999999954</c:v>
                </c:pt>
                <c:pt idx="949">
                  <c:v>-1.0199999999999958</c:v>
                </c:pt>
                <c:pt idx="950">
                  <c:v>-1</c:v>
                </c:pt>
                <c:pt idx="951">
                  <c:v>-0.98000000000000043</c:v>
                </c:pt>
                <c:pt idx="952">
                  <c:v>-0.96000000000000085</c:v>
                </c:pt>
                <c:pt idx="953">
                  <c:v>-0.94000000000000161</c:v>
                </c:pt>
                <c:pt idx="954">
                  <c:v>-0.91999999999999815</c:v>
                </c:pt>
                <c:pt idx="955">
                  <c:v>-0.8999999999999988</c:v>
                </c:pt>
                <c:pt idx="956">
                  <c:v>-0.88</c:v>
                </c:pt>
                <c:pt idx="957">
                  <c:v>-0.85999999999999965</c:v>
                </c:pt>
                <c:pt idx="958">
                  <c:v>-0.84000000000000064</c:v>
                </c:pt>
                <c:pt idx="959">
                  <c:v>-0.82000000000000062</c:v>
                </c:pt>
                <c:pt idx="960">
                  <c:v>-0.80000000000000071</c:v>
                </c:pt>
                <c:pt idx="961">
                  <c:v>-0.78000000000000114</c:v>
                </c:pt>
                <c:pt idx="962">
                  <c:v>-0.75999999999999934</c:v>
                </c:pt>
                <c:pt idx="963">
                  <c:v>-0.73999999999999966</c:v>
                </c:pt>
                <c:pt idx="964">
                  <c:v>-0.71999999999999964</c:v>
                </c:pt>
                <c:pt idx="965">
                  <c:v>-0.69999999999999973</c:v>
                </c:pt>
                <c:pt idx="966">
                  <c:v>-0.68000000000000049</c:v>
                </c:pt>
                <c:pt idx="967">
                  <c:v>-0.66000000000000181</c:v>
                </c:pt>
                <c:pt idx="968">
                  <c:v>-0.64000000000000201</c:v>
                </c:pt>
                <c:pt idx="969">
                  <c:v>-0.62000000000000222</c:v>
                </c:pt>
                <c:pt idx="970">
                  <c:v>-0.59999999999999798</c:v>
                </c:pt>
                <c:pt idx="971">
                  <c:v>-0.57999999999999863</c:v>
                </c:pt>
                <c:pt idx="972">
                  <c:v>-0.55999999999999872</c:v>
                </c:pt>
                <c:pt idx="973">
                  <c:v>-0.53999999999999915</c:v>
                </c:pt>
                <c:pt idx="974">
                  <c:v>-0.51999999999999968</c:v>
                </c:pt>
                <c:pt idx="975">
                  <c:v>-0.5</c:v>
                </c:pt>
                <c:pt idx="976">
                  <c:v>-0.48000000000000048</c:v>
                </c:pt>
                <c:pt idx="977">
                  <c:v>-0.46000000000000085</c:v>
                </c:pt>
                <c:pt idx="978">
                  <c:v>-0.44000000000000133</c:v>
                </c:pt>
                <c:pt idx="979">
                  <c:v>-0.41999999999999926</c:v>
                </c:pt>
                <c:pt idx="980">
                  <c:v>-0.39999999999999997</c:v>
                </c:pt>
                <c:pt idx="981">
                  <c:v>-0.38000000000000017</c:v>
                </c:pt>
                <c:pt idx="982">
                  <c:v>-0.36000000000000032</c:v>
                </c:pt>
                <c:pt idx="983">
                  <c:v>-0.3400000000000003</c:v>
                </c:pt>
                <c:pt idx="984">
                  <c:v>-0.32000000000000095</c:v>
                </c:pt>
                <c:pt idx="985">
                  <c:v>-0.30000000000000082</c:v>
                </c:pt>
                <c:pt idx="986">
                  <c:v>-0.2800000000000013</c:v>
                </c:pt>
                <c:pt idx="987">
                  <c:v>-0.25999999999999868</c:v>
                </c:pt>
                <c:pt idx="988">
                  <c:v>-0.23999999999999894</c:v>
                </c:pt>
                <c:pt idx="989">
                  <c:v>-0.21999999999999947</c:v>
                </c:pt>
                <c:pt idx="990">
                  <c:v>-0.19999999999999973</c:v>
                </c:pt>
                <c:pt idx="991">
                  <c:v>-0.18000000000000016</c:v>
                </c:pt>
                <c:pt idx="992">
                  <c:v>-0.1600000000000002</c:v>
                </c:pt>
                <c:pt idx="993">
                  <c:v>-0.14000000000000071</c:v>
                </c:pt>
                <c:pt idx="994">
                  <c:v>-0.12000000000000099</c:v>
                </c:pt>
                <c:pt idx="995">
                  <c:v>-9.9999999999998132E-2</c:v>
                </c:pt>
                <c:pt idx="996">
                  <c:v>-7.9999999999998531E-2</c:v>
                </c:pt>
                <c:pt idx="997">
                  <c:v>-5.9999999999998922E-2</c:v>
                </c:pt>
                <c:pt idx="998">
                  <c:v>-3.9999999999999175E-2</c:v>
                </c:pt>
                <c:pt idx="999">
                  <c:v>-1.9999999999999577E-2</c:v>
                </c:pt>
                <c:pt idx="1000">
                  <c:v>0</c:v>
                </c:pt>
                <c:pt idx="1001">
                  <c:v>1.9999999999999577E-2</c:v>
                </c:pt>
                <c:pt idx="1002">
                  <c:v>3.9999999999999175E-2</c:v>
                </c:pt>
                <c:pt idx="1003">
                  <c:v>5.9999999999998922E-2</c:v>
                </c:pt>
                <c:pt idx="1004">
                  <c:v>8.0000000000001834E-2</c:v>
                </c:pt>
                <c:pt idx="1005">
                  <c:v>0.10000000000000142</c:v>
                </c:pt>
                <c:pt idx="1006">
                  <c:v>0.12000000000000099</c:v>
                </c:pt>
                <c:pt idx="1007">
                  <c:v>0.14000000000000071</c:v>
                </c:pt>
                <c:pt idx="1008">
                  <c:v>0.1600000000000002</c:v>
                </c:pt>
                <c:pt idx="1009">
                  <c:v>0.18000000000000016</c:v>
                </c:pt>
                <c:pt idx="1010">
                  <c:v>0.19999999999999973</c:v>
                </c:pt>
                <c:pt idx="1011">
                  <c:v>0.21999999999999947</c:v>
                </c:pt>
                <c:pt idx="1012">
                  <c:v>0.24000000000000199</c:v>
                </c:pt>
                <c:pt idx="1013">
                  <c:v>0.26000000000000156</c:v>
                </c:pt>
                <c:pt idx="1014">
                  <c:v>0.2800000000000013</c:v>
                </c:pt>
                <c:pt idx="1015">
                  <c:v>0.30000000000000082</c:v>
                </c:pt>
                <c:pt idx="1016">
                  <c:v>0.32000000000000095</c:v>
                </c:pt>
                <c:pt idx="1017">
                  <c:v>0.3400000000000003</c:v>
                </c:pt>
                <c:pt idx="1018">
                  <c:v>0.36000000000000032</c:v>
                </c:pt>
                <c:pt idx="1019">
                  <c:v>0.38000000000000017</c:v>
                </c:pt>
                <c:pt idx="1020">
                  <c:v>0.4000000000000023</c:v>
                </c:pt>
                <c:pt idx="1021">
                  <c:v>0.42000000000000182</c:v>
                </c:pt>
                <c:pt idx="1022">
                  <c:v>0.44000000000000133</c:v>
                </c:pt>
                <c:pt idx="1023">
                  <c:v>0.46000000000000085</c:v>
                </c:pt>
                <c:pt idx="1024">
                  <c:v>0.48000000000000048</c:v>
                </c:pt>
                <c:pt idx="1025">
                  <c:v>0.5</c:v>
                </c:pt>
                <c:pt idx="1026">
                  <c:v>0.51999999999999968</c:v>
                </c:pt>
                <c:pt idx="1027">
                  <c:v>0.53999999999999915</c:v>
                </c:pt>
                <c:pt idx="1028">
                  <c:v>0.55999999999999872</c:v>
                </c:pt>
                <c:pt idx="1029">
                  <c:v>0.58000000000000151</c:v>
                </c:pt>
                <c:pt idx="1030">
                  <c:v>0.60000000000000164</c:v>
                </c:pt>
                <c:pt idx="1031">
                  <c:v>0.62000000000000222</c:v>
                </c:pt>
                <c:pt idx="1032">
                  <c:v>0.64000000000000201</c:v>
                </c:pt>
                <c:pt idx="1033">
                  <c:v>0.66000000000000181</c:v>
                </c:pt>
                <c:pt idx="1034">
                  <c:v>0.68000000000000049</c:v>
                </c:pt>
                <c:pt idx="1035">
                  <c:v>0.69999999999999973</c:v>
                </c:pt>
                <c:pt idx="1036">
                  <c:v>0.71999999999999964</c:v>
                </c:pt>
                <c:pt idx="1037">
                  <c:v>0.74000000000000321</c:v>
                </c:pt>
                <c:pt idx="1038">
                  <c:v>0.76000000000000301</c:v>
                </c:pt>
                <c:pt idx="1039">
                  <c:v>0.78000000000000114</c:v>
                </c:pt>
                <c:pt idx="1040">
                  <c:v>0.80000000000000071</c:v>
                </c:pt>
                <c:pt idx="1041">
                  <c:v>0.82000000000000062</c:v>
                </c:pt>
                <c:pt idx="1042">
                  <c:v>0.84000000000000064</c:v>
                </c:pt>
                <c:pt idx="1043">
                  <c:v>0.85999999999999965</c:v>
                </c:pt>
                <c:pt idx="1044">
                  <c:v>0.88</c:v>
                </c:pt>
                <c:pt idx="1045">
                  <c:v>0.90000000000000213</c:v>
                </c:pt>
                <c:pt idx="1046">
                  <c:v>0.92000000000000171</c:v>
                </c:pt>
                <c:pt idx="1047">
                  <c:v>0.94000000000000161</c:v>
                </c:pt>
                <c:pt idx="1048">
                  <c:v>0.96000000000000085</c:v>
                </c:pt>
                <c:pt idx="1049">
                  <c:v>0.98000000000000043</c:v>
                </c:pt>
                <c:pt idx="1050">
                  <c:v>1</c:v>
                </c:pt>
                <c:pt idx="1051">
                  <c:v>1.0199999999999958</c:v>
                </c:pt>
                <c:pt idx="1052">
                  <c:v>1.0399999999999954</c:v>
                </c:pt>
                <c:pt idx="1053">
                  <c:v>1.0599999999999952</c:v>
                </c:pt>
                <c:pt idx="1054">
                  <c:v>1.0800000000000021</c:v>
                </c:pt>
                <c:pt idx="1055">
                  <c:v>1.1000000000000021</c:v>
                </c:pt>
                <c:pt idx="1056">
                  <c:v>1.1200000000000021</c:v>
                </c:pt>
                <c:pt idx="1057">
                  <c:v>1.1400000000000021</c:v>
                </c:pt>
                <c:pt idx="1058">
                  <c:v>1.1600000000000001</c:v>
                </c:pt>
                <c:pt idx="1059">
                  <c:v>1.1799999999999973</c:v>
                </c:pt>
                <c:pt idx="1060">
                  <c:v>1.1999999999999968</c:v>
                </c:pt>
                <c:pt idx="1061">
                  <c:v>1.2199999999999942</c:v>
                </c:pt>
                <c:pt idx="1062">
                  <c:v>1.240000000000002</c:v>
                </c:pt>
                <c:pt idx="1063">
                  <c:v>1.260000000000002</c:v>
                </c:pt>
                <c:pt idx="1064">
                  <c:v>1.2800000000000011</c:v>
                </c:pt>
                <c:pt idx="1065">
                  <c:v>1.3000000000000007</c:v>
                </c:pt>
                <c:pt idx="1066">
                  <c:v>1.3200000000000003</c:v>
                </c:pt>
                <c:pt idx="1067">
                  <c:v>1.339999999999997</c:v>
                </c:pt>
                <c:pt idx="1068">
                  <c:v>1.3599999999999965</c:v>
                </c:pt>
                <c:pt idx="1069">
                  <c:v>1.3799999999999963</c:v>
                </c:pt>
                <c:pt idx="1070">
                  <c:v>1.4000000000000019</c:v>
                </c:pt>
                <c:pt idx="1071">
                  <c:v>1.4200000000000017</c:v>
                </c:pt>
                <c:pt idx="1072">
                  <c:v>1.4400000000000013</c:v>
                </c:pt>
                <c:pt idx="1073">
                  <c:v>1.4600000000000009</c:v>
                </c:pt>
                <c:pt idx="1074">
                  <c:v>1.4800000000000004</c:v>
                </c:pt>
                <c:pt idx="1075">
                  <c:v>1.5</c:v>
                </c:pt>
                <c:pt idx="1076">
                  <c:v>1.5199999999999958</c:v>
                </c:pt>
                <c:pt idx="1077">
                  <c:v>1.5399999999999954</c:v>
                </c:pt>
                <c:pt idx="1078">
                  <c:v>1.5599999999999952</c:v>
                </c:pt>
                <c:pt idx="1079">
                  <c:v>1.5800000000000021</c:v>
                </c:pt>
                <c:pt idx="1080">
                  <c:v>1.6000000000000021</c:v>
                </c:pt>
                <c:pt idx="1081">
                  <c:v>1.6200000000000021</c:v>
                </c:pt>
                <c:pt idx="1082">
                  <c:v>1.6400000000000021</c:v>
                </c:pt>
                <c:pt idx="1083">
                  <c:v>1.6600000000000001</c:v>
                </c:pt>
                <c:pt idx="1084">
                  <c:v>1.6799999999999973</c:v>
                </c:pt>
                <c:pt idx="1085">
                  <c:v>1.6999999999999968</c:v>
                </c:pt>
                <c:pt idx="1086">
                  <c:v>1.7199999999999946</c:v>
                </c:pt>
                <c:pt idx="1087">
                  <c:v>1.7400000000000022</c:v>
                </c:pt>
                <c:pt idx="1088">
                  <c:v>1.7600000000000022</c:v>
                </c:pt>
                <c:pt idx="1089">
                  <c:v>1.780000000000002</c:v>
                </c:pt>
                <c:pt idx="1090">
                  <c:v>1.8000000000000007</c:v>
                </c:pt>
                <c:pt idx="1091">
                  <c:v>1.8200000000000003</c:v>
                </c:pt>
                <c:pt idx="1092">
                  <c:v>1.839999999999997</c:v>
                </c:pt>
                <c:pt idx="1093">
                  <c:v>1.8599999999999965</c:v>
                </c:pt>
                <c:pt idx="1094">
                  <c:v>1.8799999999999963</c:v>
                </c:pt>
                <c:pt idx="1095">
                  <c:v>1.9000000000000021</c:v>
                </c:pt>
                <c:pt idx="1096">
                  <c:v>1.9200000000000021</c:v>
                </c:pt>
                <c:pt idx="1097">
                  <c:v>1.9400000000000035</c:v>
                </c:pt>
                <c:pt idx="1098">
                  <c:v>1.9600000000000031</c:v>
                </c:pt>
                <c:pt idx="1099">
                  <c:v>1.9800000000000029</c:v>
                </c:pt>
                <c:pt idx="1100">
                  <c:v>2</c:v>
                </c:pt>
                <c:pt idx="1101">
                  <c:v>2.0199999999999987</c:v>
                </c:pt>
                <c:pt idx="1102">
                  <c:v>2.0399999999999987</c:v>
                </c:pt>
                <c:pt idx="1103">
                  <c:v>2.0599999999999987</c:v>
                </c:pt>
                <c:pt idx="1104">
                  <c:v>2.0800000000000018</c:v>
                </c:pt>
                <c:pt idx="1105">
                  <c:v>2.1000000000000014</c:v>
                </c:pt>
                <c:pt idx="1106">
                  <c:v>2.120000000000001</c:v>
                </c:pt>
                <c:pt idx="1107">
                  <c:v>2.1400000000000006</c:v>
                </c:pt>
                <c:pt idx="1108">
                  <c:v>2.16</c:v>
                </c:pt>
                <c:pt idx="1109">
                  <c:v>2.1799999999999997</c:v>
                </c:pt>
                <c:pt idx="1110">
                  <c:v>2.1999999999999993</c:v>
                </c:pt>
                <c:pt idx="1111">
                  <c:v>2.2199999999999989</c:v>
                </c:pt>
                <c:pt idx="1112">
                  <c:v>2.2400000000000042</c:v>
                </c:pt>
                <c:pt idx="1113">
                  <c:v>2.2600000000000016</c:v>
                </c:pt>
                <c:pt idx="1114">
                  <c:v>2.2800000000000011</c:v>
                </c:pt>
                <c:pt idx="1115">
                  <c:v>2.3000000000000007</c:v>
                </c:pt>
                <c:pt idx="1116">
                  <c:v>2.3200000000000003</c:v>
                </c:pt>
                <c:pt idx="1117">
                  <c:v>2.34</c:v>
                </c:pt>
                <c:pt idx="1118">
                  <c:v>2.3599999999999977</c:v>
                </c:pt>
                <c:pt idx="1119">
                  <c:v>2.3799999999999977</c:v>
                </c:pt>
                <c:pt idx="1120">
                  <c:v>2.4000000000000021</c:v>
                </c:pt>
                <c:pt idx="1121">
                  <c:v>2.4200000000000017</c:v>
                </c:pt>
                <c:pt idx="1122">
                  <c:v>2.4400000000000013</c:v>
                </c:pt>
                <c:pt idx="1123">
                  <c:v>2.4600000000000009</c:v>
                </c:pt>
                <c:pt idx="1124">
                  <c:v>2.4800000000000004</c:v>
                </c:pt>
                <c:pt idx="1125">
                  <c:v>2.5</c:v>
                </c:pt>
                <c:pt idx="1126">
                  <c:v>2.5199999999999987</c:v>
                </c:pt>
                <c:pt idx="1127">
                  <c:v>2.5399999999999987</c:v>
                </c:pt>
                <c:pt idx="1128">
                  <c:v>2.5599999999999987</c:v>
                </c:pt>
                <c:pt idx="1129">
                  <c:v>2.5800000000000018</c:v>
                </c:pt>
                <c:pt idx="1130">
                  <c:v>2.6000000000000014</c:v>
                </c:pt>
                <c:pt idx="1131">
                  <c:v>2.620000000000001</c:v>
                </c:pt>
                <c:pt idx="1132">
                  <c:v>2.6400000000000006</c:v>
                </c:pt>
                <c:pt idx="1133">
                  <c:v>2.66</c:v>
                </c:pt>
                <c:pt idx="1134">
                  <c:v>2.6799999999999997</c:v>
                </c:pt>
                <c:pt idx="1135">
                  <c:v>2.6999999999999993</c:v>
                </c:pt>
                <c:pt idx="1136">
                  <c:v>2.7199999999999989</c:v>
                </c:pt>
                <c:pt idx="1137">
                  <c:v>2.7400000000000042</c:v>
                </c:pt>
                <c:pt idx="1138">
                  <c:v>2.7600000000000016</c:v>
                </c:pt>
                <c:pt idx="1139">
                  <c:v>2.7800000000000011</c:v>
                </c:pt>
                <c:pt idx="1140">
                  <c:v>2.8000000000000007</c:v>
                </c:pt>
                <c:pt idx="1141">
                  <c:v>2.8200000000000003</c:v>
                </c:pt>
                <c:pt idx="1142">
                  <c:v>2.84</c:v>
                </c:pt>
                <c:pt idx="1143">
                  <c:v>2.8599999999999977</c:v>
                </c:pt>
                <c:pt idx="1144">
                  <c:v>2.8799999999999977</c:v>
                </c:pt>
                <c:pt idx="1145">
                  <c:v>2.9000000000000021</c:v>
                </c:pt>
                <c:pt idx="1146">
                  <c:v>2.9200000000000017</c:v>
                </c:pt>
                <c:pt idx="1147">
                  <c:v>2.9400000000000013</c:v>
                </c:pt>
                <c:pt idx="1148">
                  <c:v>2.9600000000000009</c:v>
                </c:pt>
                <c:pt idx="1149">
                  <c:v>2.9800000000000004</c:v>
                </c:pt>
                <c:pt idx="1150">
                  <c:v>3</c:v>
                </c:pt>
                <c:pt idx="1151">
                  <c:v>3.0199999999999987</c:v>
                </c:pt>
                <c:pt idx="1152">
                  <c:v>3.0399999999999987</c:v>
                </c:pt>
                <c:pt idx="1153">
                  <c:v>3.0599999999999987</c:v>
                </c:pt>
                <c:pt idx="1154">
                  <c:v>3.0800000000000018</c:v>
                </c:pt>
                <c:pt idx="1155">
                  <c:v>3.1000000000000014</c:v>
                </c:pt>
                <c:pt idx="1156">
                  <c:v>3.120000000000001</c:v>
                </c:pt>
                <c:pt idx="1157">
                  <c:v>3.1400000000000006</c:v>
                </c:pt>
                <c:pt idx="1158">
                  <c:v>3.16</c:v>
                </c:pt>
                <c:pt idx="1159">
                  <c:v>3.1799999999999997</c:v>
                </c:pt>
                <c:pt idx="1160">
                  <c:v>3.1999999999999993</c:v>
                </c:pt>
                <c:pt idx="1161">
                  <c:v>3.2199999999999989</c:v>
                </c:pt>
                <c:pt idx="1162">
                  <c:v>3.2400000000000042</c:v>
                </c:pt>
                <c:pt idx="1163">
                  <c:v>3.2600000000000016</c:v>
                </c:pt>
                <c:pt idx="1164">
                  <c:v>3.2800000000000011</c:v>
                </c:pt>
                <c:pt idx="1165">
                  <c:v>3.3000000000000007</c:v>
                </c:pt>
                <c:pt idx="1166">
                  <c:v>3.3200000000000003</c:v>
                </c:pt>
                <c:pt idx="1167">
                  <c:v>3.34</c:v>
                </c:pt>
                <c:pt idx="1168">
                  <c:v>3.3599999999999977</c:v>
                </c:pt>
                <c:pt idx="1169">
                  <c:v>3.3799999999999977</c:v>
                </c:pt>
                <c:pt idx="1170">
                  <c:v>3.4000000000000021</c:v>
                </c:pt>
                <c:pt idx="1171">
                  <c:v>3.4200000000000017</c:v>
                </c:pt>
                <c:pt idx="1172">
                  <c:v>3.4400000000000013</c:v>
                </c:pt>
                <c:pt idx="1173">
                  <c:v>3.4600000000000009</c:v>
                </c:pt>
                <c:pt idx="1174">
                  <c:v>3.4800000000000004</c:v>
                </c:pt>
                <c:pt idx="1175">
                  <c:v>3.5</c:v>
                </c:pt>
                <c:pt idx="1176">
                  <c:v>3.5199999999999987</c:v>
                </c:pt>
                <c:pt idx="1177">
                  <c:v>3.5399999999999987</c:v>
                </c:pt>
                <c:pt idx="1178">
                  <c:v>3.5599999999999987</c:v>
                </c:pt>
                <c:pt idx="1179">
                  <c:v>3.5800000000000018</c:v>
                </c:pt>
                <c:pt idx="1180">
                  <c:v>3.6000000000000014</c:v>
                </c:pt>
                <c:pt idx="1181">
                  <c:v>3.620000000000001</c:v>
                </c:pt>
                <c:pt idx="1182">
                  <c:v>3.6400000000000006</c:v>
                </c:pt>
                <c:pt idx="1183">
                  <c:v>3.66</c:v>
                </c:pt>
                <c:pt idx="1184">
                  <c:v>3.6799999999999997</c:v>
                </c:pt>
                <c:pt idx="1185">
                  <c:v>3.6999999999999993</c:v>
                </c:pt>
                <c:pt idx="1186">
                  <c:v>3.7199999999999989</c:v>
                </c:pt>
                <c:pt idx="1187">
                  <c:v>3.7400000000000042</c:v>
                </c:pt>
                <c:pt idx="1188">
                  <c:v>3.7600000000000016</c:v>
                </c:pt>
                <c:pt idx="1189">
                  <c:v>3.7800000000000011</c:v>
                </c:pt>
                <c:pt idx="1190">
                  <c:v>3.8000000000000007</c:v>
                </c:pt>
                <c:pt idx="1191">
                  <c:v>3.8200000000000003</c:v>
                </c:pt>
                <c:pt idx="1192">
                  <c:v>3.84</c:v>
                </c:pt>
                <c:pt idx="1193">
                  <c:v>3.8599999999999977</c:v>
                </c:pt>
                <c:pt idx="1194">
                  <c:v>3.8799999999999977</c:v>
                </c:pt>
                <c:pt idx="1195">
                  <c:v>3.9000000000000021</c:v>
                </c:pt>
                <c:pt idx="1196">
                  <c:v>3.9200000000000017</c:v>
                </c:pt>
                <c:pt idx="1197">
                  <c:v>3.9400000000000013</c:v>
                </c:pt>
                <c:pt idx="1198">
                  <c:v>3.9600000000000009</c:v>
                </c:pt>
                <c:pt idx="1199">
                  <c:v>3.9800000000000004</c:v>
                </c:pt>
                <c:pt idx="1200">
                  <c:v>4</c:v>
                </c:pt>
                <c:pt idx="1201">
                  <c:v>4.0199999999999996</c:v>
                </c:pt>
                <c:pt idx="1202">
                  <c:v>4.0399999999999991</c:v>
                </c:pt>
                <c:pt idx="1203">
                  <c:v>4.0600000000000005</c:v>
                </c:pt>
                <c:pt idx="1204">
                  <c:v>4.0800000000000018</c:v>
                </c:pt>
                <c:pt idx="1205">
                  <c:v>4.1000000000000005</c:v>
                </c:pt>
                <c:pt idx="1206">
                  <c:v>4.1199999999999966</c:v>
                </c:pt>
                <c:pt idx="1207">
                  <c:v>4.1400000000000006</c:v>
                </c:pt>
                <c:pt idx="1208">
                  <c:v>4.1599999999999975</c:v>
                </c:pt>
                <c:pt idx="1209">
                  <c:v>4.18</c:v>
                </c:pt>
                <c:pt idx="1210">
                  <c:v>4.1999999999999975</c:v>
                </c:pt>
                <c:pt idx="1211">
                  <c:v>4.2199999999999989</c:v>
                </c:pt>
                <c:pt idx="1212">
                  <c:v>4.240000000000002</c:v>
                </c:pt>
                <c:pt idx="1213">
                  <c:v>4.2600000000000016</c:v>
                </c:pt>
                <c:pt idx="1214">
                  <c:v>4.2800000000000011</c:v>
                </c:pt>
                <c:pt idx="1215">
                  <c:v>4.3000000000000007</c:v>
                </c:pt>
                <c:pt idx="1216">
                  <c:v>4.3199999999999985</c:v>
                </c:pt>
                <c:pt idx="1217">
                  <c:v>4.34</c:v>
                </c:pt>
                <c:pt idx="1218">
                  <c:v>4.3599999999999985</c:v>
                </c:pt>
                <c:pt idx="1219">
                  <c:v>4.379999999999999</c:v>
                </c:pt>
                <c:pt idx="1220">
                  <c:v>4.4000000000000021</c:v>
                </c:pt>
                <c:pt idx="1221">
                  <c:v>4.4200000000000017</c:v>
                </c:pt>
                <c:pt idx="1222">
                  <c:v>4.4400000000000013</c:v>
                </c:pt>
                <c:pt idx="1223">
                  <c:v>4.4600000000000009</c:v>
                </c:pt>
                <c:pt idx="1224">
                  <c:v>4.4800000000000004</c:v>
                </c:pt>
                <c:pt idx="1225">
                  <c:v>4.5</c:v>
                </c:pt>
                <c:pt idx="1226">
                  <c:v>4.5199999999999996</c:v>
                </c:pt>
                <c:pt idx="1227">
                  <c:v>4.5399999999999991</c:v>
                </c:pt>
                <c:pt idx="1228">
                  <c:v>4.5600000000000005</c:v>
                </c:pt>
                <c:pt idx="1229">
                  <c:v>4.5800000000000018</c:v>
                </c:pt>
                <c:pt idx="1230">
                  <c:v>4.6000000000000005</c:v>
                </c:pt>
                <c:pt idx="1231">
                  <c:v>4.6199999999999966</c:v>
                </c:pt>
                <c:pt idx="1232">
                  <c:v>4.6400000000000006</c:v>
                </c:pt>
                <c:pt idx="1233">
                  <c:v>4.6599999999999975</c:v>
                </c:pt>
                <c:pt idx="1234">
                  <c:v>4.68</c:v>
                </c:pt>
                <c:pt idx="1235">
                  <c:v>4.6999999999999975</c:v>
                </c:pt>
                <c:pt idx="1236">
                  <c:v>4.7199999999999989</c:v>
                </c:pt>
                <c:pt idx="1237">
                  <c:v>4.740000000000002</c:v>
                </c:pt>
                <c:pt idx="1238">
                  <c:v>4.7600000000000016</c:v>
                </c:pt>
                <c:pt idx="1239">
                  <c:v>4.7800000000000011</c:v>
                </c:pt>
                <c:pt idx="1240">
                  <c:v>4.8000000000000007</c:v>
                </c:pt>
                <c:pt idx="1241">
                  <c:v>4.8199999999999985</c:v>
                </c:pt>
                <c:pt idx="1242">
                  <c:v>4.84</c:v>
                </c:pt>
                <c:pt idx="1243">
                  <c:v>4.8599999999999985</c:v>
                </c:pt>
                <c:pt idx="1244">
                  <c:v>4.879999999999999</c:v>
                </c:pt>
                <c:pt idx="1245">
                  <c:v>4.9000000000000021</c:v>
                </c:pt>
                <c:pt idx="1246">
                  <c:v>4.9200000000000017</c:v>
                </c:pt>
                <c:pt idx="1247">
                  <c:v>4.9400000000000013</c:v>
                </c:pt>
                <c:pt idx="1248">
                  <c:v>4.9600000000000009</c:v>
                </c:pt>
                <c:pt idx="1249">
                  <c:v>4.9800000000000004</c:v>
                </c:pt>
                <c:pt idx="1250">
                  <c:v>5</c:v>
                </c:pt>
                <c:pt idx="1251">
                  <c:v>5.0199999999999996</c:v>
                </c:pt>
                <c:pt idx="1252">
                  <c:v>5.0399999999999991</c:v>
                </c:pt>
                <c:pt idx="1253">
                  <c:v>5.0600000000000005</c:v>
                </c:pt>
                <c:pt idx="1254">
                  <c:v>5.0800000000000018</c:v>
                </c:pt>
                <c:pt idx="1255">
                  <c:v>5.1000000000000005</c:v>
                </c:pt>
                <c:pt idx="1256">
                  <c:v>5.1199999999999966</c:v>
                </c:pt>
                <c:pt idx="1257">
                  <c:v>5.1400000000000006</c:v>
                </c:pt>
                <c:pt idx="1258">
                  <c:v>5.1599999999999975</c:v>
                </c:pt>
                <c:pt idx="1259">
                  <c:v>5.18</c:v>
                </c:pt>
                <c:pt idx="1260">
                  <c:v>5.1999999999999975</c:v>
                </c:pt>
                <c:pt idx="1261">
                  <c:v>5.2199999999999989</c:v>
                </c:pt>
                <c:pt idx="1262">
                  <c:v>5.240000000000002</c:v>
                </c:pt>
                <c:pt idx="1263">
                  <c:v>5.2600000000000016</c:v>
                </c:pt>
                <c:pt idx="1264">
                  <c:v>5.2800000000000011</c:v>
                </c:pt>
                <c:pt idx="1265">
                  <c:v>5.3000000000000007</c:v>
                </c:pt>
                <c:pt idx="1266">
                  <c:v>5.3199999999999985</c:v>
                </c:pt>
                <c:pt idx="1267">
                  <c:v>5.34</c:v>
                </c:pt>
                <c:pt idx="1268">
                  <c:v>5.3599999999999985</c:v>
                </c:pt>
                <c:pt idx="1269">
                  <c:v>5.379999999999999</c:v>
                </c:pt>
                <c:pt idx="1270">
                  <c:v>5.4000000000000021</c:v>
                </c:pt>
                <c:pt idx="1271">
                  <c:v>5.4200000000000017</c:v>
                </c:pt>
                <c:pt idx="1272">
                  <c:v>5.4400000000000013</c:v>
                </c:pt>
                <c:pt idx="1273">
                  <c:v>5.4600000000000009</c:v>
                </c:pt>
                <c:pt idx="1274">
                  <c:v>5.48</c:v>
                </c:pt>
                <c:pt idx="1275">
                  <c:v>5.5</c:v>
                </c:pt>
                <c:pt idx="1276">
                  <c:v>5.52</c:v>
                </c:pt>
                <c:pt idx="1277">
                  <c:v>5.5399999999999991</c:v>
                </c:pt>
                <c:pt idx="1278">
                  <c:v>5.5600000000000005</c:v>
                </c:pt>
                <c:pt idx="1279">
                  <c:v>5.5800000000000018</c:v>
                </c:pt>
                <c:pt idx="1280">
                  <c:v>5.6000000000000005</c:v>
                </c:pt>
                <c:pt idx="1281">
                  <c:v>5.6199999999999966</c:v>
                </c:pt>
                <c:pt idx="1282">
                  <c:v>5.6400000000000006</c:v>
                </c:pt>
                <c:pt idx="1283">
                  <c:v>5.6599999999999975</c:v>
                </c:pt>
                <c:pt idx="1284">
                  <c:v>5.68</c:v>
                </c:pt>
                <c:pt idx="1285">
                  <c:v>5.6999999999999975</c:v>
                </c:pt>
                <c:pt idx="1286">
                  <c:v>5.7199999999999989</c:v>
                </c:pt>
                <c:pt idx="1287">
                  <c:v>5.740000000000002</c:v>
                </c:pt>
                <c:pt idx="1288">
                  <c:v>5.7600000000000016</c:v>
                </c:pt>
                <c:pt idx="1289">
                  <c:v>5.7800000000000011</c:v>
                </c:pt>
                <c:pt idx="1290">
                  <c:v>5.8000000000000007</c:v>
                </c:pt>
                <c:pt idx="1291">
                  <c:v>5.8199999999999985</c:v>
                </c:pt>
                <c:pt idx="1292">
                  <c:v>5.84</c:v>
                </c:pt>
                <c:pt idx="1293">
                  <c:v>5.8599999999999985</c:v>
                </c:pt>
                <c:pt idx="1294">
                  <c:v>5.879999999999999</c:v>
                </c:pt>
                <c:pt idx="1295">
                  <c:v>5.9000000000000021</c:v>
                </c:pt>
                <c:pt idx="1296">
                  <c:v>5.9200000000000017</c:v>
                </c:pt>
                <c:pt idx="1297">
                  <c:v>5.9400000000000013</c:v>
                </c:pt>
                <c:pt idx="1298">
                  <c:v>5.9600000000000009</c:v>
                </c:pt>
                <c:pt idx="1299">
                  <c:v>5.98</c:v>
                </c:pt>
                <c:pt idx="1300">
                  <c:v>6</c:v>
                </c:pt>
                <c:pt idx="1301">
                  <c:v>6.02</c:v>
                </c:pt>
                <c:pt idx="1302">
                  <c:v>6.0399999999999991</c:v>
                </c:pt>
                <c:pt idx="1303">
                  <c:v>6.0599999999999987</c:v>
                </c:pt>
                <c:pt idx="1304">
                  <c:v>6.0799999999999983</c:v>
                </c:pt>
                <c:pt idx="1305">
                  <c:v>6.0999999999999979</c:v>
                </c:pt>
                <c:pt idx="1306">
                  <c:v>6.1199999999999966</c:v>
                </c:pt>
                <c:pt idx="1307">
                  <c:v>6.1400000000000006</c:v>
                </c:pt>
                <c:pt idx="1308">
                  <c:v>6.1599999999999975</c:v>
                </c:pt>
                <c:pt idx="1309">
                  <c:v>6.18</c:v>
                </c:pt>
                <c:pt idx="1310">
                  <c:v>6.1999999999999975</c:v>
                </c:pt>
                <c:pt idx="1311">
                  <c:v>6.2199999999999989</c:v>
                </c:pt>
                <c:pt idx="1312">
                  <c:v>6.2399999999999984</c:v>
                </c:pt>
                <c:pt idx="1313">
                  <c:v>6.259999999999998</c:v>
                </c:pt>
                <c:pt idx="1314">
                  <c:v>6.2800000000000011</c:v>
                </c:pt>
                <c:pt idx="1315">
                  <c:v>6.3000000000000007</c:v>
                </c:pt>
                <c:pt idx="1316">
                  <c:v>6.3199999999999985</c:v>
                </c:pt>
                <c:pt idx="1317">
                  <c:v>6.34</c:v>
                </c:pt>
                <c:pt idx="1318">
                  <c:v>6.3599999999999985</c:v>
                </c:pt>
                <c:pt idx="1319">
                  <c:v>6.379999999999999</c:v>
                </c:pt>
                <c:pt idx="1320">
                  <c:v>6.3999999999999986</c:v>
                </c:pt>
                <c:pt idx="1321">
                  <c:v>6.4199999999999982</c:v>
                </c:pt>
                <c:pt idx="1322">
                  <c:v>6.44</c:v>
                </c:pt>
                <c:pt idx="1323">
                  <c:v>6.4600000000000009</c:v>
                </c:pt>
                <c:pt idx="1324">
                  <c:v>6.48</c:v>
                </c:pt>
                <c:pt idx="1325">
                  <c:v>6.5</c:v>
                </c:pt>
                <c:pt idx="1326">
                  <c:v>6.52</c:v>
                </c:pt>
                <c:pt idx="1327">
                  <c:v>6.5399999999999991</c:v>
                </c:pt>
                <c:pt idx="1328">
                  <c:v>6.5599999999999987</c:v>
                </c:pt>
                <c:pt idx="1329">
                  <c:v>6.5799999999999983</c:v>
                </c:pt>
                <c:pt idx="1330">
                  <c:v>6.5999999999999979</c:v>
                </c:pt>
                <c:pt idx="1331">
                  <c:v>6.6199999999999966</c:v>
                </c:pt>
                <c:pt idx="1332">
                  <c:v>6.6400000000000006</c:v>
                </c:pt>
                <c:pt idx="1333">
                  <c:v>6.6599999999999975</c:v>
                </c:pt>
                <c:pt idx="1334">
                  <c:v>6.68</c:v>
                </c:pt>
                <c:pt idx="1335">
                  <c:v>6.6999999999999975</c:v>
                </c:pt>
                <c:pt idx="1336">
                  <c:v>6.7199999999999989</c:v>
                </c:pt>
                <c:pt idx="1337">
                  <c:v>6.7399999999999984</c:v>
                </c:pt>
                <c:pt idx="1338">
                  <c:v>6.759999999999998</c:v>
                </c:pt>
                <c:pt idx="1339">
                  <c:v>6.7800000000000011</c:v>
                </c:pt>
                <c:pt idx="1340">
                  <c:v>6.8000000000000007</c:v>
                </c:pt>
                <c:pt idx="1341">
                  <c:v>6.8199999999999985</c:v>
                </c:pt>
                <c:pt idx="1342">
                  <c:v>6.84</c:v>
                </c:pt>
                <c:pt idx="1343">
                  <c:v>6.8599999999999985</c:v>
                </c:pt>
                <c:pt idx="1344">
                  <c:v>6.879999999999999</c:v>
                </c:pt>
                <c:pt idx="1345">
                  <c:v>6.8999999999999986</c:v>
                </c:pt>
                <c:pt idx="1346">
                  <c:v>6.9199999999999982</c:v>
                </c:pt>
                <c:pt idx="1347">
                  <c:v>6.94</c:v>
                </c:pt>
                <c:pt idx="1348">
                  <c:v>6.9600000000000009</c:v>
                </c:pt>
                <c:pt idx="1349">
                  <c:v>6.98</c:v>
                </c:pt>
                <c:pt idx="1350">
                  <c:v>7</c:v>
                </c:pt>
                <c:pt idx="1351">
                  <c:v>7.02</c:v>
                </c:pt>
                <c:pt idx="1352">
                  <c:v>7.0399999999999991</c:v>
                </c:pt>
                <c:pt idx="1353">
                  <c:v>7.0599999999999987</c:v>
                </c:pt>
                <c:pt idx="1354">
                  <c:v>7.0799999999999983</c:v>
                </c:pt>
                <c:pt idx="1355">
                  <c:v>7.0999999999999979</c:v>
                </c:pt>
                <c:pt idx="1356">
                  <c:v>7.1199999999999966</c:v>
                </c:pt>
                <c:pt idx="1357">
                  <c:v>7.1400000000000006</c:v>
                </c:pt>
                <c:pt idx="1358">
                  <c:v>7.1599999999999975</c:v>
                </c:pt>
                <c:pt idx="1359">
                  <c:v>7.18</c:v>
                </c:pt>
                <c:pt idx="1360">
                  <c:v>7.1999999999999975</c:v>
                </c:pt>
                <c:pt idx="1361">
                  <c:v>7.2199999999999989</c:v>
                </c:pt>
                <c:pt idx="1362">
                  <c:v>7.2399999999999984</c:v>
                </c:pt>
                <c:pt idx="1363">
                  <c:v>7.259999999999998</c:v>
                </c:pt>
                <c:pt idx="1364">
                  <c:v>7.2800000000000011</c:v>
                </c:pt>
                <c:pt idx="1365">
                  <c:v>7.3000000000000007</c:v>
                </c:pt>
                <c:pt idx="1366">
                  <c:v>7.3199999999999985</c:v>
                </c:pt>
                <c:pt idx="1367">
                  <c:v>7.34</c:v>
                </c:pt>
                <c:pt idx="1368">
                  <c:v>7.3599999999999985</c:v>
                </c:pt>
                <c:pt idx="1369">
                  <c:v>7.379999999999999</c:v>
                </c:pt>
                <c:pt idx="1370">
                  <c:v>7.3999999999999986</c:v>
                </c:pt>
                <c:pt idx="1371">
                  <c:v>7.4199999999999982</c:v>
                </c:pt>
                <c:pt idx="1372">
                  <c:v>7.44</c:v>
                </c:pt>
                <c:pt idx="1373">
                  <c:v>7.4600000000000009</c:v>
                </c:pt>
                <c:pt idx="1374">
                  <c:v>7.48</c:v>
                </c:pt>
                <c:pt idx="1375">
                  <c:v>7.5</c:v>
                </c:pt>
                <c:pt idx="1376">
                  <c:v>7.52</c:v>
                </c:pt>
                <c:pt idx="1377">
                  <c:v>7.5399999999999991</c:v>
                </c:pt>
                <c:pt idx="1378">
                  <c:v>7.5599999999999987</c:v>
                </c:pt>
                <c:pt idx="1379">
                  <c:v>7.5799999999999983</c:v>
                </c:pt>
                <c:pt idx="1380">
                  <c:v>7.5999999999999979</c:v>
                </c:pt>
                <c:pt idx="1381">
                  <c:v>7.6199999999999966</c:v>
                </c:pt>
                <c:pt idx="1382">
                  <c:v>7.6400000000000006</c:v>
                </c:pt>
                <c:pt idx="1383">
                  <c:v>7.6599999999999975</c:v>
                </c:pt>
                <c:pt idx="1384">
                  <c:v>7.68</c:v>
                </c:pt>
                <c:pt idx="1385">
                  <c:v>7.6999999999999975</c:v>
                </c:pt>
                <c:pt idx="1386">
                  <c:v>7.7199999999999989</c:v>
                </c:pt>
                <c:pt idx="1387">
                  <c:v>7.7399999999999984</c:v>
                </c:pt>
                <c:pt idx="1388">
                  <c:v>7.759999999999998</c:v>
                </c:pt>
                <c:pt idx="1389">
                  <c:v>7.7800000000000011</c:v>
                </c:pt>
                <c:pt idx="1390">
                  <c:v>7.8000000000000007</c:v>
                </c:pt>
                <c:pt idx="1391">
                  <c:v>7.8199999999999985</c:v>
                </c:pt>
                <c:pt idx="1392">
                  <c:v>7.84</c:v>
                </c:pt>
                <c:pt idx="1393">
                  <c:v>7.8599999999999985</c:v>
                </c:pt>
                <c:pt idx="1394">
                  <c:v>7.879999999999999</c:v>
                </c:pt>
                <c:pt idx="1395">
                  <c:v>7.8999999999999986</c:v>
                </c:pt>
                <c:pt idx="1396">
                  <c:v>7.9199999999999982</c:v>
                </c:pt>
                <c:pt idx="1397">
                  <c:v>7.94</c:v>
                </c:pt>
                <c:pt idx="1398">
                  <c:v>7.9600000000000009</c:v>
                </c:pt>
                <c:pt idx="1399">
                  <c:v>7.98</c:v>
                </c:pt>
                <c:pt idx="1400">
                  <c:v>8</c:v>
                </c:pt>
                <c:pt idx="1401">
                  <c:v>8.02</c:v>
                </c:pt>
                <c:pt idx="1402">
                  <c:v>8.0400000000000009</c:v>
                </c:pt>
                <c:pt idx="1403">
                  <c:v>8.0600000000000023</c:v>
                </c:pt>
                <c:pt idx="1404">
                  <c:v>8.0800000000000018</c:v>
                </c:pt>
                <c:pt idx="1405">
                  <c:v>8.1000000000000014</c:v>
                </c:pt>
                <c:pt idx="1406">
                  <c:v>8.120000000000001</c:v>
                </c:pt>
                <c:pt idx="1407">
                  <c:v>8.1399999999999988</c:v>
                </c:pt>
                <c:pt idx="1408">
                  <c:v>8.16</c:v>
                </c:pt>
                <c:pt idx="1409">
                  <c:v>8.18</c:v>
                </c:pt>
                <c:pt idx="1410">
                  <c:v>8.2000000000000011</c:v>
                </c:pt>
                <c:pt idx="1411">
                  <c:v>8.2200000000000006</c:v>
                </c:pt>
                <c:pt idx="1412">
                  <c:v>8.24</c:v>
                </c:pt>
                <c:pt idx="1413">
                  <c:v>8.2600000000000016</c:v>
                </c:pt>
                <c:pt idx="1414">
                  <c:v>8.2800000000000011</c:v>
                </c:pt>
                <c:pt idx="1415">
                  <c:v>8.3000000000000007</c:v>
                </c:pt>
                <c:pt idx="1416">
                  <c:v>8.32</c:v>
                </c:pt>
                <c:pt idx="1417">
                  <c:v>8.34</c:v>
                </c:pt>
                <c:pt idx="1418">
                  <c:v>8.3600000000000048</c:v>
                </c:pt>
                <c:pt idx="1419">
                  <c:v>8.3800000000000026</c:v>
                </c:pt>
                <c:pt idx="1420">
                  <c:v>8.4000000000000021</c:v>
                </c:pt>
                <c:pt idx="1421">
                  <c:v>8.4200000000000017</c:v>
                </c:pt>
                <c:pt idx="1422">
                  <c:v>8.4400000000000013</c:v>
                </c:pt>
                <c:pt idx="1423">
                  <c:v>8.4600000000000026</c:v>
                </c:pt>
                <c:pt idx="1424">
                  <c:v>8.48</c:v>
                </c:pt>
                <c:pt idx="1425">
                  <c:v>8.5</c:v>
                </c:pt>
                <c:pt idx="1426">
                  <c:v>8.52</c:v>
                </c:pt>
                <c:pt idx="1427">
                  <c:v>8.5400000000000009</c:v>
                </c:pt>
                <c:pt idx="1428">
                  <c:v>8.5600000000000023</c:v>
                </c:pt>
                <c:pt idx="1429">
                  <c:v>8.5800000000000018</c:v>
                </c:pt>
                <c:pt idx="1430">
                  <c:v>8.6000000000000014</c:v>
                </c:pt>
                <c:pt idx="1431">
                  <c:v>8.620000000000001</c:v>
                </c:pt>
                <c:pt idx="1432">
                  <c:v>8.6399999999999988</c:v>
                </c:pt>
                <c:pt idx="1433">
                  <c:v>8.66</c:v>
                </c:pt>
                <c:pt idx="1434">
                  <c:v>8.68</c:v>
                </c:pt>
                <c:pt idx="1435">
                  <c:v>8.7000000000000011</c:v>
                </c:pt>
                <c:pt idx="1436">
                  <c:v>8.7200000000000006</c:v>
                </c:pt>
                <c:pt idx="1437">
                  <c:v>8.74</c:v>
                </c:pt>
                <c:pt idx="1438">
                  <c:v>8.7600000000000016</c:v>
                </c:pt>
                <c:pt idx="1439">
                  <c:v>8.7800000000000011</c:v>
                </c:pt>
                <c:pt idx="1440">
                  <c:v>8.8000000000000007</c:v>
                </c:pt>
                <c:pt idx="1441">
                  <c:v>8.82</c:v>
                </c:pt>
                <c:pt idx="1442">
                  <c:v>8.84</c:v>
                </c:pt>
                <c:pt idx="1443">
                  <c:v>8.8600000000000048</c:v>
                </c:pt>
                <c:pt idx="1444">
                  <c:v>8.8800000000000026</c:v>
                </c:pt>
                <c:pt idx="1445">
                  <c:v>8.9000000000000021</c:v>
                </c:pt>
                <c:pt idx="1446">
                  <c:v>8.9200000000000017</c:v>
                </c:pt>
                <c:pt idx="1447">
                  <c:v>8.9400000000000013</c:v>
                </c:pt>
                <c:pt idx="1448">
                  <c:v>8.9600000000000026</c:v>
                </c:pt>
                <c:pt idx="1449">
                  <c:v>8.98</c:v>
                </c:pt>
                <c:pt idx="1450">
                  <c:v>9</c:v>
                </c:pt>
                <c:pt idx="1451">
                  <c:v>9.02</c:v>
                </c:pt>
                <c:pt idx="1452">
                  <c:v>9.0400000000000009</c:v>
                </c:pt>
                <c:pt idx="1453">
                  <c:v>9.0600000000000023</c:v>
                </c:pt>
                <c:pt idx="1454">
                  <c:v>9.0800000000000018</c:v>
                </c:pt>
                <c:pt idx="1455">
                  <c:v>9.1000000000000014</c:v>
                </c:pt>
                <c:pt idx="1456">
                  <c:v>9.120000000000001</c:v>
                </c:pt>
                <c:pt idx="1457">
                  <c:v>9.1399999999999988</c:v>
                </c:pt>
                <c:pt idx="1458">
                  <c:v>9.16</c:v>
                </c:pt>
                <c:pt idx="1459">
                  <c:v>9.18</c:v>
                </c:pt>
                <c:pt idx="1460">
                  <c:v>9.2000000000000011</c:v>
                </c:pt>
                <c:pt idx="1461">
                  <c:v>9.2200000000000006</c:v>
                </c:pt>
                <c:pt idx="1462">
                  <c:v>9.24</c:v>
                </c:pt>
                <c:pt idx="1463">
                  <c:v>9.2600000000000016</c:v>
                </c:pt>
                <c:pt idx="1464">
                  <c:v>9.2800000000000011</c:v>
                </c:pt>
                <c:pt idx="1465">
                  <c:v>9.3000000000000007</c:v>
                </c:pt>
                <c:pt idx="1466">
                  <c:v>9.32</c:v>
                </c:pt>
                <c:pt idx="1467">
                  <c:v>9.34</c:v>
                </c:pt>
                <c:pt idx="1468">
                  <c:v>9.3600000000000048</c:v>
                </c:pt>
                <c:pt idx="1469">
                  <c:v>9.3800000000000026</c:v>
                </c:pt>
                <c:pt idx="1470">
                  <c:v>9.4000000000000021</c:v>
                </c:pt>
                <c:pt idx="1471">
                  <c:v>9.4200000000000017</c:v>
                </c:pt>
                <c:pt idx="1472">
                  <c:v>9.4400000000000013</c:v>
                </c:pt>
                <c:pt idx="1473">
                  <c:v>9.4600000000000026</c:v>
                </c:pt>
                <c:pt idx="1474">
                  <c:v>9.48</c:v>
                </c:pt>
                <c:pt idx="1475">
                  <c:v>9.5</c:v>
                </c:pt>
                <c:pt idx="1476">
                  <c:v>9.52</c:v>
                </c:pt>
                <c:pt idx="1477">
                  <c:v>9.5400000000000009</c:v>
                </c:pt>
                <c:pt idx="1478">
                  <c:v>9.5600000000000023</c:v>
                </c:pt>
                <c:pt idx="1479">
                  <c:v>9.5800000000000018</c:v>
                </c:pt>
                <c:pt idx="1480">
                  <c:v>9.6000000000000014</c:v>
                </c:pt>
                <c:pt idx="1481">
                  <c:v>9.620000000000001</c:v>
                </c:pt>
                <c:pt idx="1482">
                  <c:v>9.6399999999999988</c:v>
                </c:pt>
                <c:pt idx="1483">
                  <c:v>9.66</c:v>
                </c:pt>
                <c:pt idx="1484">
                  <c:v>9.68</c:v>
                </c:pt>
                <c:pt idx="1485">
                  <c:v>9.7000000000000011</c:v>
                </c:pt>
                <c:pt idx="1486">
                  <c:v>9.7200000000000006</c:v>
                </c:pt>
                <c:pt idx="1487">
                  <c:v>9.74</c:v>
                </c:pt>
                <c:pt idx="1488">
                  <c:v>9.7600000000000016</c:v>
                </c:pt>
                <c:pt idx="1489">
                  <c:v>9.7800000000000011</c:v>
                </c:pt>
                <c:pt idx="1490">
                  <c:v>9.8000000000000007</c:v>
                </c:pt>
                <c:pt idx="1491">
                  <c:v>9.82</c:v>
                </c:pt>
                <c:pt idx="1492">
                  <c:v>9.84</c:v>
                </c:pt>
                <c:pt idx="1493">
                  <c:v>9.8600000000000048</c:v>
                </c:pt>
                <c:pt idx="1494">
                  <c:v>9.8800000000000026</c:v>
                </c:pt>
                <c:pt idx="1495">
                  <c:v>9.9000000000000021</c:v>
                </c:pt>
                <c:pt idx="1496">
                  <c:v>9.9200000000000017</c:v>
                </c:pt>
                <c:pt idx="1497">
                  <c:v>9.9400000000000013</c:v>
                </c:pt>
                <c:pt idx="1498">
                  <c:v>9.9600000000000026</c:v>
                </c:pt>
                <c:pt idx="1499">
                  <c:v>9.98</c:v>
                </c:pt>
                <c:pt idx="1500">
                  <c:v>10</c:v>
                </c:pt>
                <c:pt idx="1501">
                  <c:v>10.02</c:v>
                </c:pt>
                <c:pt idx="1502">
                  <c:v>10.040000000000001</c:v>
                </c:pt>
                <c:pt idx="1503">
                  <c:v>10.060000000000002</c:v>
                </c:pt>
                <c:pt idx="1504">
                  <c:v>10.080000000000002</c:v>
                </c:pt>
                <c:pt idx="1505">
                  <c:v>10.100000000000001</c:v>
                </c:pt>
                <c:pt idx="1506">
                  <c:v>10.120000000000001</c:v>
                </c:pt>
                <c:pt idx="1507">
                  <c:v>10.139999999999999</c:v>
                </c:pt>
                <c:pt idx="1508">
                  <c:v>10.16</c:v>
                </c:pt>
                <c:pt idx="1509">
                  <c:v>10.18</c:v>
                </c:pt>
                <c:pt idx="1510">
                  <c:v>10.200000000000001</c:v>
                </c:pt>
                <c:pt idx="1511">
                  <c:v>10.220000000000001</c:v>
                </c:pt>
                <c:pt idx="1512">
                  <c:v>10.24</c:v>
                </c:pt>
                <c:pt idx="1513">
                  <c:v>10.260000000000002</c:v>
                </c:pt>
                <c:pt idx="1514">
                  <c:v>10.280000000000001</c:v>
                </c:pt>
                <c:pt idx="1515">
                  <c:v>10.3</c:v>
                </c:pt>
                <c:pt idx="1516">
                  <c:v>10.32</c:v>
                </c:pt>
                <c:pt idx="1517">
                  <c:v>10.34</c:v>
                </c:pt>
                <c:pt idx="1518">
                  <c:v>10.360000000000019</c:v>
                </c:pt>
                <c:pt idx="1519">
                  <c:v>10.380000000000004</c:v>
                </c:pt>
                <c:pt idx="1520">
                  <c:v>10.400000000000002</c:v>
                </c:pt>
                <c:pt idx="1521">
                  <c:v>10.420000000000002</c:v>
                </c:pt>
                <c:pt idx="1522">
                  <c:v>10.440000000000001</c:v>
                </c:pt>
                <c:pt idx="1523">
                  <c:v>10.46</c:v>
                </c:pt>
                <c:pt idx="1524">
                  <c:v>10.48</c:v>
                </c:pt>
                <c:pt idx="1525">
                  <c:v>10.5</c:v>
                </c:pt>
                <c:pt idx="1526">
                  <c:v>10.52</c:v>
                </c:pt>
                <c:pt idx="1527">
                  <c:v>10.54</c:v>
                </c:pt>
                <c:pt idx="1528">
                  <c:v>10.560000000000002</c:v>
                </c:pt>
                <c:pt idx="1529">
                  <c:v>10.580000000000002</c:v>
                </c:pt>
                <c:pt idx="1530">
                  <c:v>10.600000000000001</c:v>
                </c:pt>
                <c:pt idx="1531">
                  <c:v>10.620000000000001</c:v>
                </c:pt>
                <c:pt idx="1532">
                  <c:v>10.639999999999999</c:v>
                </c:pt>
                <c:pt idx="1533">
                  <c:v>10.66</c:v>
                </c:pt>
                <c:pt idx="1534">
                  <c:v>10.68</c:v>
                </c:pt>
                <c:pt idx="1535">
                  <c:v>10.7</c:v>
                </c:pt>
                <c:pt idx="1536">
                  <c:v>10.72</c:v>
                </c:pt>
                <c:pt idx="1537">
                  <c:v>10.74</c:v>
                </c:pt>
                <c:pt idx="1538">
                  <c:v>10.760000000000002</c:v>
                </c:pt>
                <c:pt idx="1539">
                  <c:v>10.780000000000001</c:v>
                </c:pt>
                <c:pt idx="1540">
                  <c:v>10.8</c:v>
                </c:pt>
                <c:pt idx="1541">
                  <c:v>10.82</c:v>
                </c:pt>
                <c:pt idx="1542">
                  <c:v>10.84</c:v>
                </c:pt>
                <c:pt idx="1543">
                  <c:v>10.860000000000019</c:v>
                </c:pt>
                <c:pt idx="1544">
                  <c:v>10.880000000000004</c:v>
                </c:pt>
                <c:pt idx="1545">
                  <c:v>10.900000000000002</c:v>
                </c:pt>
                <c:pt idx="1546">
                  <c:v>10.920000000000002</c:v>
                </c:pt>
                <c:pt idx="1547">
                  <c:v>10.940000000000001</c:v>
                </c:pt>
                <c:pt idx="1548">
                  <c:v>10.96</c:v>
                </c:pt>
                <c:pt idx="1549">
                  <c:v>10.98</c:v>
                </c:pt>
                <c:pt idx="1550">
                  <c:v>11</c:v>
                </c:pt>
                <c:pt idx="1551">
                  <c:v>11.02</c:v>
                </c:pt>
                <c:pt idx="1552">
                  <c:v>11.04</c:v>
                </c:pt>
                <c:pt idx="1553">
                  <c:v>11.060000000000002</c:v>
                </c:pt>
                <c:pt idx="1554">
                  <c:v>11.080000000000002</c:v>
                </c:pt>
                <c:pt idx="1555">
                  <c:v>11.100000000000001</c:v>
                </c:pt>
                <c:pt idx="1556">
                  <c:v>11.120000000000001</c:v>
                </c:pt>
                <c:pt idx="1557">
                  <c:v>11.139999999999999</c:v>
                </c:pt>
                <c:pt idx="1558">
                  <c:v>11.16</c:v>
                </c:pt>
                <c:pt idx="1559">
                  <c:v>11.18</c:v>
                </c:pt>
                <c:pt idx="1560">
                  <c:v>11.2</c:v>
                </c:pt>
                <c:pt idx="1561">
                  <c:v>11.22</c:v>
                </c:pt>
                <c:pt idx="1562">
                  <c:v>11.24</c:v>
                </c:pt>
                <c:pt idx="1563">
                  <c:v>11.260000000000002</c:v>
                </c:pt>
                <c:pt idx="1564">
                  <c:v>11.280000000000001</c:v>
                </c:pt>
                <c:pt idx="1565">
                  <c:v>11.3</c:v>
                </c:pt>
                <c:pt idx="1566">
                  <c:v>11.32</c:v>
                </c:pt>
                <c:pt idx="1567">
                  <c:v>11.34</c:v>
                </c:pt>
                <c:pt idx="1568">
                  <c:v>11.360000000000019</c:v>
                </c:pt>
                <c:pt idx="1569">
                  <c:v>11.380000000000004</c:v>
                </c:pt>
                <c:pt idx="1570">
                  <c:v>11.400000000000002</c:v>
                </c:pt>
                <c:pt idx="1571">
                  <c:v>11.420000000000002</c:v>
                </c:pt>
                <c:pt idx="1572">
                  <c:v>11.440000000000001</c:v>
                </c:pt>
                <c:pt idx="1573">
                  <c:v>11.46</c:v>
                </c:pt>
                <c:pt idx="1574">
                  <c:v>11.48</c:v>
                </c:pt>
                <c:pt idx="1575">
                  <c:v>11.5</c:v>
                </c:pt>
                <c:pt idx="1576">
                  <c:v>11.52</c:v>
                </c:pt>
                <c:pt idx="1577">
                  <c:v>11.54</c:v>
                </c:pt>
                <c:pt idx="1578">
                  <c:v>11.560000000000002</c:v>
                </c:pt>
                <c:pt idx="1579">
                  <c:v>11.580000000000002</c:v>
                </c:pt>
                <c:pt idx="1580">
                  <c:v>11.600000000000001</c:v>
                </c:pt>
                <c:pt idx="1581">
                  <c:v>11.620000000000001</c:v>
                </c:pt>
                <c:pt idx="1582">
                  <c:v>11.639999999999999</c:v>
                </c:pt>
                <c:pt idx="1583">
                  <c:v>11.66</c:v>
                </c:pt>
                <c:pt idx="1584">
                  <c:v>11.68</c:v>
                </c:pt>
                <c:pt idx="1585">
                  <c:v>11.7</c:v>
                </c:pt>
                <c:pt idx="1586">
                  <c:v>11.72</c:v>
                </c:pt>
                <c:pt idx="1587">
                  <c:v>11.74</c:v>
                </c:pt>
                <c:pt idx="1588">
                  <c:v>11.760000000000002</c:v>
                </c:pt>
                <c:pt idx="1589">
                  <c:v>11.780000000000001</c:v>
                </c:pt>
                <c:pt idx="1590">
                  <c:v>11.8</c:v>
                </c:pt>
                <c:pt idx="1591">
                  <c:v>11.82</c:v>
                </c:pt>
                <c:pt idx="1592">
                  <c:v>11.84</c:v>
                </c:pt>
                <c:pt idx="1593">
                  <c:v>11.860000000000019</c:v>
                </c:pt>
                <c:pt idx="1594">
                  <c:v>11.880000000000004</c:v>
                </c:pt>
                <c:pt idx="1595">
                  <c:v>11.900000000000002</c:v>
                </c:pt>
                <c:pt idx="1596">
                  <c:v>11.920000000000002</c:v>
                </c:pt>
                <c:pt idx="1597">
                  <c:v>11.940000000000001</c:v>
                </c:pt>
                <c:pt idx="1598">
                  <c:v>11.96</c:v>
                </c:pt>
                <c:pt idx="1599">
                  <c:v>11.98</c:v>
                </c:pt>
                <c:pt idx="1600">
                  <c:v>12</c:v>
                </c:pt>
                <c:pt idx="1601">
                  <c:v>12.02</c:v>
                </c:pt>
                <c:pt idx="1602">
                  <c:v>12.04</c:v>
                </c:pt>
                <c:pt idx="1603">
                  <c:v>12.060000000000002</c:v>
                </c:pt>
                <c:pt idx="1604">
                  <c:v>12.080000000000002</c:v>
                </c:pt>
                <c:pt idx="1605">
                  <c:v>12.100000000000001</c:v>
                </c:pt>
                <c:pt idx="1606">
                  <c:v>12.120000000000001</c:v>
                </c:pt>
                <c:pt idx="1607">
                  <c:v>12.139999999999999</c:v>
                </c:pt>
                <c:pt idx="1608">
                  <c:v>12.16</c:v>
                </c:pt>
                <c:pt idx="1609">
                  <c:v>12.18</c:v>
                </c:pt>
                <c:pt idx="1610">
                  <c:v>12.2</c:v>
                </c:pt>
                <c:pt idx="1611">
                  <c:v>12.22</c:v>
                </c:pt>
                <c:pt idx="1612">
                  <c:v>12.24</c:v>
                </c:pt>
                <c:pt idx="1613">
                  <c:v>12.260000000000002</c:v>
                </c:pt>
                <c:pt idx="1614">
                  <c:v>12.280000000000001</c:v>
                </c:pt>
                <c:pt idx="1615">
                  <c:v>12.3</c:v>
                </c:pt>
                <c:pt idx="1616">
                  <c:v>12.32</c:v>
                </c:pt>
                <c:pt idx="1617">
                  <c:v>12.34</c:v>
                </c:pt>
                <c:pt idx="1618">
                  <c:v>12.360000000000019</c:v>
                </c:pt>
                <c:pt idx="1619">
                  <c:v>12.380000000000004</c:v>
                </c:pt>
                <c:pt idx="1620">
                  <c:v>12.400000000000002</c:v>
                </c:pt>
                <c:pt idx="1621">
                  <c:v>12.420000000000002</c:v>
                </c:pt>
                <c:pt idx="1622">
                  <c:v>12.440000000000001</c:v>
                </c:pt>
                <c:pt idx="1623">
                  <c:v>12.46</c:v>
                </c:pt>
                <c:pt idx="1624">
                  <c:v>12.48</c:v>
                </c:pt>
                <c:pt idx="1625">
                  <c:v>12.5</c:v>
                </c:pt>
                <c:pt idx="1626">
                  <c:v>12.52</c:v>
                </c:pt>
                <c:pt idx="1627">
                  <c:v>12.54</c:v>
                </c:pt>
                <c:pt idx="1628">
                  <c:v>12.560000000000002</c:v>
                </c:pt>
                <c:pt idx="1629">
                  <c:v>12.580000000000002</c:v>
                </c:pt>
                <c:pt idx="1630">
                  <c:v>12.600000000000001</c:v>
                </c:pt>
                <c:pt idx="1631">
                  <c:v>12.620000000000001</c:v>
                </c:pt>
                <c:pt idx="1632">
                  <c:v>12.639999999999999</c:v>
                </c:pt>
                <c:pt idx="1633">
                  <c:v>12.66</c:v>
                </c:pt>
                <c:pt idx="1634">
                  <c:v>12.68</c:v>
                </c:pt>
                <c:pt idx="1635">
                  <c:v>12.7</c:v>
                </c:pt>
                <c:pt idx="1636">
                  <c:v>12.72</c:v>
                </c:pt>
                <c:pt idx="1637">
                  <c:v>12.74</c:v>
                </c:pt>
                <c:pt idx="1638">
                  <c:v>12.760000000000002</c:v>
                </c:pt>
                <c:pt idx="1639">
                  <c:v>12.780000000000001</c:v>
                </c:pt>
                <c:pt idx="1640">
                  <c:v>12.8</c:v>
                </c:pt>
                <c:pt idx="1641">
                  <c:v>12.82</c:v>
                </c:pt>
                <c:pt idx="1642">
                  <c:v>12.84</c:v>
                </c:pt>
                <c:pt idx="1643">
                  <c:v>12.860000000000019</c:v>
                </c:pt>
                <c:pt idx="1644">
                  <c:v>12.880000000000004</c:v>
                </c:pt>
                <c:pt idx="1645">
                  <c:v>12.900000000000002</c:v>
                </c:pt>
                <c:pt idx="1646">
                  <c:v>12.920000000000002</c:v>
                </c:pt>
                <c:pt idx="1647">
                  <c:v>12.940000000000001</c:v>
                </c:pt>
                <c:pt idx="1648">
                  <c:v>12.96</c:v>
                </c:pt>
                <c:pt idx="1649">
                  <c:v>12.98</c:v>
                </c:pt>
                <c:pt idx="1650">
                  <c:v>13</c:v>
                </c:pt>
                <c:pt idx="1651">
                  <c:v>13.02</c:v>
                </c:pt>
                <c:pt idx="1652">
                  <c:v>13.04</c:v>
                </c:pt>
                <c:pt idx="1653">
                  <c:v>13.060000000000002</c:v>
                </c:pt>
                <c:pt idx="1654">
                  <c:v>13.080000000000002</c:v>
                </c:pt>
                <c:pt idx="1655">
                  <c:v>13.100000000000001</c:v>
                </c:pt>
                <c:pt idx="1656">
                  <c:v>13.120000000000001</c:v>
                </c:pt>
                <c:pt idx="1657">
                  <c:v>13.139999999999999</c:v>
                </c:pt>
                <c:pt idx="1658">
                  <c:v>13.16</c:v>
                </c:pt>
                <c:pt idx="1659">
                  <c:v>13.18</c:v>
                </c:pt>
                <c:pt idx="1660">
                  <c:v>13.2</c:v>
                </c:pt>
                <c:pt idx="1661">
                  <c:v>13.22</c:v>
                </c:pt>
                <c:pt idx="1662">
                  <c:v>13.24</c:v>
                </c:pt>
                <c:pt idx="1663">
                  <c:v>13.260000000000002</c:v>
                </c:pt>
                <c:pt idx="1664">
                  <c:v>13.280000000000001</c:v>
                </c:pt>
                <c:pt idx="1665">
                  <c:v>13.3</c:v>
                </c:pt>
                <c:pt idx="1666">
                  <c:v>13.32</c:v>
                </c:pt>
                <c:pt idx="1667">
                  <c:v>13.34</c:v>
                </c:pt>
                <c:pt idx="1668">
                  <c:v>13.360000000000019</c:v>
                </c:pt>
                <c:pt idx="1669">
                  <c:v>13.380000000000004</c:v>
                </c:pt>
                <c:pt idx="1670">
                  <c:v>13.400000000000002</c:v>
                </c:pt>
                <c:pt idx="1671">
                  <c:v>13.420000000000002</c:v>
                </c:pt>
                <c:pt idx="1672">
                  <c:v>13.440000000000001</c:v>
                </c:pt>
                <c:pt idx="1673">
                  <c:v>13.46</c:v>
                </c:pt>
                <c:pt idx="1674">
                  <c:v>13.48</c:v>
                </c:pt>
                <c:pt idx="1675">
                  <c:v>13.5</c:v>
                </c:pt>
                <c:pt idx="1676">
                  <c:v>13.52</c:v>
                </c:pt>
                <c:pt idx="1677">
                  <c:v>13.54</c:v>
                </c:pt>
                <c:pt idx="1678">
                  <c:v>13.560000000000002</c:v>
                </c:pt>
                <c:pt idx="1679">
                  <c:v>13.580000000000002</c:v>
                </c:pt>
                <c:pt idx="1680">
                  <c:v>13.600000000000001</c:v>
                </c:pt>
                <c:pt idx="1681">
                  <c:v>13.620000000000001</c:v>
                </c:pt>
                <c:pt idx="1682">
                  <c:v>13.639999999999999</c:v>
                </c:pt>
                <c:pt idx="1683">
                  <c:v>13.66</c:v>
                </c:pt>
                <c:pt idx="1684">
                  <c:v>13.68</c:v>
                </c:pt>
                <c:pt idx="1685">
                  <c:v>13.7</c:v>
                </c:pt>
                <c:pt idx="1686">
                  <c:v>13.72</c:v>
                </c:pt>
                <c:pt idx="1687">
                  <c:v>13.74</c:v>
                </c:pt>
                <c:pt idx="1688">
                  <c:v>13.760000000000002</c:v>
                </c:pt>
                <c:pt idx="1689">
                  <c:v>13.780000000000001</c:v>
                </c:pt>
                <c:pt idx="1690">
                  <c:v>13.8</c:v>
                </c:pt>
                <c:pt idx="1691">
                  <c:v>13.82</c:v>
                </c:pt>
                <c:pt idx="1692">
                  <c:v>13.84</c:v>
                </c:pt>
                <c:pt idx="1693">
                  <c:v>13.860000000000019</c:v>
                </c:pt>
                <c:pt idx="1694">
                  <c:v>13.880000000000004</c:v>
                </c:pt>
                <c:pt idx="1695">
                  <c:v>13.900000000000002</c:v>
                </c:pt>
                <c:pt idx="1696">
                  <c:v>13.920000000000002</c:v>
                </c:pt>
                <c:pt idx="1697">
                  <c:v>13.940000000000001</c:v>
                </c:pt>
                <c:pt idx="1698">
                  <c:v>13.96</c:v>
                </c:pt>
                <c:pt idx="1699">
                  <c:v>13.98</c:v>
                </c:pt>
                <c:pt idx="1700">
                  <c:v>14</c:v>
                </c:pt>
                <c:pt idx="1701">
                  <c:v>14.02</c:v>
                </c:pt>
                <c:pt idx="1702">
                  <c:v>14.04</c:v>
                </c:pt>
                <c:pt idx="1703">
                  <c:v>14.060000000000002</c:v>
                </c:pt>
                <c:pt idx="1704">
                  <c:v>14.080000000000002</c:v>
                </c:pt>
                <c:pt idx="1705">
                  <c:v>14.100000000000001</c:v>
                </c:pt>
                <c:pt idx="1706">
                  <c:v>14.120000000000001</c:v>
                </c:pt>
                <c:pt idx="1707">
                  <c:v>14.139999999999999</c:v>
                </c:pt>
                <c:pt idx="1708">
                  <c:v>14.16</c:v>
                </c:pt>
                <c:pt idx="1709">
                  <c:v>14.18</c:v>
                </c:pt>
                <c:pt idx="1710">
                  <c:v>14.2</c:v>
                </c:pt>
                <c:pt idx="1711">
                  <c:v>14.22</c:v>
                </c:pt>
                <c:pt idx="1712">
                  <c:v>14.24</c:v>
                </c:pt>
                <c:pt idx="1713">
                  <c:v>14.260000000000002</c:v>
                </c:pt>
                <c:pt idx="1714">
                  <c:v>14.280000000000001</c:v>
                </c:pt>
                <c:pt idx="1715">
                  <c:v>14.3</c:v>
                </c:pt>
                <c:pt idx="1716">
                  <c:v>14.32</c:v>
                </c:pt>
                <c:pt idx="1717">
                  <c:v>14.34</c:v>
                </c:pt>
                <c:pt idx="1718">
                  <c:v>14.360000000000019</c:v>
                </c:pt>
                <c:pt idx="1719">
                  <c:v>14.380000000000004</c:v>
                </c:pt>
                <c:pt idx="1720">
                  <c:v>14.400000000000002</c:v>
                </c:pt>
                <c:pt idx="1721">
                  <c:v>14.420000000000002</c:v>
                </c:pt>
                <c:pt idx="1722">
                  <c:v>14.440000000000001</c:v>
                </c:pt>
                <c:pt idx="1723">
                  <c:v>14.46</c:v>
                </c:pt>
                <c:pt idx="1724">
                  <c:v>14.48</c:v>
                </c:pt>
                <c:pt idx="1725">
                  <c:v>14.5</c:v>
                </c:pt>
                <c:pt idx="1726">
                  <c:v>14.52</c:v>
                </c:pt>
                <c:pt idx="1727">
                  <c:v>14.54</c:v>
                </c:pt>
                <c:pt idx="1728">
                  <c:v>14.560000000000002</c:v>
                </c:pt>
                <c:pt idx="1729">
                  <c:v>14.580000000000002</c:v>
                </c:pt>
                <c:pt idx="1730">
                  <c:v>14.600000000000001</c:v>
                </c:pt>
                <c:pt idx="1731">
                  <c:v>14.620000000000001</c:v>
                </c:pt>
                <c:pt idx="1732">
                  <c:v>14.639999999999999</c:v>
                </c:pt>
                <c:pt idx="1733">
                  <c:v>14.66</c:v>
                </c:pt>
                <c:pt idx="1734">
                  <c:v>14.68</c:v>
                </c:pt>
                <c:pt idx="1735">
                  <c:v>14.7</c:v>
                </c:pt>
                <c:pt idx="1736">
                  <c:v>14.72</c:v>
                </c:pt>
                <c:pt idx="1737">
                  <c:v>14.74</c:v>
                </c:pt>
                <c:pt idx="1738">
                  <c:v>14.760000000000002</c:v>
                </c:pt>
                <c:pt idx="1739">
                  <c:v>14.780000000000001</c:v>
                </c:pt>
                <c:pt idx="1740">
                  <c:v>14.8</c:v>
                </c:pt>
                <c:pt idx="1741">
                  <c:v>14.82</c:v>
                </c:pt>
                <c:pt idx="1742">
                  <c:v>14.84</c:v>
                </c:pt>
                <c:pt idx="1743">
                  <c:v>14.860000000000019</c:v>
                </c:pt>
                <c:pt idx="1744">
                  <c:v>14.880000000000004</c:v>
                </c:pt>
                <c:pt idx="1745">
                  <c:v>14.900000000000002</c:v>
                </c:pt>
                <c:pt idx="1746">
                  <c:v>14.920000000000002</c:v>
                </c:pt>
                <c:pt idx="1747">
                  <c:v>14.940000000000001</c:v>
                </c:pt>
                <c:pt idx="1748">
                  <c:v>14.96</c:v>
                </c:pt>
                <c:pt idx="1749">
                  <c:v>14.98</c:v>
                </c:pt>
                <c:pt idx="1750">
                  <c:v>15</c:v>
                </c:pt>
                <c:pt idx="1751">
                  <c:v>15.02</c:v>
                </c:pt>
                <c:pt idx="1752">
                  <c:v>15.04</c:v>
                </c:pt>
                <c:pt idx="1753">
                  <c:v>15.060000000000002</c:v>
                </c:pt>
                <c:pt idx="1754">
                  <c:v>15.080000000000002</c:v>
                </c:pt>
                <c:pt idx="1755">
                  <c:v>15.100000000000001</c:v>
                </c:pt>
                <c:pt idx="1756">
                  <c:v>15.120000000000001</c:v>
                </c:pt>
                <c:pt idx="1757">
                  <c:v>15.139999999999999</c:v>
                </c:pt>
                <c:pt idx="1758">
                  <c:v>15.16</c:v>
                </c:pt>
                <c:pt idx="1759">
                  <c:v>15.18</c:v>
                </c:pt>
                <c:pt idx="1760">
                  <c:v>15.2</c:v>
                </c:pt>
                <c:pt idx="1761">
                  <c:v>15.22</c:v>
                </c:pt>
                <c:pt idx="1762">
                  <c:v>15.24</c:v>
                </c:pt>
                <c:pt idx="1763">
                  <c:v>15.260000000000002</c:v>
                </c:pt>
                <c:pt idx="1764">
                  <c:v>15.280000000000001</c:v>
                </c:pt>
                <c:pt idx="1765">
                  <c:v>15.3</c:v>
                </c:pt>
                <c:pt idx="1766">
                  <c:v>15.32</c:v>
                </c:pt>
                <c:pt idx="1767">
                  <c:v>15.34</c:v>
                </c:pt>
                <c:pt idx="1768">
                  <c:v>15.360000000000019</c:v>
                </c:pt>
                <c:pt idx="1769">
                  <c:v>15.380000000000004</c:v>
                </c:pt>
                <c:pt idx="1770">
                  <c:v>15.400000000000002</c:v>
                </c:pt>
                <c:pt idx="1771">
                  <c:v>15.420000000000002</c:v>
                </c:pt>
                <c:pt idx="1772">
                  <c:v>15.440000000000001</c:v>
                </c:pt>
                <c:pt idx="1773">
                  <c:v>15.46</c:v>
                </c:pt>
                <c:pt idx="1774">
                  <c:v>15.48</c:v>
                </c:pt>
                <c:pt idx="1775">
                  <c:v>15.5</c:v>
                </c:pt>
                <c:pt idx="1776">
                  <c:v>15.52</c:v>
                </c:pt>
                <c:pt idx="1777">
                  <c:v>15.54</c:v>
                </c:pt>
                <c:pt idx="1778">
                  <c:v>15.560000000000002</c:v>
                </c:pt>
                <c:pt idx="1779">
                  <c:v>15.580000000000002</c:v>
                </c:pt>
                <c:pt idx="1780">
                  <c:v>15.600000000000001</c:v>
                </c:pt>
                <c:pt idx="1781">
                  <c:v>15.620000000000001</c:v>
                </c:pt>
                <c:pt idx="1782">
                  <c:v>15.639999999999999</c:v>
                </c:pt>
                <c:pt idx="1783">
                  <c:v>15.66</c:v>
                </c:pt>
                <c:pt idx="1784">
                  <c:v>15.68</c:v>
                </c:pt>
                <c:pt idx="1785">
                  <c:v>15.7</c:v>
                </c:pt>
                <c:pt idx="1786">
                  <c:v>15.72</c:v>
                </c:pt>
                <c:pt idx="1787">
                  <c:v>15.74</c:v>
                </c:pt>
                <c:pt idx="1788">
                  <c:v>15.760000000000002</c:v>
                </c:pt>
                <c:pt idx="1789">
                  <c:v>15.780000000000001</c:v>
                </c:pt>
                <c:pt idx="1790">
                  <c:v>15.8</c:v>
                </c:pt>
                <c:pt idx="1791">
                  <c:v>15.82</c:v>
                </c:pt>
                <c:pt idx="1792">
                  <c:v>15.84</c:v>
                </c:pt>
                <c:pt idx="1793">
                  <c:v>15.860000000000019</c:v>
                </c:pt>
                <c:pt idx="1794">
                  <c:v>15.880000000000004</c:v>
                </c:pt>
                <c:pt idx="1795">
                  <c:v>15.900000000000002</c:v>
                </c:pt>
                <c:pt idx="1796">
                  <c:v>15.920000000000002</c:v>
                </c:pt>
                <c:pt idx="1797">
                  <c:v>15.940000000000001</c:v>
                </c:pt>
                <c:pt idx="1798">
                  <c:v>15.96</c:v>
                </c:pt>
                <c:pt idx="1799">
                  <c:v>15.98</c:v>
                </c:pt>
                <c:pt idx="1800">
                  <c:v>16</c:v>
                </c:pt>
                <c:pt idx="1801">
                  <c:v>16.02</c:v>
                </c:pt>
                <c:pt idx="1802">
                  <c:v>16.04</c:v>
                </c:pt>
                <c:pt idx="1803">
                  <c:v>16.060000000000002</c:v>
                </c:pt>
                <c:pt idx="1804">
                  <c:v>16.079999999999988</c:v>
                </c:pt>
                <c:pt idx="1805">
                  <c:v>16.100000000000001</c:v>
                </c:pt>
                <c:pt idx="1806">
                  <c:v>16.119999999999997</c:v>
                </c:pt>
                <c:pt idx="1807">
                  <c:v>16.14</c:v>
                </c:pt>
                <c:pt idx="1808">
                  <c:v>16.16</c:v>
                </c:pt>
                <c:pt idx="1809">
                  <c:v>16.18</c:v>
                </c:pt>
                <c:pt idx="1810">
                  <c:v>16.2</c:v>
                </c:pt>
                <c:pt idx="1811">
                  <c:v>16.22</c:v>
                </c:pt>
                <c:pt idx="1812">
                  <c:v>16.240000000000002</c:v>
                </c:pt>
                <c:pt idx="1813">
                  <c:v>16.259999999999987</c:v>
                </c:pt>
                <c:pt idx="1814">
                  <c:v>16.279999999999987</c:v>
                </c:pt>
                <c:pt idx="1815">
                  <c:v>16.299999999999986</c:v>
                </c:pt>
                <c:pt idx="1816">
                  <c:v>16.32</c:v>
                </c:pt>
                <c:pt idx="1817">
                  <c:v>16.34</c:v>
                </c:pt>
                <c:pt idx="1818">
                  <c:v>16.36</c:v>
                </c:pt>
                <c:pt idx="1819">
                  <c:v>16.38</c:v>
                </c:pt>
                <c:pt idx="1820">
                  <c:v>16.399999999999999</c:v>
                </c:pt>
                <c:pt idx="1821">
                  <c:v>16.420000000000002</c:v>
                </c:pt>
                <c:pt idx="1822">
                  <c:v>16.439999999999987</c:v>
                </c:pt>
                <c:pt idx="1823">
                  <c:v>16.459999999999987</c:v>
                </c:pt>
                <c:pt idx="1824">
                  <c:v>16.479999999999986</c:v>
                </c:pt>
                <c:pt idx="1825">
                  <c:v>16.5</c:v>
                </c:pt>
                <c:pt idx="1826">
                  <c:v>16.52</c:v>
                </c:pt>
                <c:pt idx="1827">
                  <c:v>16.54</c:v>
                </c:pt>
                <c:pt idx="1828">
                  <c:v>16.560000000000002</c:v>
                </c:pt>
                <c:pt idx="1829">
                  <c:v>16.579999999999988</c:v>
                </c:pt>
                <c:pt idx="1830">
                  <c:v>16.600000000000001</c:v>
                </c:pt>
                <c:pt idx="1831">
                  <c:v>16.619999999999997</c:v>
                </c:pt>
                <c:pt idx="1832">
                  <c:v>16.64</c:v>
                </c:pt>
                <c:pt idx="1833">
                  <c:v>16.66</c:v>
                </c:pt>
                <c:pt idx="1834">
                  <c:v>16.68</c:v>
                </c:pt>
                <c:pt idx="1835">
                  <c:v>16.7</c:v>
                </c:pt>
                <c:pt idx="1836">
                  <c:v>16.72</c:v>
                </c:pt>
                <c:pt idx="1837">
                  <c:v>16.740000000000002</c:v>
                </c:pt>
                <c:pt idx="1838">
                  <c:v>16.759999999999987</c:v>
                </c:pt>
                <c:pt idx="1839">
                  <c:v>16.779999999999987</c:v>
                </c:pt>
                <c:pt idx="1840">
                  <c:v>16.799999999999986</c:v>
                </c:pt>
                <c:pt idx="1841">
                  <c:v>16.82</c:v>
                </c:pt>
                <c:pt idx="1842">
                  <c:v>16.84</c:v>
                </c:pt>
                <c:pt idx="1843">
                  <c:v>16.86</c:v>
                </c:pt>
                <c:pt idx="1844">
                  <c:v>16.88</c:v>
                </c:pt>
                <c:pt idx="1845">
                  <c:v>16.899999999999999</c:v>
                </c:pt>
                <c:pt idx="1846">
                  <c:v>16.920000000000002</c:v>
                </c:pt>
                <c:pt idx="1847">
                  <c:v>16.939999999999987</c:v>
                </c:pt>
                <c:pt idx="1848">
                  <c:v>16.959999999999987</c:v>
                </c:pt>
                <c:pt idx="1849">
                  <c:v>16.979999999999986</c:v>
                </c:pt>
                <c:pt idx="1850">
                  <c:v>17</c:v>
                </c:pt>
                <c:pt idx="1851">
                  <c:v>17.02</c:v>
                </c:pt>
                <c:pt idx="1852">
                  <c:v>17.04</c:v>
                </c:pt>
                <c:pt idx="1853">
                  <c:v>17.060000000000002</c:v>
                </c:pt>
                <c:pt idx="1854">
                  <c:v>17.079999999999988</c:v>
                </c:pt>
                <c:pt idx="1855">
                  <c:v>17.100000000000001</c:v>
                </c:pt>
                <c:pt idx="1856">
                  <c:v>17.119999999999997</c:v>
                </c:pt>
                <c:pt idx="1857">
                  <c:v>17.14</c:v>
                </c:pt>
                <c:pt idx="1858">
                  <c:v>17.16</c:v>
                </c:pt>
                <c:pt idx="1859">
                  <c:v>17.18</c:v>
                </c:pt>
                <c:pt idx="1860">
                  <c:v>17.2</c:v>
                </c:pt>
                <c:pt idx="1861">
                  <c:v>17.22</c:v>
                </c:pt>
                <c:pt idx="1862">
                  <c:v>17.240000000000002</c:v>
                </c:pt>
                <c:pt idx="1863">
                  <c:v>17.259999999999987</c:v>
                </c:pt>
                <c:pt idx="1864">
                  <c:v>17.279999999999987</c:v>
                </c:pt>
                <c:pt idx="1865">
                  <c:v>17.299999999999986</c:v>
                </c:pt>
                <c:pt idx="1866">
                  <c:v>17.32</c:v>
                </c:pt>
                <c:pt idx="1867">
                  <c:v>17.34</c:v>
                </c:pt>
                <c:pt idx="1868">
                  <c:v>17.36</c:v>
                </c:pt>
                <c:pt idx="1869">
                  <c:v>17.38</c:v>
                </c:pt>
                <c:pt idx="1870">
                  <c:v>17.399999999999999</c:v>
                </c:pt>
                <c:pt idx="1871">
                  <c:v>17.420000000000002</c:v>
                </c:pt>
                <c:pt idx="1872">
                  <c:v>17.439999999999987</c:v>
                </c:pt>
                <c:pt idx="1873">
                  <c:v>17.459999999999987</c:v>
                </c:pt>
                <c:pt idx="1874">
                  <c:v>17.479999999999986</c:v>
                </c:pt>
                <c:pt idx="1875">
                  <c:v>17.5</c:v>
                </c:pt>
                <c:pt idx="1876">
                  <c:v>17.52</c:v>
                </c:pt>
                <c:pt idx="1877">
                  <c:v>17.54</c:v>
                </c:pt>
                <c:pt idx="1878">
                  <c:v>17.560000000000002</c:v>
                </c:pt>
                <c:pt idx="1879">
                  <c:v>17.579999999999988</c:v>
                </c:pt>
                <c:pt idx="1880">
                  <c:v>17.600000000000001</c:v>
                </c:pt>
                <c:pt idx="1881">
                  <c:v>17.619999999999997</c:v>
                </c:pt>
                <c:pt idx="1882">
                  <c:v>17.64</c:v>
                </c:pt>
                <c:pt idx="1883">
                  <c:v>17.66</c:v>
                </c:pt>
                <c:pt idx="1884">
                  <c:v>17.68</c:v>
                </c:pt>
                <c:pt idx="1885">
                  <c:v>17.7</c:v>
                </c:pt>
                <c:pt idx="1886">
                  <c:v>17.72</c:v>
                </c:pt>
                <c:pt idx="1887">
                  <c:v>17.740000000000002</c:v>
                </c:pt>
                <c:pt idx="1888">
                  <c:v>17.759999999999987</c:v>
                </c:pt>
                <c:pt idx="1889">
                  <c:v>17.779999999999987</c:v>
                </c:pt>
                <c:pt idx="1890">
                  <c:v>17.799999999999986</c:v>
                </c:pt>
                <c:pt idx="1891">
                  <c:v>17.82</c:v>
                </c:pt>
                <c:pt idx="1892">
                  <c:v>17.84</c:v>
                </c:pt>
                <c:pt idx="1893">
                  <c:v>17.86</c:v>
                </c:pt>
                <c:pt idx="1894">
                  <c:v>17.88</c:v>
                </c:pt>
                <c:pt idx="1895">
                  <c:v>17.899999999999999</c:v>
                </c:pt>
                <c:pt idx="1896">
                  <c:v>17.920000000000002</c:v>
                </c:pt>
                <c:pt idx="1897">
                  <c:v>17.939999999999987</c:v>
                </c:pt>
                <c:pt idx="1898">
                  <c:v>17.959999999999987</c:v>
                </c:pt>
                <c:pt idx="1899">
                  <c:v>17.979999999999986</c:v>
                </c:pt>
                <c:pt idx="1900">
                  <c:v>18</c:v>
                </c:pt>
                <c:pt idx="1901">
                  <c:v>18.02</c:v>
                </c:pt>
                <c:pt idx="1902">
                  <c:v>18.04</c:v>
                </c:pt>
                <c:pt idx="1903">
                  <c:v>18.060000000000002</c:v>
                </c:pt>
                <c:pt idx="1904">
                  <c:v>18.079999999999988</c:v>
                </c:pt>
                <c:pt idx="1905">
                  <c:v>18.100000000000001</c:v>
                </c:pt>
                <c:pt idx="1906">
                  <c:v>18.119999999999997</c:v>
                </c:pt>
                <c:pt idx="1907">
                  <c:v>18.14</c:v>
                </c:pt>
                <c:pt idx="1908">
                  <c:v>18.16</c:v>
                </c:pt>
                <c:pt idx="1909">
                  <c:v>18.18</c:v>
                </c:pt>
                <c:pt idx="1910">
                  <c:v>18.2</c:v>
                </c:pt>
                <c:pt idx="1911">
                  <c:v>18.22</c:v>
                </c:pt>
                <c:pt idx="1912">
                  <c:v>18.240000000000002</c:v>
                </c:pt>
                <c:pt idx="1913">
                  <c:v>18.259999999999987</c:v>
                </c:pt>
                <c:pt idx="1914">
                  <c:v>18.279999999999987</c:v>
                </c:pt>
                <c:pt idx="1915">
                  <c:v>18.299999999999986</c:v>
                </c:pt>
                <c:pt idx="1916">
                  <c:v>18.32</c:v>
                </c:pt>
                <c:pt idx="1917">
                  <c:v>18.34</c:v>
                </c:pt>
                <c:pt idx="1918">
                  <c:v>18.36</c:v>
                </c:pt>
                <c:pt idx="1919">
                  <c:v>18.38</c:v>
                </c:pt>
                <c:pt idx="1920">
                  <c:v>18.399999999999999</c:v>
                </c:pt>
                <c:pt idx="1921">
                  <c:v>18.420000000000002</c:v>
                </c:pt>
                <c:pt idx="1922">
                  <c:v>18.439999999999987</c:v>
                </c:pt>
                <c:pt idx="1923">
                  <c:v>18.459999999999987</c:v>
                </c:pt>
                <c:pt idx="1924">
                  <c:v>18.479999999999986</c:v>
                </c:pt>
                <c:pt idx="1925">
                  <c:v>18.5</c:v>
                </c:pt>
                <c:pt idx="1926">
                  <c:v>18.52</c:v>
                </c:pt>
                <c:pt idx="1927">
                  <c:v>18.54</c:v>
                </c:pt>
                <c:pt idx="1928">
                  <c:v>18.560000000000002</c:v>
                </c:pt>
                <c:pt idx="1929">
                  <c:v>18.579999999999988</c:v>
                </c:pt>
                <c:pt idx="1930">
                  <c:v>18.600000000000001</c:v>
                </c:pt>
                <c:pt idx="1931">
                  <c:v>18.619999999999997</c:v>
                </c:pt>
                <c:pt idx="1932">
                  <c:v>18.64</c:v>
                </c:pt>
                <c:pt idx="1933">
                  <c:v>18.66</c:v>
                </c:pt>
                <c:pt idx="1934">
                  <c:v>18.68</c:v>
                </c:pt>
                <c:pt idx="1935">
                  <c:v>18.7</c:v>
                </c:pt>
                <c:pt idx="1936">
                  <c:v>18.72</c:v>
                </c:pt>
                <c:pt idx="1937">
                  <c:v>18.740000000000002</c:v>
                </c:pt>
                <c:pt idx="1938">
                  <c:v>18.759999999999987</c:v>
                </c:pt>
                <c:pt idx="1939">
                  <c:v>18.779999999999987</c:v>
                </c:pt>
                <c:pt idx="1940">
                  <c:v>18.799999999999986</c:v>
                </c:pt>
                <c:pt idx="1941">
                  <c:v>18.82</c:v>
                </c:pt>
                <c:pt idx="1942">
                  <c:v>18.84</c:v>
                </c:pt>
                <c:pt idx="1943">
                  <c:v>18.86</c:v>
                </c:pt>
                <c:pt idx="1944">
                  <c:v>18.88</c:v>
                </c:pt>
                <c:pt idx="1945">
                  <c:v>18.899999999999999</c:v>
                </c:pt>
                <c:pt idx="1946">
                  <c:v>18.920000000000002</c:v>
                </c:pt>
                <c:pt idx="1947">
                  <c:v>18.939999999999987</c:v>
                </c:pt>
                <c:pt idx="1948">
                  <c:v>18.959999999999987</c:v>
                </c:pt>
                <c:pt idx="1949">
                  <c:v>18.979999999999986</c:v>
                </c:pt>
                <c:pt idx="1950">
                  <c:v>19</c:v>
                </c:pt>
                <c:pt idx="1951">
                  <c:v>19.02</c:v>
                </c:pt>
                <c:pt idx="1952">
                  <c:v>19.04</c:v>
                </c:pt>
                <c:pt idx="1953">
                  <c:v>19.060000000000002</c:v>
                </c:pt>
                <c:pt idx="1954">
                  <c:v>19.079999999999988</c:v>
                </c:pt>
                <c:pt idx="1955">
                  <c:v>19.100000000000001</c:v>
                </c:pt>
                <c:pt idx="1956">
                  <c:v>19.119999999999997</c:v>
                </c:pt>
                <c:pt idx="1957">
                  <c:v>19.14</c:v>
                </c:pt>
                <c:pt idx="1958">
                  <c:v>19.16</c:v>
                </c:pt>
                <c:pt idx="1959">
                  <c:v>19.18</c:v>
                </c:pt>
                <c:pt idx="1960">
                  <c:v>19.2</c:v>
                </c:pt>
                <c:pt idx="1961">
                  <c:v>19.22</c:v>
                </c:pt>
                <c:pt idx="1962">
                  <c:v>19.240000000000002</c:v>
                </c:pt>
                <c:pt idx="1963">
                  <c:v>19.259999999999987</c:v>
                </c:pt>
                <c:pt idx="1964">
                  <c:v>19.279999999999987</c:v>
                </c:pt>
                <c:pt idx="1965">
                  <c:v>19.299999999999986</c:v>
                </c:pt>
                <c:pt idx="1966">
                  <c:v>19.32</c:v>
                </c:pt>
                <c:pt idx="1967">
                  <c:v>19.34</c:v>
                </c:pt>
                <c:pt idx="1968">
                  <c:v>19.36</c:v>
                </c:pt>
                <c:pt idx="1969">
                  <c:v>19.38</c:v>
                </c:pt>
                <c:pt idx="1970">
                  <c:v>19.399999999999999</c:v>
                </c:pt>
                <c:pt idx="1971">
                  <c:v>19.420000000000002</c:v>
                </c:pt>
                <c:pt idx="1972">
                  <c:v>19.439999999999987</c:v>
                </c:pt>
                <c:pt idx="1973">
                  <c:v>19.459999999999987</c:v>
                </c:pt>
                <c:pt idx="1974">
                  <c:v>19.479999999999986</c:v>
                </c:pt>
                <c:pt idx="1975">
                  <c:v>19.5</c:v>
                </c:pt>
                <c:pt idx="1976">
                  <c:v>19.52</c:v>
                </c:pt>
                <c:pt idx="1977">
                  <c:v>19.54</c:v>
                </c:pt>
                <c:pt idx="1978">
                  <c:v>19.560000000000002</c:v>
                </c:pt>
                <c:pt idx="1979">
                  <c:v>19.579999999999988</c:v>
                </c:pt>
                <c:pt idx="1980">
                  <c:v>19.600000000000001</c:v>
                </c:pt>
                <c:pt idx="1981">
                  <c:v>19.619999999999997</c:v>
                </c:pt>
                <c:pt idx="1982">
                  <c:v>19.64</c:v>
                </c:pt>
                <c:pt idx="1983">
                  <c:v>19.66</c:v>
                </c:pt>
                <c:pt idx="1984">
                  <c:v>19.68</c:v>
                </c:pt>
                <c:pt idx="1985">
                  <c:v>19.7</c:v>
                </c:pt>
                <c:pt idx="1986">
                  <c:v>19.72</c:v>
                </c:pt>
                <c:pt idx="1987">
                  <c:v>19.740000000000002</c:v>
                </c:pt>
                <c:pt idx="1988">
                  <c:v>19.759999999999987</c:v>
                </c:pt>
                <c:pt idx="1989">
                  <c:v>19.779999999999987</c:v>
                </c:pt>
                <c:pt idx="1990">
                  <c:v>19.799999999999986</c:v>
                </c:pt>
                <c:pt idx="1991">
                  <c:v>19.82</c:v>
                </c:pt>
                <c:pt idx="1992">
                  <c:v>19.84</c:v>
                </c:pt>
                <c:pt idx="1993">
                  <c:v>19.86</c:v>
                </c:pt>
                <c:pt idx="1994">
                  <c:v>19.88</c:v>
                </c:pt>
                <c:pt idx="1995">
                  <c:v>19.899999999999999</c:v>
                </c:pt>
                <c:pt idx="1996">
                  <c:v>19.920000000000002</c:v>
                </c:pt>
                <c:pt idx="1997">
                  <c:v>19.939999999999987</c:v>
                </c:pt>
                <c:pt idx="1998">
                  <c:v>19.959999999999987</c:v>
                </c:pt>
                <c:pt idx="1999">
                  <c:v>19.979999999999986</c:v>
                </c:pt>
                <c:pt idx="2000">
                  <c:v>20</c:v>
                </c:pt>
                <c:pt idx="2001">
                  <c:v>20.02</c:v>
                </c:pt>
                <c:pt idx="2002">
                  <c:v>20.04</c:v>
                </c:pt>
                <c:pt idx="2003">
                  <c:v>20.060000000000002</c:v>
                </c:pt>
                <c:pt idx="2004">
                  <c:v>20.079999999999988</c:v>
                </c:pt>
                <c:pt idx="2005">
                  <c:v>20.100000000000001</c:v>
                </c:pt>
                <c:pt idx="2006">
                  <c:v>20.119999999999997</c:v>
                </c:pt>
                <c:pt idx="2007">
                  <c:v>20.14</c:v>
                </c:pt>
                <c:pt idx="2008">
                  <c:v>20.16</c:v>
                </c:pt>
                <c:pt idx="2009">
                  <c:v>20.18</c:v>
                </c:pt>
                <c:pt idx="2010">
                  <c:v>20.2</c:v>
                </c:pt>
                <c:pt idx="2011">
                  <c:v>20.22</c:v>
                </c:pt>
                <c:pt idx="2012">
                  <c:v>20.240000000000002</c:v>
                </c:pt>
                <c:pt idx="2013">
                  <c:v>20.259999999999987</c:v>
                </c:pt>
                <c:pt idx="2014">
                  <c:v>20.279999999999987</c:v>
                </c:pt>
                <c:pt idx="2015">
                  <c:v>20.299999999999986</c:v>
                </c:pt>
                <c:pt idx="2016">
                  <c:v>20.32</c:v>
                </c:pt>
                <c:pt idx="2017">
                  <c:v>20.34</c:v>
                </c:pt>
                <c:pt idx="2018">
                  <c:v>20.36</c:v>
                </c:pt>
                <c:pt idx="2019">
                  <c:v>20.38</c:v>
                </c:pt>
                <c:pt idx="2020">
                  <c:v>20.399999999999999</c:v>
                </c:pt>
                <c:pt idx="2021">
                  <c:v>20.420000000000002</c:v>
                </c:pt>
                <c:pt idx="2022">
                  <c:v>20.439999999999987</c:v>
                </c:pt>
                <c:pt idx="2023">
                  <c:v>20.459999999999987</c:v>
                </c:pt>
                <c:pt idx="2024">
                  <c:v>20.479999999999986</c:v>
                </c:pt>
                <c:pt idx="2025">
                  <c:v>20.5</c:v>
                </c:pt>
                <c:pt idx="2026">
                  <c:v>20.52</c:v>
                </c:pt>
                <c:pt idx="2027">
                  <c:v>20.54</c:v>
                </c:pt>
                <c:pt idx="2028">
                  <c:v>20.560000000000002</c:v>
                </c:pt>
                <c:pt idx="2029">
                  <c:v>20.58</c:v>
                </c:pt>
                <c:pt idx="2030">
                  <c:v>20.6</c:v>
                </c:pt>
                <c:pt idx="2031">
                  <c:v>20.619999999999997</c:v>
                </c:pt>
                <c:pt idx="2032">
                  <c:v>20.64</c:v>
                </c:pt>
                <c:pt idx="2033">
                  <c:v>20.66</c:v>
                </c:pt>
                <c:pt idx="2034">
                  <c:v>20.68</c:v>
                </c:pt>
                <c:pt idx="2035">
                  <c:v>20.7</c:v>
                </c:pt>
                <c:pt idx="2036">
                  <c:v>20.72</c:v>
                </c:pt>
                <c:pt idx="2037">
                  <c:v>20.740000000000002</c:v>
                </c:pt>
                <c:pt idx="2038">
                  <c:v>20.759999999999987</c:v>
                </c:pt>
                <c:pt idx="2039">
                  <c:v>20.779999999999987</c:v>
                </c:pt>
                <c:pt idx="2040">
                  <c:v>20.799999999999986</c:v>
                </c:pt>
                <c:pt idx="2041">
                  <c:v>20.82</c:v>
                </c:pt>
                <c:pt idx="2042">
                  <c:v>20.84</c:v>
                </c:pt>
                <c:pt idx="2043">
                  <c:v>20.86</c:v>
                </c:pt>
                <c:pt idx="2044">
                  <c:v>20.88</c:v>
                </c:pt>
                <c:pt idx="2045">
                  <c:v>20.9</c:v>
                </c:pt>
                <c:pt idx="2046">
                  <c:v>20.919999999999987</c:v>
                </c:pt>
                <c:pt idx="2047">
                  <c:v>20.939999999999987</c:v>
                </c:pt>
                <c:pt idx="2048">
                  <c:v>20.959999999999987</c:v>
                </c:pt>
                <c:pt idx="2049">
                  <c:v>20.979999999999986</c:v>
                </c:pt>
                <c:pt idx="2050">
                  <c:v>21</c:v>
                </c:pt>
                <c:pt idx="2051">
                  <c:v>21.02</c:v>
                </c:pt>
                <c:pt idx="2052">
                  <c:v>21.04</c:v>
                </c:pt>
                <c:pt idx="2053">
                  <c:v>21.060000000000002</c:v>
                </c:pt>
                <c:pt idx="2054">
                  <c:v>21.08</c:v>
                </c:pt>
                <c:pt idx="2055">
                  <c:v>21.1</c:v>
                </c:pt>
                <c:pt idx="2056">
                  <c:v>21.119999999999997</c:v>
                </c:pt>
                <c:pt idx="2057">
                  <c:v>21.14</c:v>
                </c:pt>
                <c:pt idx="2058">
                  <c:v>21.16</c:v>
                </c:pt>
                <c:pt idx="2059">
                  <c:v>21.18</c:v>
                </c:pt>
                <c:pt idx="2060">
                  <c:v>21.2</c:v>
                </c:pt>
                <c:pt idx="2061">
                  <c:v>21.22</c:v>
                </c:pt>
                <c:pt idx="2062">
                  <c:v>21.240000000000002</c:v>
                </c:pt>
                <c:pt idx="2063">
                  <c:v>21.259999999999987</c:v>
                </c:pt>
                <c:pt idx="2064">
                  <c:v>21.279999999999987</c:v>
                </c:pt>
                <c:pt idx="2065">
                  <c:v>21.299999999999986</c:v>
                </c:pt>
                <c:pt idx="2066">
                  <c:v>21.32</c:v>
                </c:pt>
                <c:pt idx="2067">
                  <c:v>21.34</c:v>
                </c:pt>
                <c:pt idx="2068">
                  <c:v>21.36</c:v>
                </c:pt>
                <c:pt idx="2069">
                  <c:v>21.38</c:v>
                </c:pt>
                <c:pt idx="2070">
                  <c:v>21.4</c:v>
                </c:pt>
                <c:pt idx="2071">
                  <c:v>21.419999999999987</c:v>
                </c:pt>
                <c:pt idx="2072">
                  <c:v>21.439999999999987</c:v>
                </c:pt>
                <c:pt idx="2073">
                  <c:v>21.459999999999987</c:v>
                </c:pt>
                <c:pt idx="2074">
                  <c:v>21.479999999999986</c:v>
                </c:pt>
                <c:pt idx="2075">
                  <c:v>21.5</c:v>
                </c:pt>
                <c:pt idx="2076">
                  <c:v>21.52</c:v>
                </c:pt>
                <c:pt idx="2077">
                  <c:v>21.54</c:v>
                </c:pt>
                <c:pt idx="2078">
                  <c:v>21.560000000000002</c:v>
                </c:pt>
                <c:pt idx="2079">
                  <c:v>21.58</c:v>
                </c:pt>
                <c:pt idx="2080">
                  <c:v>21.6</c:v>
                </c:pt>
                <c:pt idx="2081">
                  <c:v>21.619999999999997</c:v>
                </c:pt>
                <c:pt idx="2082">
                  <c:v>21.64</c:v>
                </c:pt>
                <c:pt idx="2083">
                  <c:v>21.66</c:v>
                </c:pt>
                <c:pt idx="2084">
                  <c:v>21.68</c:v>
                </c:pt>
                <c:pt idx="2085">
                  <c:v>21.7</c:v>
                </c:pt>
                <c:pt idx="2086">
                  <c:v>21.72</c:v>
                </c:pt>
                <c:pt idx="2087">
                  <c:v>21.740000000000002</c:v>
                </c:pt>
                <c:pt idx="2088">
                  <c:v>21.759999999999987</c:v>
                </c:pt>
                <c:pt idx="2089">
                  <c:v>21.779999999999987</c:v>
                </c:pt>
                <c:pt idx="2090">
                  <c:v>21.799999999999986</c:v>
                </c:pt>
                <c:pt idx="2091">
                  <c:v>21.82</c:v>
                </c:pt>
                <c:pt idx="2092">
                  <c:v>21.84</c:v>
                </c:pt>
                <c:pt idx="2093">
                  <c:v>21.86</c:v>
                </c:pt>
                <c:pt idx="2094">
                  <c:v>21.88</c:v>
                </c:pt>
                <c:pt idx="2095">
                  <c:v>21.9</c:v>
                </c:pt>
                <c:pt idx="2096">
                  <c:v>21.919999999999987</c:v>
                </c:pt>
                <c:pt idx="2097">
                  <c:v>21.939999999999987</c:v>
                </c:pt>
                <c:pt idx="2098">
                  <c:v>21.959999999999987</c:v>
                </c:pt>
                <c:pt idx="2099">
                  <c:v>21.979999999999986</c:v>
                </c:pt>
                <c:pt idx="2100">
                  <c:v>22</c:v>
                </c:pt>
                <c:pt idx="2101">
                  <c:v>22.02</c:v>
                </c:pt>
                <c:pt idx="2102">
                  <c:v>22.04</c:v>
                </c:pt>
                <c:pt idx="2103">
                  <c:v>22.060000000000002</c:v>
                </c:pt>
                <c:pt idx="2104">
                  <c:v>22.08</c:v>
                </c:pt>
                <c:pt idx="2105">
                  <c:v>22.1</c:v>
                </c:pt>
                <c:pt idx="2106">
                  <c:v>22.119999999999997</c:v>
                </c:pt>
                <c:pt idx="2107">
                  <c:v>22.14</c:v>
                </c:pt>
                <c:pt idx="2108">
                  <c:v>22.16</c:v>
                </c:pt>
                <c:pt idx="2109">
                  <c:v>22.18</c:v>
                </c:pt>
                <c:pt idx="2110">
                  <c:v>22.2</c:v>
                </c:pt>
                <c:pt idx="2111">
                  <c:v>22.22</c:v>
                </c:pt>
                <c:pt idx="2112">
                  <c:v>22.240000000000002</c:v>
                </c:pt>
                <c:pt idx="2113">
                  <c:v>22.259999999999987</c:v>
                </c:pt>
                <c:pt idx="2114">
                  <c:v>22.279999999999987</c:v>
                </c:pt>
                <c:pt idx="2115">
                  <c:v>22.299999999999986</c:v>
                </c:pt>
                <c:pt idx="2116">
                  <c:v>22.32</c:v>
                </c:pt>
                <c:pt idx="2117">
                  <c:v>22.34</c:v>
                </c:pt>
                <c:pt idx="2118">
                  <c:v>22.36</c:v>
                </c:pt>
                <c:pt idx="2119">
                  <c:v>22.38</c:v>
                </c:pt>
                <c:pt idx="2120">
                  <c:v>22.4</c:v>
                </c:pt>
                <c:pt idx="2121">
                  <c:v>22.419999999999987</c:v>
                </c:pt>
                <c:pt idx="2122">
                  <c:v>22.439999999999987</c:v>
                </c:pt>
                <c:pt idx="2123">
                  <c:v>22.459999999999987</c:v>
                </c:pt>
                <c:pt idx="2124">
                  <c:v>22.479999999999986</c:v>
                </c:pt>
                <c:pt idx="2125">
                  <c:v>22.5</c:v>
                </c:pt>
                <c:pt idx="2126">
                  <c:v>22.52</c:v>
                </c:pt>
                <c:pt idx="2127">
                  <c:v>22.54</c:v>
                </c:pt>
                <c:pt idx="2128">
                  <c:v>22.560000000000002</c:v>
                </c:pt>
                <c:pt idx="2129">
                  <c:v>22.58</c:v>
                </c:pt>
                <c:pt idx="2130">
                  <c:v>22.6</c:v>
                </c:pt>
                <c:pt idx="2131">
                  <c:v>22.619999999999997</c:v>
                </c:pt>
                <c:pt idx="2132">
                  <c:v>22.64</c:v>
                </c:pt>
                <c:pt idx="2133">
                  <c:v>22.66</c:v>
                </c:pt>
                <c:pt idx="2134">
                  <c:v>22.68</c:v>
                </c:pt>
                <c:pt idx="2135">
                  <c:v>22.7</c:v>
                </c:pt>
                <c:pt idx="2136">
                  <c:v>22.72</c:v>
                </c:pt>
                <c:pt idx="2137">
                  <c:v>22.740000000000002</c:v>
                </c:pt>
                <c:pt idx="2138">
                  <c:v>22.759999999999987</c:v>
                </c:pt>
                <c:pt idx="2139">
                  <c:v>22.779999999999987</c:v>
                </c:pt>
                <c:pt idx="2140">
                  <c:v>22.799999999999986</c:v>
                </c:pt>
                <c:pt idx="2141">
                  <c:v>22.82</c:v>
                </c:pt>
                <c:pt idx="2142">
                  <c:v>22.84</c:v>
                </c:pt>
                <c:pt idx="2143">
                  <c:v>22.86</c:v>
                </c:pt>
                <c:pt idx="2144">
                  <c:v>22.88</c:v>
                </c:pt>
                <c:pt idx="2145">
                  <c:v>22.9</c:v>
                </c:pt>
                <c:pt idx="2146">
                  <c:v>22.919999999999987</c:v>
                </c:pt>
                <c:pt idx="2147">
                  <c:v>22.939999999999987</c:v>
                </c:pt>
                <c:pt idx="2148">
                  <c:v>22.959999999999987</c:v>
                </c:pt>
                <c:pt idx="2149">
                  <c:v>22.979999999999986</c:v>
                </c:pt>
                <c:pt idx="2150">
                  <c:v>23</c:v>
                </c:pt>
                <c:pt idx="2151">
                  <c:v>23.02</c:v>
                </c:pt>
                <c:pt idx="2152">
                  <c:v>23.04</c:v>
                </c:pt>
                <c:pt idx="2153">
                  <c:v>23.060000000000002</c:v>
                </c:pt>
                <c:pt idx="2154">
                  <c:v>23.08</c:v>
                </c:pt>
                <c:pt idx="2155">
                  <c:v>23.1</c:v>
                </c:pt>
                <c:pt idx="2156">
                  <c:v>23.119999999999997</c:v>
                </c:pt>
                <c:pt idx="2157">
                  <c:v>23.14</c:v>
                </c:pt>
                <c:pt idx="2158">
                  <c:v>23.16</c:v>
                </c:pt>
                <c:pt idx="2159">
                  <c:v>23.18</c:v>
                </c:pt>
                <c:pt idx="2160">
                  <c:v>23.2</c:v>
                </c:pt>
                <c:pt idx="2161">
                  <c:v>23.22</c:v>
                </c:pt>
                <c:pt idx="2162">
                  <c:v>23.240000000000002</c:v>
                </c:pt>
                <c:pt idx="2163">
                  <c:v>23.259999999999987</c:v>
                </c:pt>
                <c:pt idx="2164">
                  <c:v>23.279999999999987</c:v>
                </c:pt>
                <c:pt idx="2165">
                  <c:v>23.299999999999986</c:v>
                </c:pt>
                <c:pt idx="2166">
                  <c:v>23.32</c:v>
                </c:pt>
                <c:pt idx="2167">
                  <c:v>23.34</c:v>
                </c:pt>
                <c:pt idx="2168">
                  <c:v>23.36</c:v>
                </c:pt>
                <c:pt idx="2169">
                  <c:v>23.38</c:v>
                </c:pt>
                <c:pt idx="2170">
                  <c:v>23.4</c:v>
                </c:pt>
                <c:pt idx="2171">
                  <c:v>23.419999999999987</c:v>
                </c:pt>
                <c:pt idx="2172">
                  <c:v>23.439999999999987</c:v>
                </c:pt>
                <c:pt idx="2173">
                  <c:v>23.459999999999987</c:v>
                </c:pt>
                <c:pt idx="2174">
                  <c:v>23.479999999999986</c:v>
                </c:pt>
                <c:pt idx="2175">
                  <c:v>23.5</c:v>
                </c:pt>
                <c:pt idx="2176">
                  <c:v>23.52</c:v>
                </c:pt>
                <c:pt idx="2177">
                  <c:v>23.54</c:v>
                </c:pt>
                <c:pt idx="2178">
                  <c:v>23.560000000000002</c:v>
                </c:pt>
                <c:pt idx="2179">
                  <c:v>23.58</c:v>
                </c:pt>
                <c:pt idx="2180">
                  <c:v>23.6</c:v>
                </c:pt>
                <c:pt idx="2181">
                  <c:v>23.619999999999997</c:v>
                </c:pt>
                <c:pt idx="2182">
                  <c:v>23.64</c:v>
                </c:pt>
                <c:pt idx="2183">
                  <c:v>23.66</c:v>
                </c:pt>
                <c:pt idx="2184">
                  <c:v>23.68</c:v>
                </c:pt>
                <c:pt idx="2185">
                  <c:v>23.7</c:v>
                </c:pt>
                <c:pt idx="2186">
                  <c:v>23.72</c:v>
                </c:pt>
                <c:pt idx="2187">
                  <c:v>23.740000000000002</c:v>
                </c:pt>
                <c:pt idx="2188">
                  <c:v>23.759999999999987</c:v>
                </c:pt>
                <c:pt idx="2189">
                  <c:v>23.779999999999987</c:v>
                </c:pt>
                <c:pt idx="2190">
                  <c:v>23.8</c:v>
                </c:pt>
                <c:pt idx="2191">
                  <c:v>23.82</c:v>
                </c:pt>
                <c:pt idx="2192">
                  <c:v>23.84</c:v>
                </c:pt>
                <c:pt idx="2193">
                  <c:v>23.86</c:v>
                </c:pt>
                <c:pt idx="2194">
                  <c:v>23.88</c:v>
                </c:pt>
                <c:pt idx="2195">
                  <c:v>23.9</c:v>
                </c:pt>
                <c:pt idx="2196">
                  <c:v>23.919999999999987</c:v>
                </c:pt>
                <c:pt idx="2197">
                  <c:v>23.939999999999987</c:v>
                </c:pt>
                <c:pt idx="2198">
                  <c:v>23.959999999999987</c:v>
                </c:pt>
                <c:pt idx="2199">
                  <c:v>23.979999999999986</c:v>
                </c:pt>
                <c:pt idx="2200">
                  <c:v>24</c:v>
                </c:pt>
                <c:pt idx="2201">
                  <c:v>24.02</c:v>
                </c:pt>
                <c:pt idx="2202">
                  <c:v>24.04</c:v>
                </c:pt>
                <c:pt idx="2203">
                  <c:v>24.06</c:v>
                </c:pt>
                <c:pt idx="2204">
                  <c:v>24.08</c:v>
                </c:pt>
                <c:pt idx="2205">
                  <c:v>24.1</c:v>
                </c:pt>
                <c:pt idx="2206">
                  <c:v>24.12</c:v>
                </c:pt>
                <c:pt idx="2207">
                  <c:v>24.14</c:v>
                </c:pt>
                <c:pt idx="2208">
                  <c:v>24.16</c:v>
                </c:pt>
                <c:pt idx="2209">
                  <c:v>24.18</c:v>
                </c:pt>
                <c:pt idx="2210">
                  <c:v>24.2</c:v>
                </c:pt>
                <c:pt idx="2211">
                  <c:v>24.22</c:v>
                </c:pt>
                <c:pt idx="2212">
                  <c:v>24.240000000000002</c:v>
                </c:pt>
                <c:pt idx="2213">
                  <c:v>24.259999999999987</c:v>
                </c:pt>
                <c:pt idx="2214">
                  <c:v>24.279999999999987</c:v>
                </c:pt>
                <c:pt idx="2215">
                  <c:v>24.3</c:v>
                </c:pt>
                <c:pt idx="2216">
                  <c:v>24.32</c:v>
                </c:pt>
                <c:pt idx="2217">
                  <c:v>24.34</c:v>
                </c:pt>
                <c:pt idx="2218">
                  <c:v>24.36</c:v>
                </c:pt>
                <c:pt idx="2219">
                  <c:v>24.38</c:v>
                </c:pt>
                <c:pt idx="2220">
                  <c:v>24.4</c:v>
                </c:pt>
                <c:pt idx="2221">
                  <c:v>24.419999999999987</c:v>
                </c:pt>
                <c:pt idx="2222">
                  <c:v>24.439999999999987</c:v>
                </c:pt>
                <c:pt idx="2223">
                  <c:v>24.459999999999987</c:v>
                </c:pt>
                <c:pt idx="2224">
                  <c:v>24.479999999999986</c:v>
                </c:pt>
                <c:pt idx="2225">
                  <c:v>24.5</c:v>
                </c:pt>
                <c:pt idx="2226">
                  <c:v>24.52</c:v>
                </c:pt>
                <c:pt idx="2227">
                  <c:v>24.54</c:v>
                </c:pt>
                <c:pt idx="2228">
                  <c:v>24.56</c:v>
                </c:pt>
                <c:pt idx="2229">
                  <c:v>24.58</c:v>
                </c:pt>
                <c:pt idx="2230">
                  <c:v>24.6</c:v>
                </c:pt>
                <c:pt idx="2231">
                  <c:v>24.62</c:v>
                </c:pt>
                <c:pt idx="2232">
                  <c:v>24.64</c:v>
                </c:pt>
                <c:pt idx="2233">
                  <c:v>24.66</c:v>
                </c:pt>
                <c:pt idx="2234">
                  <c:v>24.68</c:v>
                </c:pt>
                <c:pt idx="2235">
                  <c:v>24.7</c:v>
                </c:pt>
                <c:pt idx="2236">
                  <c:v>24.72</c:v>
                </c:pt>
                <c:pt idx="2237">
                  <c:v>24.740000000000002</c:v>
                </c:pt>
                <c:pt idx="2238">
                  <c:v>24.759999999999987</c:v>
                </c:pt>
                <c:pt idx="2239">
                  <c:v>24.779999999999987</c:v>
                </c:pt>
                <c:pt idx="2240">
                  <c:v>24.8</c:v>
                </c:pt>
                <c:pt idx="2241">
                  <c:v>24.82</c:v>
                </c:pt>
                <c:pt idx="2242">
                  <c:v>24.84</c:v>
                </c:pt>
                <c:pt idx="2243">
                  <c:v>24.86</c:v>
                </c:pt>
                <c:pt idx="2244">
                  <c:v>24.88</c:v>
                </c:pt>
                <c:pt idx="2245">
                  <c:v>24.9</c:v>
                </c:pt>
                <c:pt idx="2246">
                  <c:v>24.919999999999987</c:v>
                </c:pt>
                <c:pt idx="2247">
                  <c:v>24.939999999999987</c:v>
                </c:pt>
                <c:pt idx="2248">
                  <c:v>24.959999999999987</c:v>
                </c:pt>
                <c:pt idx="2249">
                  <c:v>24.979999999999986</c:v>
                </c:pt>
                <c:pt idx="2250">
                  <c:v>25</c:v>
                </c:pt>
                <c:pt idx="2251">
                  <c:v>25.02</c:v>
                </c:pt>
                <c:pt idx="2252">
                  <c:v>25.04</c:v>
                </c:pt>
                <c:pt idx="2253">
                  <c:v>25.06</c:v>
                </c:pt>
                <c:pt idx="2254">
                  <c:v>25.08</c:v>
                </c:pt>
                <c:pt idx="2255">
                  <c:v>25.1</c:v>
                </c:pt>
                <c:pt idx="2256">
                  <c:v>25.12</c:v>
                </c:pt>
                <c:pt idx="2257">
                  <c:v>25.14</c:v>
                </c:pt>
                <c:pt idx="2258">
                  <c:v>25.16</c:v>
                </c:pt>
                <c:pt idx="2259">
                  <c:v>25.18</c:v>
                </c:pt>
                <c:pt idx="2260">
                  <c:v>25.2</c:v>
                </c:pt>
                <c:pt idx="2261">
                  <c:v>25.22</c:v>
                </c:pt>
                <c:pt idx="2262">
                  <c:v>25.240000000000002</c:v>
                </c:pt>
                <c:pt idx="2263">
                  <c:v>25.259999999999987</c:v>
                </c:pt>
                <c:pt idx="2264">
                  <c:v>25.279999999999987</c:v>
                </c:pt>
                <c:pt idx="2265">
                  <c:v>25.3</c:v>
                </c:pt>
                <c:pt idx="2266">
                  <c:v>25.32</c:v>
                </c:pt>
                <c:pt idx="2267">
                  <c:v>25.34</c:v>
                </c:pt>
                <c:pt idx="2268">
                  <c:v>25.36</c:v>
                </c:pt>
                <c:pt idx="2269">
                  <c:v>25.38</c:v>
                </c:pt>
                <c:pt idx="2270">
                  <c:v>25.4</c:v>
                </c:pt>
                <c:pt idx="2271">
                  <c:v>25.419999999999987</c:v>
                </c:pt>
                <c:pt idx="2272">
                  <c:v>25.439999999999987</c:v>
                </c:pt>
                <c:pt idx="2273">
                  <c:v>25.459999999999987</c:v>
                </c:pt>
                <c:pt idx="2274">
                  <c:v>25.479999999999986</c:v>
                </c:pt>
                <c:pt idx="2275">
                  <c:v>25.5</c:v>
                </c:pt>
                <c:pt idx="2276">
                  <c:v>25.52</c:v>
                </c:pt>
                <c:pt idx="2277">
                  <c:v>25.54</c:v>
                </c:pt>
                <c:pt idx="2278">
                  <c:v>25.56</c:v>
                </c:pt>
                <c:pt idx="2279">
                  <c:v>25.58</c:v>
                </c:pt>
                <c:pt idx="2280">
                  <c:v>25.6</c:v>
                </c:pt>
                <c:pt idx="2281">
                  <c:v>25.62</c:v>
                </c:pt>
                <c:pt idx="2282">
                  <c:v>25.64</c:v>
                </c:pt>
                <c:pt idx="2283">
                  <c:v>25.66</c:v>
                </c:pt>
                <c:pt idx="2284">
                  <c:v>25.68</c:v>
                </c:pt>
                <c:pt idx="2285">
                  <c:v>25.7</c:v>
                </c:pt>
                <c:pt idx="2286">
                  <c:v>25.72</c:v>
                </c:pt>
                <c:pt idx="2287">
                  <c:v>25.740000000000002</c:v>
                </c:pt>
                <c:pt idx="2288">
                  <c:v>25.759999999999987</c:v>
                </c:pt>
                <c:pt idx="2289">
                  <c:v>25.779999999999987</c:v>
                </c:pt>
                <c:pt idx="2290">
                  <c:v>25.8</c:v>
                </c:pt>
                <c:pt idx="2291">
                  <c:v>25.82</c:v>
                </c:pt>
                <c:pt idx="2292">
                  <c:v>25.84</c:v>
                </c:pt>
                <c:pt idx="2293">
                  <c:v>25.86</c:v>
                </c:pt>
                <c:pt idx="2294">
                  <c:v>25.88</c:v>
                </c:pt>
                <c:pt idx="2295">
                  <c:v>25.9</c:v>
                </c:pt>
                <c:pt idx="2296">
                  <c:v>25.919999999999987</c:v>
                </c:pt>
                <c:pt idx="2297">
                  <c:v>25.939999999999987</c:v>
                </c:pt>
                <c:pt idx="2298">
                  <c:v>25.959999999999987</c:v>
                </c:pt>
                <c:pt idx="2299">
                  <c:v>25.979999999999986</c:v>
                </c:pt>
                <c:pt idx="2300">
                  <c:v>26</c:v>
                </c:pt>
                <c:pt idx="2301">
                  <c:v>26.02</c:v>
                </c:pt>
                <c:pt idx="2302">
                  <c:v>26.04</c:v>
                </c:pt>
                <c:pt idx="2303">
                  <c:v>26.06</c:v>
                </c:pt>
                <c:pt idx="2304">
                  <c:v>26.08</c:v>
                </c:pt>
                <c:pt idx="2305">
                  <c:v>26.1</c:v>
                </c:pt>
                <c:pt idx="2306">
                  <c:v>26.12</c:v>
                </c:pt>
                <c:pt idx="2307">
                  <c:v>26.14</c:v>
                </c:pt>
                <c:pt idx="2308">
                  <c:v>26.16</c:v>
                </c:pt>
                <c:pt idx="2309">
                  <c:v>26.18</c:v>
                </c:pt>
                <c:pt idx="2310">
                  <c:v>26.2</c:v>
                </c:pt>
                <c:pt idx="2311">
                  <c:v>26.22</c:v>
                </c:pt>
                <c:pt idx="2312">
                  <c:v>26.240000000000002</c:v>
                </c:pt>
                <c:pt idx="2313">
                  <c:v>26.259999999999987</c:v>
                </c:pt>
                <c:pt idx="2314">
                  <c:v>26.279999999999987</c:v>
                </c:pt>
                <c:pt idx="2315">
                  <c:v>26.3</c:v>
                </c:pt>
                <c:pt idx="2316">
                  <c:v>26.32</c:v>
                </c:pt>
                <c:pt idx="2317">
                  <c:v>26.34</c:v>
                </c:pt>
                <c:pt idx="2318">
                  <c:v>26.36</c:v>
                </c:pt>
                <c:pt idx="2319">
                  <c:v>26.38</c:v>
                </c:pt>
                <c:pt idx="2320">
                  <c:v>26.4</c:v>
                </c:pt>
                <c:pt idx="2321">
                  <c:v>26.419999999999987</c:v>
                </c:pt>
                <c:pt idx="2322">
                  <c:v>26.439999999999987</c:v>
                </c:pt>
                <c:pt idx="2323">
                  <c:v>26.459999999999987</c:v>
                </c:pt>
                <c:pt idx="2324">
                  <c:v>26.479999999999986</c:v>
                </c:pt>
                <c:pt idx="2325">
                  <c:v>26.5</c:v>
                </c:pt>
                <c:pt idx="2326">
                  <c:v>26.52</c:v>
                </c:pt>
                <c:pt idx="2327">
                  <c:v>26.54</c:v>
                </c:pt>
                <c:pt idx="2328">
                  <c:v>26.56</c:v>
                </c:pt>
                <c:pt idx="2329">
                  <c:v>26.58</c:v>
                </c:pt>
                <c:pt idx="2330">
                  <c:v>26.6</c:v>
                </c:pt>
                <c:pt idx="2331">
                  <c:v>26.62</c:v>
                </c:pt>
                <c:pt idx="2332">
                  <c:v>26.64</c:v>
                </c:pt>
                <c:pt idx="2333">
                  <c:v>26.66</c:v>
                </c:pt>
                <c:pt idx="2334">
                  <c:v>26.68</c:v>
                </c:pt>
                <c:pt idx="2335">
                  <c:v>26.7</c:v>
                </c:pt>
                <c:pt idx="2336">
                  <c:v>26.72</c:v>
                </c:pt>
                <c:pt idx="2337">
                  <c:v>26.740000000000002</c:v>
                </c:pt>
                <c:pt idx="2338">
                  <c:v>26.759999999999987</c:v>
                </c:pt>
                <c:pt idx="2339">
                  <c:v>26.779999999999987</c:v>
                </c:pt>
                <c:pt idx="2340">
                  <c:v>26.8</c:v>
                </c:pt>
                <c:pt idx="2341">
                  <c:v>26.82</c:v>
                </c:pt>
                <c:pt idx="2342">
                  <c:v>26.84</c:v>
                </c:pt>
                <c:pt idx="2343">
                  <c:v>26.86</c:v>
                </c:pt>
                <c:pt idx="2344">
                  <c:v>26.88</c:v>
                </c:pt>
                <c:pt idx="2345">
                  <c:v>26.9</c:v>
                </c:pt>
                <c:pt idx="2346">
                  <c:v>26.919999999999987</c:v>
                </c:pt>
                <c:pt idx="2347">
                  <c:v>26.939999999999987</c:v>
                </c:pt>
                <c:pt idx="2348">
                  <c:v>26.959999999999987</c:v>
                </c:pt>
                <c:pt idx="2349">
                  <c:v>26.979999999999986</c:v>
                </c:pt>
                <c:pt idx="2350">
                  <c:v>27</c:v>
                </c:pt>
                <c:pt idx="2351">
                  <c:v>27.02</c:v>
                </c:pt>
                <c:pt idx="2352">
                  <c:v>27.04</c:v>
                </c:pt>
                <c:pt idx="2353">
                  <c:v>27.06</c:v>
                </c:pt>
                <c:pt idx="2354">
                  <c:v>27.08</c:v>
                </c:pt>
                <c:pt idx="2355">
                  <c:v>27.1</c:v>
                </c:pt>
                <c:pt idx="2356">
                  <c:v>27.12</c:v>
                </c:pt>
                <c:pt idx="2357">
                  <c:v>27.14</c:v>
                </c:pt>
                <c:pt idx="2358">
                  <c:v>27.16</c:v>
                </c:pt>
                <c:pt idx="2359">
                  <c:v>27.18</c:v>
                </c:pt>
                <c:pt idx="2360">
                  <c:v>27.2</c:v>
                </c:pt>
                <c:pt idx="2361">
                  <c:v>27.22</c:v>
                </c:pt>
                <c:pt idx="2362">
                  <c:v>27.240000000000002</c:v>
                </c:pt>
                <c:pt idx="2363">
                  <c:v>27.259999999999987</c:v>
                </c:pt>
                <c:pt idx="2364">
                  <c:v>27.279999999999987</c:v>
                </c:pt>
                <c:pt idx="2365">
                  <c:v>27.3</c:v>
                </c:pt>
                <c:pt idx="2366">
                  <c:v>27.32</c:v>
                </c:pt>
                <c:pt idx="2367">
                  <c:v>27.34</c:v>
                </c:pt>
                <c:pt idx="2368">
                  <c:v>27.36</c:v>
                </c:pt>
                <c:pt idx="2369">
                  <c:v>27.38</c:v>
                </c:pt>
                <c:pt idx="2370">
                  <c:v>27.4</c:v>
                </c:pt>
                <c:pt idx="2371">
                  <c:v>27.419999999999987</c:v>
                </c:pt>
                <c:pt idx="2372">
                  <c:v>27.439999999999987</c:v>
                </c:pt>
                <c:pt idx="2373">
                  <c:v>27.459999999999987</c:v>
                </c:pt>
                <c:pt idx="2374">
                  <c:v>27.479999999999986</c:v>
                </c:pt>
                <c:pt idx="2375">
                  <c:v>27.5</c:v>
                </c:pt>
                <c:pt idx="2376">
                  <c:v>27.52</c:v>
                </c:pt>
                <c:pt idx="2377">
                  <c:v>27.54</c:v>
                </c:pt>
                <c:pt idx="2378">
                  <c:v>27.56</c:v>
                </c:pt>
                <c:pt idx="2379">
                  <c:v>27.58</c:v>
                </c:pt>
                <c:pt idx="2380">
                  <c:v>27.6</c:v>
                </c:pt>
                <c:pt idx="2381">
                  <c:v>27.62</c:v>
                </c:pt>
                <c:pt idx="2382">
                  <c:v>27.64</c:v>
                </c:pt>
                <c:pt idx="2383">
                  <c:v>27.66</c:v>
                </c:pt>
                <c:pt idx="2384">
                  <c:v>27.68</c:v>
                </c:pt>
                <c:pt idx="2385">
                  <c:v>27.7</c:v>
                </c:pt>
                <c:pt idx="2386">
                  <c:v>27.72</c:v>
                </c:pt>
                <c:pt idx="2387">
                  <c:v>27.740000000000002</c:v>
                </c:pt>
                <c:pt idx="2388">
                  <c:v>27.759999999999987</c:v>
                </c:pt>
                <c:pt idx="2389">
                  <c:v>27.779999999999987</c:v>
                </c:pt>
                <c:pt idx="2390">
                  <c:v>27.8</c:v>
                </c:pt>
                <c:pt idx="2391">
                  <c:v>27.82</c:v>
                </c:pt>
                <c:pt idx="2392">
                  <c:v>27.84</c:v>
                </c:pt>
                <c:pt idx="2393">
                  <c:v>27.86</c:v>
                </c:pt>
                <c:pt idx="2394">
                  <c:v>27.88</c:v>
                </c:pt>
                <c:pt idx="2395">
                  <c:v>27.9</c:v>
                </c:pt>
                <c:pt idx="2396">
                  <c:v>27.919999999999987</c:v>
                </c:pt>
                <c:pt idx="2397">
                  <c:v>27.939999999999987</c:v>
                </c:pt>
                <c:pt idx="2398">
                  <c:v>27.959999999999987</c:v>
                </c:pt>
                <c:pt idx="2399">
                  <c:v>27.979999999999986</c:v>
                </c:pt>
                <c:pt idx="2400">
                  <c:v>28</c:v>
                </c:pt>
                <c:pt idx="2401">
                  <c:v>28.02</c:v>
                </c:pt>
                <c:pt idx="2402">
                  <c:v>28.04</c:v>
                </c:pt>
                <c:pt idx="2403">
                  <c:v>28.06</c:v>
                </c:pt>
                <c:pt idx="2404">
                  <c:v>28.08</c:v>
                </c:pt>
                <c:pt idx="2405">
                  <c:v>28.1</c:v>
                </c:pt>
                <c:pt idx="2406">
                  <c:v>28.12</c:v>
                </c:pt>
                <c:pt idx="2407">
                  <c:v>28.14</c:v>
                </c:pt>
                <c:pt idx="2408">
                  <c:v>28.16</c:v>
                </c:pt>
                <c:pt idx="2409">
                  <c:v>28.18</c:v>
                </c:pt>
                <c:pt idx="2410">
                  <c:v>28.2</c:v>
                </c:pt>
                <c:pt idx="2411">
                  <c:v>28.22</c:v>
                </c:pt>
                <c:pt idx="2412">
                  <c:v>28.24</c:v>
                </c:pt>
                <c:pt idx="2413">
                  <c:v>28.259999999999987</c:v>
                </c:pt>
                <c:pt idx="2414">
                  <c:v>28.279999999999987</c:v>
                </c:pt>
                <c:pt idx="2415">
                  <c:v>28.3</c:v>
                </c:pt>
                <c:pt idx="2416">
                  <c:v>28.32</c:v>
                </c:pt>
                <c:pt idx="2417">
                  <c:v>28.34</c:v>
                </c:pt>
                <c:pt idx="2418">
                  <c:v>28.36</c:v>
                </c:pt>
                <c:pt idx="2419">
                  <c:v>28.38</c:v>
                </c:pt>
                <c:pt idx="2420">
                  <c:v>28.4</c:v>
                </c:pt>
                <c:pt idx="2421">
                  <c:v>28.419999999999987</c:v>
                </c:pt>
                <c:pt idx="2422">
                  <c:v>28.439999999999987</c:v>
                </c:pt>
                <c:pt idx="2423">
                  <c:v>28.459999999999987</c:v>
                </c:pt>
                <c:pt idx="2424">
                  <c:v>28.479999999999986</c:v>
                </c:pt>
                <c:pt idx="2425">
                  <c:v>28.5</c:v>
                </c:pt>
                <c:pt idx="2426">
                  <c:v>28.52</c:v>
                </c:pt>
                <c:pt idx="2427">
                  <c:v>28.54</c:v>
                </c:pt>
                <c:pt idx="2428">
                  <c:v>28.56</c:v>
                </c:pt>
                <c:pt idx="2429">
                  <c:v>28.58</c:v>
                </c:pt>
                <c:pt idx="2430">
                  <c:v>28.6</c:v>
                </c:pt>
                <c:pt idx="2431">
                  <c:v>28.62</c:v>
                </c:pt>
                <c:pt idx="2432">
                  <c:v>28.64</c:v>
                </c:pt>
                <c:pt idx="2433">
                  <c:v>28.66</c:v>
                </c:pt>
                <c:pt idx="2434">
                  <c:v>28.68</c:v>
                </c:pt>
                <c:pt idx="2435">
                  <c:v>28.7</c:v>
                </c:pt>
                <c:pt idx="2436">
                  <c:v>28.72</c:v>
                </c:pt>
                <c:pt idx="2437">
                  <c:v>28.74</c:v>
                </c:pt>
                <c:pt idx="2438">
                  <c:v>28.759999999999987</c:v>
                </c:pt>
                <c:pt idx="2439">
                  <c:v>28.779999999999987</c:v>
                </c:pt>
                <c:pt idx="2440">
                  <c:v>28.8</c:v>
                </c:pt>
                <c:pt idx="2441">
                  <c:v>28.82</c:v>
                </c:pt>
                <c:pt idx="2442">
                  <c:v>28.84</c:v>
                </c:pt>
                <c:pt idx="2443">
                  <c:v>28.86</c:v>
                </c:pt>
                <c:pt idx="2444">
                  <c:v>28.88</c:v>
                </c:pt>
                <c:pt idx="2445">
                  <c:v>28.9</c:v>
                </c:pt>
                <c:pt idx="2446">
                  <c:v>28.919999999999987</c:v>
                </c:pt>
                <c:pt idx="2447">
                  <c:v>28.939999999999987</c:v>
                </c:pt>
                <c:pt idx="2448">
                  <c:v>28.959999999999987</c:v>
                </c:pt>
                <c:pt idx="2449">
                  <c:v>28.979999999999986</c:v>
                </c:pt>
                <c:pt idx="2450">
                  <c:v>29</c:v>
                </c:pt>
                <c:pt idx="2451">
                  <c:v>29.02</c:v>
                </c:pt>
                <c:pt idx="2452">
                  <c:v>29.04</c:v>
                </c:pt>
                <c:pt idx="2453">
                  <c:v>29.06</c:v>
                </c:pt>
                <c:pt idx="2454">
                  <c:v>29.08</c:v>
                </c:pt>
                <c:pt idx="2455">
                  <c:v>29.1</c:v>
                </c:pt>
                <c:pt idx="2456">
                  <c:v>29.12</c:v>
                </c:pt>
                <c:pt idx="2457">
                  <c:v>29.14</c:v>
                </c:pt>
                <c:pt idx="2458">
                  <c:v>29.16</c:v>
                </c:pt>
                <c:pt idx="2459">
                  <c:v>29.18</c:v>
                </c:pt>
                <c:pt idx="2460">
                  <c:v>29.2</c:v>
                </c:pt>
                <c:pt idx="2461">
                  <c:v>29.22</c:v>
                </c:pt>
                <c:pt idx="2462">
                  <c:v>29.24</c:v>
                </c:pt>
                <c:pt idx="2463">
                  <c:v>29.259999999999987</c:v>
                </c:pt>
                <c:pt idx="2464">
                  <c:v>29.279999999999987</c:v>
                </c:pt>
                <c:pt idx="2465">
                  <c:v>29.3</c:v>
                </c:pt>
                <c:pt idx="2466">
                  <c:v>29.32</c:v>
                </c:pt>
                <c:pt idx="2467">
                  <c:v>29.34</c:v>
                </c:pt>
                <c:pt idx="2468">
                  <c:v>29.36</c:v>
                </c:pt>
                <c:pt idx="2469">
                  <c:v>29.38</c:v>
                </c:pt>
                <c:pt idx="2470">
                  <c:v>29.4</c:v>
                </c:pt>
                <c:pt idx="2471">
                  <c:v>29.419999999999987</c:v>
                </c:pt>
                <c:pt idx="2472">
                  <c:v>29.439999999999987</c:v>
                </c:pt>
                <c:pt idx="2473">
                  <c:v>29.459999999999987</c:v>
                </c:pt>
                <c:pt idx="2474">
                  <c:v>29.479999999999986</c:v>
                </c:pt>
                <c:pt idx="2475">
                  <c:v>29.5</c:v>
                </c:pt>
                <c:pt idx="2476">
                  <c:v>29.52</c:v>
                </c:pt>
                <c:pt idx="2477">
                  <c:v>29.54</c:v>
                </c:pt>
                <c:pt idx="2478">
                  <c:v>29.56</c:v>
                </c:pt>
                <c:pt idx="2479">
                  <c:v>29.58</c:v>
                </c:pt>
                <c:pt idx="2480">
                  <c:v>29.6</c:v>
                </c:pt>
                <c:pt idx="2481">
                  <c:v>29.62</c:v>
                </c:pt>
                <c:pt idx="2482">
                  <c:v>29.64</c:v>
                </c:pt>
                <c:pt idx="2483">
                  <c:v>29.66</c:v>
                </c:pt>
                <c:pt idx="2484">
                  <c:v>29.68</c:v>
                </c:pt>
                <c:pt idx="2485">
                  <c:v>29.7</c:v>
                </c:pt>
                <c:pt idx="2486">
                  <c:v>29.72</c:v>
                </c:pt>
                <c:pt idx="2487">
                  <c:v>29.74</c:v>
                </c:pt>
                <c:pt idx="2488">
                  <c:v>29.759999999999987</c:v>
                </c:pt>
                <c:pt idx="2489">
                  <c:v>29.779999999999987</c:v>
                </c:pt>
                <c:pt idx="2490">
                  <c:v>29.8</c:v>
                </c:pt>
                <c:pt idx="2491">
                  <c:v>29.82</c:v>
                </c:pt>
                <c:pt idx="2492">
                  <c:v>29.84</c:v>
                </c:pt>
                <c:pt idx="2493">
                  <c:v>29.86</c:v>
                </c:pt>
                <c:pt idx="2494">
                  <c:v>29.88</c:v>
                </c:pt>
                <c:pt idx="2495">
                  <c:v>29.9</c:v>
                </c:pt>
                <c:pt idx="2496">
                  <c:v>29.919999999999987</c:v>
                </c:pt>
                <c:pt idx="2497">
                  <c:v>29.939999999999987</c:v>
                </c:pt>
                <c:pt idx="2498">
                  <c:v>29.959999999999987</c:v>
                </c:pt>
                <c:pt idx="2499">
                  <c:v>29.979999999999986</c:v>
                </c:pt>
                <c:pt idx="2500">
                  <c:v>30</c:v>
                </c:pt>
                <c:pt idx="2501">
                  <c:v>30.02</c:v>
                </c:pt>
                <c:pt idx="2502">
                  <c:v>30.04</c:v>
                </c:pt>
                <c:pt idx="2503">
                  <c:v>30.06</c:v>
                </c:pt>
                <c:pt idx="2504">
                  <c:v>30.08</c:v>
                </c:pt>
                <c:pt idx="2505">
                  <c:v>30.1</c:v>
                </c:pt>
                <c:pt idx="2506">
                  <c:v>30.12</c:v>
                </c:pt>
                <c:pt idx="2507">
                  <c:v>30.14</c:v>
                </c:pt>
                <c:pt idx="2508">
                  <c:v>30.16</c:v>
                </c:pt>
                <c:pt idx="2509">
                  <c:v>30.18</c:v>
                </c:pt>
                <c:pt idx="2510">
                  <c:v>30.2</c:v>
                </c:pt>
                <c:pt idx="2511">
                  <c:v>30.22</c:v>
                </c:pt>
                <c:pt idx="2512">
                  <c:v>30.24</c:v>
                </c:pt>
                <c:pt idx="2513">
                  <c:v>30.259999999999987</c:v>
                </c:pt>
                <c:pt idx="2514">
                  <c:v>30.279999999999987</c:v>
                </c:pt>
                <c:pt idx="2515">
                  <c:v>30.3</c:v>
                </c:pt>
                <c:pt idx="2516">
                  <c:v>30.32</c:v>
                </c:pt>
                <c:pt idx="2517">
                  <c:v>30.34</c:v>
                </c:pt>
                <c:pt idx="2518">
                  <c:v>30.36</c:v>
                </c:pt>
                <c:pt idx="2519">
                  <c:v>30.38</c:v>
                </c:pt>
                <c:pt idx="2520">
                  <c:v>30.4</c:v>
                </c:pt>
                <c:pt idx="2521">
                  <c:v>30.419999999999987</c:v>
                </c:pt>
                <c:pt idx="2522">
                  <c:v>30.439999999999987</c:v>
                </c:pt>
                <c:pt idx="2523">
                  <c:v>30.459999999999987</c:v>
                </c:pt>
                <c:pt idx="2524">
                  <c:v>30.479999999999986</c:v>
                </c:pt>
                <c:pt idx="2525">
                  <c:v>30.5</c:v>
                </c:pt>
                <c:pt idx="2526">
                  <c:v>30.52</c:v>
                </c:pt>
                <c:pt idx="2527">
                  <c:v>30.54</c:v>
                </c:pt>
                <c:pt idx="2528">
                  <c:v>30.56</c:v>
                </c:pt>
                <c:pt idx="2529">
                  <c:v>30.58</c:v>
                </c:pt>
                <c:pt idx="2530">
                  <c:v>30.6</c:v>
                </c:pt>
                <c:pt idx="2531">
                  <c:v>30.62</c:v>
                </c:pt>
                <c:pt idx="2532">
                  <c:v>30.64</c:v>
                </c:pt>
                <c:pt idx="2533">
                  <c:v>30.66</c:v>
                </c:pt>
                <c:pt idx="2534">
                  <c:v>30.68</c:v>
                </c:pt>
                <c:pt idx="2535">
                  <c:v>30.7</c:v>
                </c:pt>
                <c:pt idx="2536">
                  <c:v>30.72</c:v>
                </c:pt>
                <c:pt idx="2537">
                  <c:v>30.74</c:v>
                </c:pt>
                <c:pt idx="2538">
                  <c:v>30.759999999999987</c:v>
                </c:pt>
                <c:pt idx="2539">
                  <c:v>30.779999999999987</c:v>
                </c:pt>
                <c:pt idx="2540">
                  <c:v>30.8</c:v>
                </c:pt>
                <c:pt idx="2541">
                  <c:v>30.82</c:v>
                </c:pt>
                <c:pt idx="2542">
                  <c:v>30.84</c:v>
                </c:pt>
                <c:pt idx="2543">
                  <c:v>30.86</c:v>
                </c:pt>
                <c:pt idx="2544">
                  <c:v>30.88</c:v>
                </c:pt>
                <c:pt idx="2545">
                  <c:v>30.9</c:v>
                </c:pt>
                <c:pt idx="2546">
                  <c:v>30.919999999999987</c:v>
                </c:pt>
                <c:pt idx="2547">
                  <c:v>30.939999999999987</c:v>
                </c:pt>
                <c:pt idx="2548">
                  <c:v>30.959999999999987</c:v>
                </c:pt>
                <c:pt idx="2549">
                  <c:v>30.979999999999986</c:v>
                </c:pt>
                <c:pt idx="2550">
                  <c:v>31</c:v>
                </c:pt>
                <c:pt idx="2551">
                  <c:v>31.02</c:v>
                </c:pt>
                <c:pt idx="2552">
                  <c:v>31.04</c:v>
                </c:pt>
                <c:pt idx="2553">
                  <c:v>31.06</c:v>
                </c:pt>
                <c:pt idx="2554">
                  <c:v>31.08</c:v>
                </c:pt>
                <c:pt idx="2555">
                  <c:v>31.1</c:v>
                </c:pt>
                <c:pt idx="2556">
                  <c:v>31.12</c:v>
                </c:pt>
                <c:pt idx="2557">
                  <c:v>31.14</c:v>
                </c:pt>
                <c:pt idx="2558">
                  <c:v>31.16</c:v>
                </c:pt>
                <c:pt idx="2559">
                  <c:v>31.18</c:v>
                </c:pt>
                <c:pt idx="2560">
                  <c:v>31.2</c:v>
                </c:pt>
                <c:pt idx="2561">
                  <c:v>31.22</c:v>
                </c:pt>
                <c:pt idx="2562">
                  <c:v>31.24</c:v>
                </c:pt>
                <c:pt idx="2563">
                  <c:v>31.259999999999987</c:v>
                </c:pt>
                <c:pt idx="2564">
                  <c:v>31.279999999999987</c:v>
                </c:pt>
                <c:pt idx="2565">
                  <c:v>31.3</c:v>
                </c:pt>
                <c:pt idx="2566">
                  <c:v>31.32</c:v>
                </c:pt>
                <c:pt idx="2567">
                  <c:v>31.34</c:v>
                </c:pt>
                <c:pt idx="2568">
                  <c:v>31.36</c:v>
                </c:pt>
                <c:pt idx="2569">
                  <c:v>31.38</c:v>
                </c:pt>
                <c:pt idx="2570">
                  <c:v>31.4</c:v>
                </c:pt>
                <c:pt idx="2571">
                  <c:v>31.419999999999987</c:v>
                </c:pt>
                <c:pt idx="2572">
                  <c:v>31.439999999999987</c:v>
                </c:pt>
                <c:pt idx="2573">
                  <c:v>31.459999999999987</c:v>
                </c:pt>
                <c:pt idx="2574">
                  <c:v>31.479999999999986</c:v>
                </c:pt>
                <c:pt idx="2575">
                  <c:v>31.5</c:v>
                </c:pt>
                <c:pt idx="2576">
                  <c:v>31.52</c:v>
                </c:pt>
                <c:pt idx="2577">
                  <c:v>31.54</c:v>
                </c:pt>
                <c:pt idx="2578">
                  <c:v>31.56</c:v>
                </c:pt>
                <c:pt idx="2579">
                  <c:v>31.58</c:v>
                </c:pt>
                <c:pt idx="2580">
                  <c:v>31.6</c:v>
                </c:pt>
                <c:pt idx="2581">
                  <c:v>31.62</c:v>
                </c:pt>
                <c:pt idx="2582">
                  <c:v>31.64</c:v>
                </c:pt>
                <c:pt idx="2583">
                  <c:v>31.66</c:v>
                </c:pt>
                <c:pt idx="2584">
                  <c:v>31.68</c:v>
                </c:pt>
                <c:pt idx="2585">
                  <c:v>31.7</c:v>
                </c:pt>
                <c:pt idx="2586">
                  <c:v>31.72</c:v>
                </c:pt>
                <c:pt idx="2587">
                  <c:v>31.74</c:v>
                </c:pt>
                <c:pt idx="2588">
                  <c:v>31.759999999999987</c:v>
                </c:pt>
                <c:pt idx="2589">
                  <c:v>31.779999999999987</c:v>
                </c:pt>
                <c:pt idx="2590">
                  <c:v>31.8</c:v>
                </c:pt>
                <c:pt idx="2591">
                  <c:v>31.82</c:v>
                </c:pt>
                <c:pt idx="2592">
                  <c:v>31.84</c:v>
                </c:pt>
                <c:pt idx="2593">
                  <c:v>31.86</c:v>
                </c:pt>
                <c:pt idx="2594">
                  <c:v>31.88</c:v>
                </c:pt>
                <c:pt idx="2595">
                  <c:v>31.9</c:v>
                </c:pt>
                <c:pt idx="2596">
                  <c:v>31.919999999999987</c:v>
                </c:pt>
                <c:pt idx="2597">
                  <c:v>31.939999999999987</c:v>
                </c:pt>
                <c:pt idx="2598">
                  <c:v>31.959999999999987</c:v>
                </c:pt>
                <c:pt idx="2599">
                  <c:v>31.979999999999986</c:v>
                </c:pt>
                <c:pt idx="2600">
                  <c:v>32</c:v>
                </c:pt>
              </c:numCache>
            </c:numRef>
          </c:xVal>
          <c:yVal>
            <c:numRef>
              <c:f>'RBIR-CM'!$BP$19:$BP$2619</c:f>
              <c:numCache>
                <c:formatCode>0.0000_ </c:formatCode>
                <c:ptCount val="2601"/>
                <c:pt idx="0">
                  <c:v>1.4403513853525667E-2</c:v>
                </c:pt>
                <c:pt idx="1">
                  <c:v>1.4410830207891669E-2</c:v>
                </c:pt>
                <c:pt idx="2">
                  <c:v>1.4514224034402667E-2</c:v>
                </c:pt>
                <c:pt idx="3">
                  <c:v>1.4531969120830658E-2</c:v>
                </c:pt>
                <c:pt idx="4">
                  <c:v>1.4642974923645337E-2</c:v>
                </c:pt>
                <c:pt idx="5">
                  <c:v>1.4674914567984318E-2</c:v>
                </c:pt>
                <c:pt idx="6">
                  <c:v>1.4747214847698999E-2</c:v>
                </c:pt>
                <c:pt idx="7">
                  <c:v>1.4830776225332033E-2</c:v>
                </c:pt>
                <c:pt idx="8">
                  <c:v>1.4910851498819048E-2</c:v>
                </c:pt>
                <c:pt idx="9">
                  <c:v>1.4959698801476308E-2</c:v>
                </c:pt>
                <c:pt idx="10">
                  <c:v>1.5039680602018343E-2</c:v>
                </c:pt>
                <c:pt idx="11">
                  <c:v>1.5129436037905678E-2</c:v>
                </c:pt>
                <c:pt idx="12">
                  <c:v>1.5191484248677389E-2</c:v>
                </c:pt>
                <c:pt idx="13">
                  <c:v>1.5256534375959002E-2</c:v>
                </c:pt>
                <c:pt idx="14">
                  <c:v>1.5346020230156366E-2</c:v>
                </c:pt>
                <c:pt idx="15">
                  <c:v>1.539488429043505E-2</c:v>
                </c:pt>
                <c:pt idx="16">
                  <c:v>1.5465241038086667E-2</c:v>
                </c:pt>
                <c:pt idx="17">
                  <c:v>1.5510293956528332E-2</c:v>
                </c:pt>
                <c:pt idx="18">
                  <c:v>1.5594988864638348E-2</c:v>
                </c:pt>
                <c:pt idx="19">
                  <c:v>1.5641820583454681E-2</c:v>
                </c:pt>
                <c:pt idx="20">
                  <c:v>1.5742812936162347E-2</c:v>
                </c:pt>
                <c:pt idx="21">
                  <c:v>1.5820953414758355E-2</c:v>
                </c:pt>
                <c:pt idx="22">
                  <c:v>1.5890241180102335E-2</c:v>
                </c:pt>
                <c:pt idx="23">
                  <c:v>1.5946504061896703E-2</c:v>
                </c:pt>
                <c:pt idx="24">
                  <c:v>1.6027346225355003E-2</c:v>
                </c:pt>
                <c:pt idx="25">
                  <c:v>1.6118117837900001E-2</c:v>
                </c:pt>
                <c:pt idx="26">
                  <c:v>1.615113573582205E-2</c:v>
                </c:pt>
                <c:pt idx="27">
                  <c:v>1.6248577424306677E-2</c:v>
                </c:pt>
                <c:pt idx="28">
                  <c:v>1.6336594077419671E-2</c:v>
                </c:pt>
                <c:pt idx="29">
                  <c:v>1.6389568871475003E-2</c:v>
                </c:pt>
                <c:pt idx="30">
                  <c:v>1.6474546985025335E-2</c:v>
                </c:pt>
                <c:pt idx="31">
                  <c:v>1.6537499932212013E-2</c:v>
                </c:pt>
                <c:pt idx="32">
                  <c:v>1.661625922944434E-2</c:v>
                </c:pt>
                <c:pt idx="33">
                  <c:v>1.6700936062070001E-2</c:v>
                </c:pt>
                <c:pt idx="34">
                  <c:v>1.6790186617716727E-2</c:v>
                </c:pt>
                <c:pt idx="35">
                  <c:v>1.6856717419642005E-2</c:v>
                </c:pt>
                <c:pt idx="36">
                  <c:v>1.6889818326739695E-2</c:v>
                </c:pt>
                <c:pt idx="37">
                  <c:v>1.7010664200210673E-2</c:v>
                </c:pt>
                <c:pt idx="38">
                  <c:v>1.7077405570263337E-2</c:v>
                </c:pt>
                <c:pt idx="39">
                  <c:v>1.716366063607367E-2</c:v>
                </c:pt>
                <c:pt idx="40">
                  <c:v>1.7265049265845683E-2</c:v>
                </c:pt>
                <c:pt idx="41">
                  <c:v>1.7336520996797347E-2</c:v>
                </c:pt>
                <c:pt idx="42">
                  <c:v>1.7407494368503345E-2</c:v>
                </c:pt>
                <c:pt idx="43">
                  <c:v>1.7495263589580666E-2</c:v>
                </c:pt>
                <c:pt idx="44">
                  <c:v>1.7560408871025005E-2</c:v>
                </c:pt>
                <c:pt idx="45">
                  <c:v>1.7668982426225669E-2</c:v>
                </c:pt>
                <c:pt idx="46">
                  <c:v>1.770549013762834E-2</c:v>
                </c:pt>
                <c:pt idx="47">
                  <c:v>1.7808953556767683E-2</c:v>
                </c:pt>
                <c:pt idx="48">
                  <c:v>1.7881065237588069E-2</c:v>
                </c:pt>
                <c:pt idx="49">
                  <c:v>1.7986466069803347E-2</c:v>
                </c:pt>
                <c:pt idx="50">
                  <c:v>1.8103239278906037E-2</c:v>
                </c:pt>
                <c:pt idx="51">
                  <c:v>1.8120451759492388E-2</c:v>
                </c:pt>
                <c:pt idx="52">
                  <c:v>1.8245305741962405E-2</c:v>
                </c:pt>
                <c:pt idx="53">
                  <c:v>1.8274206125856656E-2</c:v>
                </c:pt>
                <c:pt idx="54">
                  <c:v>1.8407389813186376E-2</c:v>
                </c:pt>
                <c:pt idx="55">
                  <c:v>1.845232937512668E-2</c:v>
                </c:pt>
                <c:pt idx="56">
                  <c:v>1.854251671868171E-2</c:v>
                </c:pt>
                <c:pt idx="57">
                  <c:v>1.8645387753379004E-2</c:v>
                </c:pt>
                <c:pt idx="58">
                  <c:v>1.8744214724592333E-2</c:v>
                </c:pt>
                <c:pt idx="59">
                  <c:v>1.8808117213568069E-2</c:v>
                </c:pt>
                <c:pt idx="60">
                  <c:v>1.8907194804081685E-2</c:v>
                </c:pt>
                <c:pt idx="61">
                  <c:v>1.9017029415814374E-2</c:v>
                </c:pt>
                <c:pt idx="62">
                  <c:v>1.9095748971002333E-2</c:v>
                </c:pt>
                <c:pt idx="63">
                  <c:v>1.9178049061117707E-2</c:v>
                </c:pt>
                <c:pt idx="64">
                  <c:v>1.9287740946895341E-2</c:v>
                </c:pt>
                <c:pt idx="65">
                  <c:v>1.9352077891661372E-2</c:v>
                </c:pt>
                <c:pt idx="66">
                  <c:v>1.9440537161345046E-2</c:v>
                </c:pt>
                <c:pt idx="67">
                  <c:v>1.9500439691169415E-2</c:v>
                </c:pt>
                <c:pt idx="68">
                  <c:v>1.9604976085635044E-2</c:v>
                </c:pt>
                <c:pt idx="69">
                  <c:v>1.966706361856406E-2</c:v>
                </c:pt>
                <c:pt idx="70">
                  <c:v>1.9789971233089402E-2</c:v>
                </c:pt>
                <c:pt idx="71">
                  <c:v>1.9887311874999664E-2</c:v>
                </c:pt>
                <c:pt idx="72">
                  <c:v>1.9974738826100343E-2</c:v>
                </c:pt>
                <c:pt idx="73">
                  <c:v>2.0047674037537665E-2</c:v>
                </c:pt>
                <c:pt idx="74">
                  <c:v>2.0148213129809033E-2</c:v>
                </c:pt>
                <c:pt idx="75">
                  <c:v>2.0259582392803666E-2</c:v>
                </c:pt>
                <c:pt idx="76">
                  <c:v>2.0306454785773354E-2</c:v>
                </c:pt>
                <c:pt idx="77">
                  <c:v>2.0425837604042395E-2</c:v>
                </c:pt>
                <c:pt idx="78">
                  <c:v>2.0534587145667669E-2</c:v>
                </c:pt>
                <c:pt idx="79">
                  <c:v>2.0604142044786392E-2</c:v>
                </c:pt>
                <c:pt idx="80">
                  <c:v>2.0709118938300356E-2</c:v>
                </c:pt>
                <c:pt idx="81">
                  <c:v>2.0789926132547668E-2</c:v>
                </c:pt>
                <c:pt idx="82">
                  <c:v>2.0888649603306685E-2</c:v>
                </c:pt>
                <c:pt idx="83">
                  <c:v>2.0993870329169419E-2</c:v>
                </c:pt>
                <c:pt idx="84">
                  <c:v>2.1103817624843466E-2</c:v>
                </c:pt>
                <c:pt idx="85">
                  <c:v>2.1188913807868356E-2</c:v>
                </c:pt>
                <c:pt idx="86">
                  <c:v>2.1236461531939671E-2</c:v>
                </c:pt>
                <c:pt idx="87">
                  <c:v>2.1382362453599743E-2</c:v>
                </c:pt>
                <c:pt idx="88">
                  <c:v>2.1467666565563079E-2</c:v>
                </c:pt>
                <c:pt idx="89">
                  <c:v>2.1574814530076692E-2</c:v>
                </c:pt>
                <c:pt idx="90">
                  <c:v>2.1698967345595011E-2</c:v>
                </c:pt>
                <c:pt idx="91">
                  <c:v>2.1789800680139425E-2</c:v>
                </c:pt>
                <c:pt idx="92">
                  <c:v>2.1879935537939769E-2</c:v>
                </c:pt>
                <c:pt idx="93">
                  <c:v>2.1988774592820386E-2</c:v>
                </c:pt>
                <c:pt idx="94">
                  <c:v>2.2072876188173475E-2</c:v>
                </c:pt>
                <c:pt idx="95">
                  <c:v>2.2205066670342052E-2</c:v>
                </c:pt>
                <c:pt idx="96">
                  <c:v>2.2257079055267696E-2</c:v>
                </c:pt>
                <c:pt idx="97">
                  <c:v>2.2384167695195686E-2</c:v>
                </c:pt>
                <c:pt idx="98">
                  <c:v>2.2475864945329757E-2</c:v>
                </c:pt>
                <c:pt idx="99">
                  <c:v>2.2604950497178724E-2</c:v>
                </c:pt>
                <c:pt idx="100">
                  <c:v>2.2746690711933682E-2</c:v>
                </c:pt>
                <c:pt idx="101">
                  <c:v>2.2777264620435052E-2</c:v>
                </c:pt>
                <c:pt idx="102">
                  <c:v>2.2928372589883762E-2</c:v>
                </c:pt>
                <c:pt idx="103">
                  <c:v>2.2972039990505351E-2</c:v>
                </c:pt>
                <c:pt idx="104">
                  <c:v>2.313222752889869E-2</c:v>
                </c:pt>
                <c:pt idx="105">
                  <c:v>2.3194024914719637E-2</c:v>
                </c:pt>
                <c:pt idx="106">
                  <c:v>2.3306524860686576E-2</c:v>
                </c:pt>
                <c:pt idx="107">
                  <c:v>2.3433312082594145E-2</c:v>
                </c:pt>
                <c:pt idx="108">
                  <c:v>2.3555396632663365E-2</c:v>
                </c:pt>
                <c:pt idx="109">
                  <c:v>2.3638451899542601E-2</c:v>
                </c:pt>
                <c:pt idx="110">
                  <c:v>2.3761261608336998E-2</c:v>
                </c:pt>
                <c:pt idx="111">
                  <c:v>2.3895873820609068E-2</c:v>
                </c:pt>
                <c:pt idx="112">
                  <c:v>2.3995553267722663E-2</c:v>
                </c:pt>
                <c:pt idx="113">
                  <c:v>2.4099514684197011E-2</c:v>
                </c:pt>
                <c:pt idx="114">
                  <c:v>2.4234164474385395E-2</c:v>
                </c:pt>
                <c:pt idx="115">
                  <c:v>2.4318224379144663E-2</c:v>
                </c:pt>
                <c:pt idx="116">
                  <c:v>2.4429349142528672E-2</c:v>
                </c:pt>
                <c:pt idx="117">
                  <c:v>2.4508235178453405E-2</c:v>
                </c:pt>
                <c:pt idx="118">
                  <c:v>2.4637378570716132E-2</c:v>
                </c:pt>
                <c:pt idx="119">
                  <c:v>2.4718952073011002E-2</c:v>
                </c:pt>
                <c:pt idx="120">
                  <c:v>2.4868803775611684E-2</c:v>
                </c:pt>
                <c:pt idx="121">
                  <c:v>2.4990070438708351E-2</c:v>
                </c:pt>
                <c:pt idx="122">
                  <c:v>2.5100242492406055E-2</c:v>
                </c:pt>
                <c:pt idx="123">
                  <c:v>2.5194313036786993E-2</c:v>
                </c:pt>
                <c:pt idx="124">
                  <c:v>2.5319376175202385E-2</c:v>
                </c:pt>
                <c:pt idx="125">
                  <c:v>2.5456196014317006E-2</c:v>
                </c:pt>
                <c:pt idx="126">
                  <c:v>2.5521056330785327E-2</c:v>
                </c:pt>
                <c:pt idx="127">
                  <c:v>2.5667524571240666E-2</c:v>
                </c:pt>
                <c:pt idx="128">
                  <c:v>2.5801995185683792E-2</c:v>
                </c:pt>
                <c:pt idx="129">
                  <c:v>2.5892658294122343E-2</c:v>
                </c:pt>
                <c:pt idx="130">
                  <c:v>2.6022440353283671E-2</c:v>
                </c:pt>
                <c:pt idx="131">
                  <c:v>2.612579282325669E-2</c:v>
                </c:pt>
                <c:pt idx="132">
                  <c:v>2.6249467500883743E-2</c:v>
                </c:pt>
                <c:pt idx="133">
                  <c:v>2.6380247519736087E-2</c:v>
                </c:pt>
                <c:pt idx="134">
                  <c:v>2.6515825683489733E-2</c:v>
                </c:pt>
                <c:pt idx="135">
                  <c:v>2.6624328465900064E-2</c:v>
                </c:pt>
                <c:pt idx="136">
                  <c:v>2.6690670344200352E-2</c:v>
                </c:pt>
                <c:pt idx="137">
                  <c:v>2.6867197465739099E-2</c:v>
                </c:pt>
                <c:pt idx="138">
                  <c:v>2.6975896648012396E-2</c:v>
                </c:pt>
                <c:pt idx="139">
                  <c:v>2.7109032712009758E-2</c:v>
                </c:pt>
                <c:pt idx="140">
                  <c:v>2.7261270815556096E-2</c:v>
                </c:pt>
                <c:pt idx="141">
                  <c:v>2.7376447119993083E-2</c:v>
                </c:pt>
                <c:pt idx="142">
                  <c:v>2.7490667123536053E-2</c:v>
                </c:pt>
                <c:pt idx="143">
                  <c:v>2.762568399460634E-2</c:v>
                </c:pt>
                <c:pt idx="144">
                  <c:v>2.773376857184643E-2</c:v>
                </c:pt>
                <c:pt idx="145">
                  <c:v>2.7894989364159694E-2</c:v>
                </c:pt>
                <c:pt idx="146">
                  <c:v>2.7967134217340352E-2</c:v>
                </c:pt>
                <c:pt idx="147">
                  <c:v>2.8123418647480001E-2</c:v>
                </c:pt>
                <c:pt idx="148">
                  <c:v>2.8239743840927051E-2</c:v>
                </c:pt>
                <c:pt idx="149">
                  <c:v>2.839804598768134E-2</c:v>
                </c:pt>
                <c:pt idx="150">
                  <c:v>2.8570409948033337E-2</c:v>
                </c:pt>
                <c:pt idx="151">
                  <c:v>2.8618772252615356E-2</c:v>
                </c:pt>
                <c:pt idx="152">
                  <c:v>2.8802013435711704E-2</c:v>
                </c:pt>
                <c:pt idx="153">
                  <c:v>2.8865037035309002E-2</c:v>
                </c:pt>
                <c:pt idx="154">
                  <c:v>2.9058129259751667E-2</c:v>
                </c:pt>
                <c:pt idx="155">
                  <c:v>2.9141649987771041E-2</c:v>
                </c:pt>
                <c:pt idx="156">
                  <c:v>2.9281949435151063E-2</c:v>
                </c:pt>
                <c:pt idx="157">
                  <c:v>2.9438343154760734E-2</c:v>
                </c:pt>
                <c:pt idx="158">
                  <c:v>2.9589255703217392E-2</c:v>
                </c:pt>
                <c:pt idx="159">
                  <c:v>2.9696591307583637E-2</c:v>
                </c:pt>
                <c:pt idx="160">
                  <c:v>2.98488698653704E-2</c:v>
                </c:pt>
                <c:pt idx="161">
                  <c:v>3.0014049611228704E-2</c:v>
                </c:pt>
                <c:pt idx="162">
                  <c:v>3.014002611694435E-2</c:v>
                </c:pt>
                <c:pt idx="163">
                  <c:v>3.027113662481145E-2</c:v>
                </c:pt>
                <c:pt idx="164">
                  <c:v>3.0436603047628005E-2</c:v>
                </c:pt>
                <c:pt idx="165">
                  <c:v>3.0545706302058669E-2</c:v>
                </c:pt>
                <c:pt idx="166">
                  <c:v>3.0685163975292695E-2</c:v>
                </c:pt>
                <c:pt idx="167">
                  <c:v>3.0788214325092669E-2</c:v>
                </c:pt>
                <c:pt idx="168">
                  <c:v>3.0947853279777695E-2</c:v>
                </c:pt>
                <c:pt idx="169">
                  <c:v>3.1054212771594439E-2</c:v>
                </c:pt>
                <c:pt idx="170">
                  <c:v>3.1237189070031392E-2</c:v>
                </c:pt>
                <c:pt idx="171">
                  <c:v>3.138823544856241E-2</c:v>
                </c:pt>
                <c:pt idx="172">
                  <c:v>3.1526874851256999E-2</c:v>
                </c:pt>
                <c:pt idx="173">
                  <c:v>3.1647652559510089E-2</c:v>
                </c:pt>
                <c:pt idx="174">
                  <c:v>3.1803214858709766E-2</c:v>
                </c:pt>
                <c:pt idx="175">
                  <c:v>3.1971466038250684E-2</c:v>
                </c:pt>
                <c:pt idx="176">
                  <c:v>3.2059523724868685E-2</c:v>
                </c:pt>
                <c:pt idx="177">
                  <c:v>3.2239414549359087E-2</c:v>
                </c:pt>
                <c:pt idx="178">
                  <c:v>3.2405768146553098E-2</c:v>
                </c:pt>
                <c:pt idx="179">
                  <c:v>3.2523201155359692E-2</c:v>
                </c:pt>
                <c:pt idx="180">
                  <c:v>3.2683722218767086E-2</c:v>
                </c:pt>
                <c:pt idx="181">
                  <c:v>3.2815464650529078E-2</c:v>
                </c:pt>
                <c:pt idx="182">
                  <c:v>3.2970272435173163E-2</c:v>
                </c:pt>
                <c:pt idx="183">
                  <c:v>3.313281356136942E-2</c:v>
                </c:pt>
                <c:pt idx="184">
                  <c:v>3.3300109688589041E-2</c:v>
                </c:pt>
                <c:pt idx="185">
                  <c:v>3.3438043480462414E-2</c:v>
                </c:pt>
                <c:pt idx="186">
                  <c:v>3.3528661938134967E-2</c:v>
                </c:pt>
                <c:pt idx="187">
                  <c:v>3.374263240027308E-2</c:v>
                </c:pt>
                <c:pt idx="188">
                  <c:v>3.3880740876411748E-2</c:v>
                </c:pt>
                <c:pt idx="189">
                  <c:v>3.4046160713651685E-2</c:v>
                </c:pt>
                <c:pt idx="190">
                  <c:v>3.423303392998972E-2</c:v>
                </c:pt>
                <c:pt idx="191">
                  <c:v>3.4378742881009082E-2</c:v>
                </c:pt>
                <c:pt idx="192">
                  <c:v>3.4523165259900006E-2</c:v>
                </c:pt>
                <c:pt idx="193">
                  <c:v>3.4690667764138011E-2</c:v>
                </c:pt>
                <c:pt idx="194">
                  <c:v>3.4828998762155401E-2</c:v>
                </c:pt>
                <c:pt idx="195">
                  <c:v>3.5025894626717721E-2</c:v>
                </c:pt>
                <c:pt idx="196">
                  <c:v>3.5123997734914696E-2</c:v>
                </c:pt>
                <c:pt idx="197">
                  <c:v>3.5316336134843002E-2</c:v>
                </c:pt>
                <c:pt idx="198">
                  <c:v>3.5463553545646342E-2</c:v>
                </c:pt>
                <c:pt idx="199">
                  <c:v>3.565787535749769E-2</c:v>
                </c:pt>
                <c:pt idx="200">
                  <c:v>3.5867795298317684E-2</c:v>
                </c:pt>
                <c:pt idx="201">
                  <c:v>3.5939563433755685E-2</c:v>
                </c:pt>
                <c:pt idx="202">
                  <c:v>3.6162132167236662E-2</c:v>
                </c:pt>
                <c:pt idx="203">
                  <c:v>3.6250306573289766E-2</c:v>
                </c:pt>
                <c:pt idx="204">
                  <c:v>3.6483503397575723E-2</c:v>
                </c:pt>
                <c:pt idx="205">
                  <c:v>3.6594854056889996E-2</c:v>
                </c:pt>
                <c:pt idx="206">
                  <c:v>3.6769734305860675E-2</c:v>
                </c:pt>
                <c:pt idx="207">
                  <c:v>3.6962740570295742E-2</c:v>
                </c:pt>
                <c:pt idx="208">
                  <c:v>3.7149346613866131E-2</c:v>
                </c:pt>
                <c:pt idx="209">
                  <c:v>3.7287353204766088E-2</c:v>
                </c:pt>
                <c:pt idx="210">
                  <c:v>3.7476176449100465E-2</c:v>
                </c:pt>
                <c:pt idx="211">
                  <c:v>3.7679038124203819E-2</c:v>
                </c:pt>
                <c:pt idx="212">
                  <c:v>3.783792934535072E-2</c:v>
                </c:pt>
                <c:pt idx="213">
                  <c:v>3.8002990232407004E-2</c:v>
                </c:pt>
                <c:pt idx="214">
                  <c:v>3.8206473243208985E-2</c:v>
                </c:pt>
                <c:pt idx="215">
                  <c:v>3.834725250688735E-2</c:v>
                </c:pt>
                <c:pt idx="216">
                  <c:v>3.8522056157256339E-2</c:v>
                </c:pt>
                <c:pt idx="217">
                  <c:v>3.8655733666101012E-2</c:v>
                </c:pt>
                <c:pt idx="218">
                  <c:v>3.885312184326635E-2</c:v>
                </c:pt>
                <c:pt idx="219">
                  <c:v>3.8990877836616679E-2</c:v>
                </c:pt>
                <c:pt idx="220">
                  <c:v>3.9214552798754354E-2</c:v>
                </c:pt>
                <c:pt idx="221">
                  <c:v>3.9402602220346396E-2</c:v>
                </c:pt>
                <c:pt idx="222">
                  <c:v>3.9576790596826401E-2</c:v>
                </c:pt>
                <c:pt idx="223">
                  <c:v>3.9731201428395785E-2</c:v>
                </c:pt>
                <c:pt idx="224">
                  <c:v>3.9924634220061345E-2</c:v>
                </c:pt>
                <c:pt idx="225">
                  <c:v>4.0131663481619985E-2</c:v>
                </c:pt>
                <c:pt idx="226">
                  <c:v>4.0249447727708006E-2</c:v>
                </c:pt>
                <c:pt idx="227">
                  <c:v>4.0470542144473966E-2</c:v>
                </c:pt>
                <c:pt idx="228">
                  <c:v>4.0676363256251985E-2</c:v>
                </c:pt>
                <c:pt idx="229">
                  <c:v>4.0827614258924144E-2</c:v>
                </c:pt>
                <c:pt idx="230">
                  <c:v>4.1026175353268329E-2</c:v>
                </c:pt>
                <c:pt idx="231">
                  <c:v>4.1193558411640976E-2</c:v>
                </c:pt>
                <c:pt idx="232">
                  <c:v>4.1387132977982327E-2</c:v>
                </c:pt>
                <c:pt idx="233">
                  <c:v>4.1589074934539033E-2</c:v>
                </c:pt>
                <c:pt idx="234">
                  <c:v>4.1795573501826368E-2</c:v>
                </c:pt>
                <c:pt idx="235">
                  <c:v>4.1970402905351985E-2</c:v>
                </c:pt>
                <c:pt idx="236">
                  <c:v>4.2092170708960014E-2</c:v>
                </c:pt>
                <c:pt idx="237">
                  <c:v>4.2351902148168731E-2</c:v>
                </c:pt>
                <c:pt idx="238">
                  <c:v>4.2526869463534671E-2</c:v>
                </c:pt>
                <c:pt idx="239">
                  <c:v>4.2732324900659167E-2</c:v>
                </c:pt>
                <c:pt idx="240">
                  <c:v>4.2961867043549422E-2</c:v>
                </c:pt>
                <c:pt idx="241">
                  <c:v>4.3145766814629678E-2</c:v>
                </c:pt>
                <c:pt idx="242">
                  <c:v>4.3327960141426168E-2</c:v>
                </c:pt>
                <c:pt idx="243">
                  <c:v>4.3535705623254255E-2</c:v>
                </c:pt>
                <c:pt idx="244">
                  <c:v>4.3712052864564713E-2</c:v>
                </c:pt>
                <c:pt idx="245">
                  <c:v>4.3952753808300042E-2</c:v>
                </c:pt>
                <c:pt idx="246">
                  <c:v>4.4084107735899998E-2</c:v>
                </c:pt>
                <c:pt idx="247">
                  <c:v>4.4320910600680767E-2</c:v>
                </c:pt>
                <c:pt idx="248">
                  <c:v>4.450676836114302E-2</c:v>
                </c:pt>
                <c:pt idx="249">
                  <c:v>4.4745445314372675E-2</c:v>
                </c:pt>
                <c:pt idx="250">
                  <c:v>4.5001389429346797E-2</c:v>
                </c:pt>
                <c:pt idx="251">
                  <c:v>4.5103642680301995E-2</c:v>
                </c:pt>
                <c:pt idx="252">
                  <c:v>4.5374311713446115E-2</c:v>
                </c:pt>
                <c:pt idx="253">
                  <c:v>4.5494908513590365E-2</c:v>
                </c:pt>
                <c:pt idx="254">
                  <c:v>4.5776968070877985E-2</c:v>
                </c:pt>
                <c:pt idx="255">
                  <c:v>4.5923768047437724E-2</c:v>
                </c:pt>
                <c:pt idx="256">
                  <c:v>4.6141573777439208E-2</c:v>
                </c:pt>
                <c:pt idx="257">
                  <c:v>4.6379786267064647E-2</c:v>
                </c:pt>
                <c:pt idx="258">
                  <c:v>4.6610514194558007E-2</c:v>
                </c:pt>
                <c:pt idx="259">
                  <c:v>4.6787114910240846E-2</c:v>
                </c:pt>
                <c:pt idx="260">
                  <c:v>4.7021174103188013E-2</c:v>
                </c:pt>
                <c:pt idx="261">
                  <c:v>4.727042480124051E-2</c:v>
                </c:pt>
                <c:pt idx="262">
                  <c:v>4.7470397704376721E-2</c:v>
                </c:pt>
                <c:pt idx="263">
                  <c:v>4.7677800851384344E-2</c:v>
                </c:pt>
                <c:pt idx="264">
                  <c:v>4.7928113286544678E-2</c:v>
                </c:pt>
                <c:pt idx="265">
                  <c:v>4.8108793059644432E-2</c:v>
                </c:pt>
                <c:pt idx="266">
                  <c:v>4.83275815593475E-2</c:v>
                </c:pt>
                <c:pt idx="267">
                  <c:v>4.8499904179862996E-2</c:v>
                </c:pt>
                <c:pt idx="268">
                  <c:v>4.8743939320977023E-2</c:v>
                </c:pt>
                <c:pt idx="269">
                  <c:v>4.8921291388041466E-2</c:v>
                </c:pt>
                <c:pt idx="270">
                  <c:v>4.9194911458704166E-2</c:v>
                </c:pt>
                <c:pt idx="271">
                  <c:v>4.9428837616217032E-2</c:v>
                </c:pt>
                <c:pt idx="272">
                  <c:v>4.9647297616153996E-2</c:v>
                </c:pt>
                <c:pt idx="273">
                  <c:v>4.9843907219737832E-2</c:v>
                </c:pt>
                <c:pt idx="274">
                  <c:v>5.0084261527218822E-2</c:v>
                </c:pt>
                <c:pt idx="275">
                  <c:v>5.0339055977856373E-2</c:v>
                </c:pt>
                <c:pt idx="276">
                  <c:v>5.0494701683306803E-2</c:v>
                </c:pt>
                <c:pt idx="277">
                  <c:v>5.076651242762014E-2</c:v>
                </c:pt>
                <c:pt idx="278">
                  <c:v>5.1021096667269845E-2</c:v>
                </c:pt>
                <c:pt idx="279">
                  <c:v>5.1214889531161975E-2</c:v>
                </c:pt>
                <c:pt idx="280">
                  <c:v>5.1460431820663545E-2</c:v>
                </c:pt>
                <c:pt idx="281">
                  <c:v>5.1672402676272655E-2</c:v>
                </c:pt>
                <c:pt idx="282">
                  <c:v>5.1914126244328423E-2</c:v>
                </c:pt>
                <c:pt idx="283">
                  <c:v>5.2164836010330458E-2</c:v>
                </c:pt>
                <c:pt idx="284">
                  <c:v>5.2419698465654682E-2</c:v>
                </c:pt>
                <c:pt idx="285">
                  <c:v>5.2640623107556732E-2</c:v>
                </c:pt>
                <c:pt idx="286">
                  <c:v>5.2802101105853802E-2</c:v>
                </c:pt>
                <c:pt idx="287">
                  <c:v>5.311769930295613E-2</c:v>
                </c:pt>
                <c:pt idx="288">
                  <c:v>5.3338704547204414E-2</c:v>
                </c:pt>
                <c:pt idx="289">
                  <c:v>5.3593695692901809E-2</c:v>
                </c:pt>
                <c:pt idx="290">
                  <c:v>5.3875715933651987E-2</c:v>
                </c:pt>
                <c:pt idx="291">
                  <c:v>5.4107230802389168E-2</c:v>
                </c:pt>
                <c:pt idx="292">
                  <c:v>5.4336509838066573E-2</c:v>
                </c:pt>
                <c:pt idx="293">
                  <c:v>5.459399258566202E-2</c:v>
                </c:pt>
                <c:pt idx="294">
                  <c:v>5.4817938262865025E-2</c:v>
                </c:pt>
                <c:pt idx="295">
                  <c:v>5.5112347760108996E-2</c:v>
                </c:pt>
                <c:pt idx="296">
                  <c:v>5.5286017973918494E-2</c:v>
                </c:pt>
                <c:pt idx="297">
                  <c:v>5.5577553140237011E-2</c:v>
                </c:pt>
                <c:pt idx="298">
                  <c:v>5.5811581834486909E-2</c:v>
                </c:pt>
                <c:pt idx="299">
                  <c:v>5.6104778971555656E-2</c:v>
                </c:pt>
                <c:pt idx="300">
                  <c:v>5.6417044139171812E-2</c:v>
                </c:pt>
                <c:pt idx="301">
                  <c:v>5.6558635931223143E-2</c:v>
                </c:pt>
                <c:pt idx="302">
                  <c:v>5.6888053281151006E-2</c:v>
                </c:pt>
                <c:pt idx="303">
                  <c:v>5.7050134461949023E-2</c:v>
                </c:pt>
                <c:pt idx="304">
                  <c:v>5.739166208616104E-2</c:v>
                </c:pt>
                <c:pt idx="305">
                  <c:v>5.7583358105941777E-2</c:v>
                </c:pt>
                <c:pt idx="306">
                  <c:v>5.7854302813048146E-2</c:v>
                </c:pt>
                <c:pt idx="307">
                  <c:v>5.8148208172189256E-2</c:v>
                </c:pt>
                <c:pt idx="308">
                  <c:v>5.843335048772675E-2</c:v>
                </c:pt>
                <c:pt idx="309">
                  <c:v>5.8658310403694305E-2</c:v>
                </c:pt>
                <c:pt idx="310">
                  <c:v>5.8948223903802367E-2</c:v>
                </c:pt>
                <c:pt idx="311">
                  <c:v>5.9254465978124018E-2</c:v>
                </c:pt>
                <c:pt idx="312">
                  <c:v>5.9505543289801364E-2</c:v>
                </c:pt>
                <c:pt idx="313">
                  <c:v>5.976558184170664E-2</c:v>
                </c:pt>
                <c:pt idx="314">
                  <c:v>6.0073455976472692E-2</c:v>
                </c:pt>
                <c:pt idx="315">
                  <c:v>6.0304170376515337E-2</c:v>
                </c:pt>
                <c:pt idx="316">
                  <c:v>6.0577525730709354E-2</c:v>
                </c:pt>
                <c:pt idx="317">
                  <c:v>6.0798377401080433E-2</c:v>
                </c:pt>
                <c:pt idx="318">
                  <c:v>6.1099915089487006E-2</c:v>
                </c:pt>
                <c:pt idx="319">
                  <c:v>6.1326968504311997E-2</c:v>
                </c:pt>
                <c:pt idx="320">
                  <c:v>6.1661760693811997E-2</c:v>
                </c:pt>
                <c:pt idx="321">
                  <c:v>6.1952403046121519E-2</c:v>
                </c:pt>
                <c:pt idx="322">
                  <c:v>6.2225815622634295E-2</c:v>
                </c:pt>
                <c:pt idx="323">
                  <c:v>6.2475150157998413E-2</c:v>
                </c:pt>
                <c:pt idx="324">
                  <c:v>6.277347672681248E-2</c:v>
                </c:pt>
                <c:pt idx="325">
                  <c:v>6.3086968743638089E-2</c:v>
                </c:pt>
                <c:pt idx="326">
                  <c:v>6.3290536629696068E-2</c:v>
                </c:pt>
                <c:pt idx="327">
                  <c:v>6.362463014620473E-2</c:v>
                </c:pt>
                <c:pt idx="328">
                  <c:v>6.3939305394407966E-2</c:v>
                </c:pt>
                <c:pt idx="329">
                  <c:v>6.418636748225498E-2</c:v>
                </c:pt>
                <c:pt idx="330">
                  <c:v>6.4489779857767132E-2</c:v>
                </c:pt>
                <c:pt idx="331">
                  <c:v>6.4757307642360387E-2</c:v>
                </c:pt>
                <c:pt idx="332">
                  <c:v>6.5058640630895323E-2</c:v>
                </c:pt>
                <c:pt idx="333">
                  <c:v>6.536953262502003E-2</c:v>
                </c:pt>
                <c:pt idx="334">
                  <c:v>6.5683909099839025E-2</c:v>
                </c:pt>
                <c:pt idx="335">
                  <c:v>6.5962192203950998E-2</c:v>
                </c:pt>
                <c:pt idx="336">
                  <c:v>6.6173967092791719E-2</c:v>
                </c:pt>
                <c:pt idx="337">
                  <c:v>6.6557643928662702E-2</c:v>
                </c:pt>
                <c:pt idx="338">
                  <c:v>6.6835922880739029E-2</c:v>
                </c:pt>
                <c:pt idx="339">
                  <c:v>6.715201645842217E-2</c:v>
                </c:pt>
                <c:pt idx="340">
                  <c:v>6.7498423178028913E-2</c:v>
                </c:pt>
                <c:pt idx="341">
                  <c:v>6.7789076896144856E-2</c:v>
                </c:pt>
                <c:pt idx="342">
                  <c:v>6.8076828142978399E-2</c:v>
                </c:pt>
                <c:pt idx="343">
                  <c:v>6.8395594789030054E-2</c:v>
                </c:pt>
                <c:pt idx="344">
                  <c:v>6.8678878711806668E-2</c:v>
                </c:pt>
                <c:pt idx="345">
                  <c:v>6.9038988795802364E-2</c:v>
                </c:pt>
                <c:pt idx="346">
                  <c:v>6.9266158599222985E-2</c:v>
                </c:pt>
                <c:pt idx="347">
                  <c:v>6.9624882353974002E-2</c:v>
                </c:pt>
                <c:pt idx="348">
                  <c:v>6.9918726632359721E-2</c:v>
                </c:pt>
                <c:pt idx="349">
                  <c:v>7.0278765013773337E-2</c:v>
                </c:pt>
                <c:pt idx="350">
                  <c:v>7.0659794084702021E-2</c:v>
                </c:pt>
                <c:pt idx="351">
                  <c:v>7.085170477208369E-2</c:v>
                </c:pt>
                <c:pt idx="352">
                  <c:v>7.1252716009997719E-2</c:v>
                </c:pt>
                <c:pt idx="353">
                  <c:v>7.1467481073011166E-2</c:v>
                </c:pt>
                <c:pt idx="354">
                  <c:v>7.1881244576194672E-2</c:v>
                </c:pt>
                <c:pt idx="355">
                  <c:v>7.2129456808484996E-2</c:v>
                </c:pt>
                <c:pt idx="356">
                  <c:v>7.2465957399352382E-2</c:v>
                </c:pt>
                <c:pt idx="357">
                  <c:v>7.2828267318840845E-2</c:v>
                </c:pt>
                <c:pt idx="358">
                  <c:v>7.3180311544235474E-2</c:v>
                </c:pt>
                <c:pt idx="359">
                  <c:v>7.3465577726750692E-2</c:v>
                </c:pt>
                <c:pt idx="360">
                  <c:v>7.3824230858219167E-2</c:v>
                </c:pt>
                <c:pt idx="361">
                  <c:v>7.4200287937782494E-2</c:v>
                </c:pt>
                <c:pt idx="362">
                  <c:v>7.4514681638555888E-2</c:v>
                </c:pt>
                <c:pt idx="363">
                  <c:v>7.4839895641003823E-2</c:v>
                </c:pt>
                <c:pt idx="364">
                  <c:v>7.5218309299604019E-2</c:v>
                </c:pt>
                <c:pt idx="365">
                  <c:v>7.5511450642877384E-2</c:v>
                </c:pt>
                <c:pt idx="366">
                  <c:v>7.5852244706740499E-2</c:v>
                </c:pt>
                <c:pt idx="367">
                  <c:v>7.6133712867847037E-2</c:v>
                </c:pt>
                <c:pt idx="368">
                  <c:v>7.6505906843611055E-2</c:v>
                </c:pt>
                <c:pt idx="369">
                  <c:v>7.6795020025564389E-2</c:v>
                </c:pt>
                <c:pt idx="370">
                  <c:v>7.7204524146031211E-2</c:v>
                </c:pt>
                <c:pt idx="371">
                  <c:v>7.7565028611483344E-2</c:v>
                </c:pt>
                <c:pt idx="372">
                  <c:v>7.790637516921603E-2</c:v>
                </c:pt>
                <c:pt idx="373">
                  <c:v>7.8221267907389022E-2</c:v>
                </c:pt>
                <c:pt idx="374">
                  <c:v>7.8590964588350021E-2</c:v>
                </c:pt>
                <c:pt idx="375">
                  <c:v>7.897635664867303E-2</c:v>
                </c:pt>
                <c:pt idx="376">
                  <c:v>7.9240186865827691E-2</c:v>
                </c:pt>
                <c:pt idx="377">
                  <c:v>7.9650526024868412E-2</c:v>
                </c:pt>
                <c:pt idx="378">
                  <c:v>8.0038997585119814E-2</c:v>
                </c:pt>
                <c:pt idx="379">
                  <c:v>8.0352413680203016E-2</c:v>
                </c:pt>
                <c:pt idx="380">
                  <c:v>8.072685445136836E-2</c:v>
                </c:pt>
                <c:pt idx="381">
                  <c:v>8.1063282047514146E-2</c:v>
                </c:pt>
                <c:pt idx="382">
                  <c:v>8.1438119291890654E-2</c:v>
                </c:pt>
                <c:pt idx="383">
                  <c:v>8.1822997682100662E-2</c:v>
                </c:pt>
                <c:pt idx="384">
                  <c:v>8.2210358056784005E-2</c:v>
                </c:pt>
                <c:pt idx="385">
                  <c:v>8.2559677262301651E-2</c:v>
                </c:pt>
                <c:pt idx="386">
                  <c:v>8.2834724486088043E-2</c:v>
                </c:pt>
                <c:pt idx="387">
                  <c:v>8.3301129923344014E-2</c:v>
                </c:pt>
                <c:pt idx="388">
                  <c:v>8.365032377703091E-2</c:v>
                </c:pt>
                <c:pt idx="389">
                  <c:v>8.4041496924575007E-2</c:v>
                </c:pt>
                <c:pt idx="390">
                  <c:v>8.4466639251205011E-2</c:v>
                </c:pt>
                <c:pt idx="391">
                  <c:v>8.4830406649979762E-2</c:v>
                </c:pt>
                <c:pt idx="392">
                  <c:v>8.5190436355124396E-2</c:v>
                </c:pt>
                <c:pt idx="393">
                  <c:v>8.5584417942057747E-2</c:v>
                </c:pt>
                <c:pt idx="394">
                  <c:v>8.5941298994061402E-2</c:v>
                </c:pt>
                <c:pt idx="395">
                  <c:v>8.6381521768999325E-2</c:v>
                </c:pt>
                <c:pt idx="396">
                  <c:v>8.6675861532604981E-2</c:v>
                </c:pt>
                <c:pt idx="397">
                  <c:v>8.7116765225225684E-2</c:v>
                </c:pt>
                <c:pt idx="398">
                  <c:v>8.7484533795140984E-2</c:v>
                </c:pt>
                <c:pt idx="399">
                  <c:v>8.7926226531910665E-2</c:v>
                </c:pt>
                <c:pt idx="400">
                  <c:v>8.8390943066398164E-2</c:v>
                </c:pt>
                <c:pt idx="401">
                  <c:v>8.8646654704125694E-2</c:v>
                </c:pt>
                <c:pt idx="402">
                  <c:v>8.9134634425275333E-2</c:v>
                </c:pt>
                <c:pt idx="403">
                  <c:v>8.941579388471399E-2</c:v>
                </c:pt>
                <c:pt idx="404">
                  <c:v>8.9917045078680369E-2</c:v>
                </c:pt>
                <c:pt idx="405">
                  <c:v>9.0235938344790267E-2</c:v>
                </c:pt>
                <c:pt idx="406">
                  <c:v>9.0652958695385741E-2</c:v>
                </c:pt>
                <c:pt idx="407">
                  <c:v>9.1098951484213708E-2</c:v>
                </c:pt>
                <c:pt idx="408">
                  <c:v>9.1532922739800043E-2</c:v>
                </c:pt>
                <c:pt idx="409">
                  <c:v>9.1892980832099042E-2</c:v>
                </c:pt>
                <c:pt idx="410">
                  <c:v>9.2335877139192585E-2</c:v>
                </c:pt>
                <c:pt idx="411">
                  <c:v>9.2797126713966727E-2</c:v>
                </c:pt>
                <c:pt idx="412">
                  <c:v>9.3189586284121315E-2</c:v>
                </c:pt>
                <c:pt idx="413">
                  <c:v>9.3595115918865684E-2</c:v>
                </c:pt>
                <c:pt idx="414">
                  <c:v>9.4059628362258063E-2</c:v>
                </c:pt>
                <c:pt idx="415">
                  <c:v>9.4430209699883361E-2</c:v>
                </c:pt>
                <c:pt idx="416">
                  <c:v>9.4853958025537435E-2</c:v>
                </c:pt>
                <c:pt idx="417">
                  <c:v>9.5210685441249665E-2</c:v>
                </c:pt>
                <c:pt idx="418">
                  <c:v>9.5669336057274804E-2</c:v>
                </c:pt>
                <c:pt idx="419">
                  <c:v>9.6035478325469437E-2</c:v>
                </c:pt>
                <c:pt idx="420">
                  <c:v>9.6535880705951524E-2</c:v>
                </c:pt>
                <c:pt idx="421">
                  <c:v>9.6982043333780701E-2</c:v>
                </c:pt>
                <c:pt idx="422">
                  <c:v>9.7406957685663334E-2</c:v>
                </c:pt>
                <c:pt idx="423">
                  <c:v>9.7802909246601996E-2</c:v>
                </c:pt>
                <c:pt idx="424">
                  <c:v>9.8260066509919655E-2</c:v>
                </c:pt>
                <c:pt idx="425">
                  <c:v>9.87331626439506E-2</c:v>
                </c:pt>
                <c:pt idx="426">
                  <c:v>9.9072233492042708E-2</c:v>
                </c:pt>
                <c:pt idx="427">
                  <c:v>9.9575522572568353E-2</c:v>
                </c:pt>
                <c:pt idx="428">
                  <c:v>0.10005422007895225</c:v>
                </c:pt>
                <c:pt idx="429">
                  <c:v>0.10044979054633067</c:v>
                </c:pt>
                <c:pt idx="430">
                  <c:v>0.10091101451824365</c:v>
                </c:pt>
                <c:pt idx="431">
                  <c:v>0.10133241254665448</c:v>
                </c:pt>
                <c:pt idx="432">
                  <c:v>0.10179743852526868</c:v>
                </c:pt>
                <c:pt idx="433">
                  <c:v>0.10227283535625083</c:v>
                </c:pt>
                <c:pt idx="434">
                  <c:v>0.10274930228353653</c:v>
                </c:pt>
                <c:pt idx="435">
                  <c:v>0.10318610189285733</c:v>
                </c:pt>
                <c:pt idx="436">
                  <c:v>0.10354015844509569</c:v>
                </c:pt>
                <c:pt idx="437">
                  <c:v>0.1041067042096194</c:v>
                </c:pt>
                <c:pt idx="438">
                  <c:v>0.10454320579762048</c:v>
                </c:pt>
                <c:pt idx="439">
                  <c:v>0.10502617749548029</c:v>
                </c:pt>
                <c:pt idx="440">
                  <c:v>0.10554718193142666</c:v>
                </c:pt>
                <c:pt idx="441">
                  <c:v>0.1060008400755542</c:v>
                </c:pt>
                <c:pt idx="442">
                  <c:v>0.10644971923984033</c:v>
                </c:pt>
                <c:pt idx="443">
                  <c:v>0.10693555307814684</c:v>
                </c:pt>
                <c:pt idx="444">
                  <c:v>0.10738317358623975</c:v>
                </c:pt>
                <c:pt idx="445">
                  <c:v>0.10792066076845822</c:v>
                </c:pt>
                <c:pt idx="446">
                  <c:v>0.10829869297105975</c:v>
                </c:pt>
                <c:pt idx="447">
                  <c:v>0.10883963954890917</c:v>
                </c:pt>
                <c:pt idx="448">
                  <c:v>0.10929824753213729</c:v>
                </c:pt>
                <c:pt idx="449">
                  <c:v>0.10983922729282601</c:v>
                </c:pt>
                <c:pt idx="450">
                  <c:v>0.11040534587836465</c:v>
                </c:pt>
                <c:pt idx="451">
                  <c:v>0.11074122434476565</c:v>
                </c:pt>
                <c:pt idx="452">
                  <c:v>0.11133438242335951</c:v>
                </c:pt>
                <c:pt idx="453">
                  <c:v>0.11169852918746698</c:v>
                </c:pt>
                <c:pt idx="454">
                  <c:v>0.11230530438575198</c:v>
                </c:pt>
                <c:pt idx="455">
                  <c:v>0.11271194944220554</c:v>
                </c:pt>
                <c:pt idx="456">
                  <c:v>0.11322733278950567</c:v>
                </c:pt>
                <c:pt idx="457">
                  <c:v>0.11377517553569662</c:v>
                </c:pt>
                <c:pt idx="458">
                  <c:v>0.11430896179751612</c:v>
                </c:pt>
                <c:pt idx="459">
                  <c:v>0.11476118036709272</c:v>
                </c:pt>
                <c:pt idx="460">
                  <c:v>0.11530677004525099</c:v>
                </c:pt>
                <c:pt idx="461">
                  <c:v>0.11587145097488842</c:v>
                </c:pt>
                <c:pt idx="462">
                  <c:v>0.11635959630763586</c:v>
                </c:pt>
                <c:pt idx="463">
                  <c:v>0.11686352187053123</c:v>
                </c:pt>
                <c:pt idx="464">
                  <c:v>0.11743258049935136</c:v>
                </c:pt>
                <c:pt idx="465">
                  <c:v>0.11789858303864918</c:v>
                </c:pt>
                <c:pt idx="466">
                  <c:v>0.1184237810083866</c:v>
                </c:pt>
                <c:pt idx="467">
                  <c:v>0.11887329827064116</c:v>
                </c:pt>
                <c:pt idx="468">
                  <c:v>0.11943717369626136</c:v>
                </c:pt>
                <c:pt idx="469">
                  <c:v>0.11989826516488236</c:v>
                </c:pt>
                <c:pt idx="470">
                  <c:v>0.12050869723159367</c:v>
                </c:pt>
                <c:pt idx="471">
                  <c:v>0.12105928546027712</c:v>
                </c:pt>
                <c:pt idx="472">
                  <c:v>0.12158637609028961</c:v>
                </c:pt>
                <c:pt idx="473">
                  <c:v>0.12208188703645066</c:v>
                </c:pt>
                <c:pt idx="474">
                  <c:v>0.12264561022240215</c:v>
                </c:pt>
                <c:pt idx="475">
                  <c:v>0.12322510591393245</c:v>
                </c:pt>
                <c:pt idx="476">
                  <c:v>0.1236573777189805</c:v>
                </c:pt>
                <c:pt idx="477">
                  <c:v>0.124273368254323</c:v>
                </c:pt>
                <c:pt idx="478">
                  <c:v>0.12486175814555615</c:v>
                </c:pt>
                <c:pt idx="479">
                  <c:v>0.12535833302712504</c:v>
                </c:pt>
                <c:pt idx="480">
                  <c:v>0.1259249765423063</c:v>
                </c:pt>
                <c:pt idx="481">
                  <c:v>0.12645046367655965</c:v>
                </c:pt>
                <c:pt idx="482">
                  <c:v>0.127025475090846</c:v>
                </c:pt>
                <c:pt idx="483">
                  <c:v>0.12761095178832604</c:v>
                </c:pt>
                <c:pt idx="484">
                  <c:v>0.12819559011433801</c:v>
                </c:pt>
                <c:pt idx="485">
                  <c:v>0.12873939308975341</c:v>
                </c:pt>
                <c:pt idx="486">
                  <c:v>0.12919130141096241</c:v>
                </c:pt>
                <c:pt idx="487">
                  <c:v>0.12987843178321534</c:v>
                </c:pt>
                <c:pt idx="488">
                  <c:v>0.13042169292063635</c:v>
                </c:pt>
                <c:pt idx="489">
                  <c:v>0.13101621654620946</c:v>
                </c:pt>
                <c:pt idx="490">
                  <c:v>0.13165327805845434</c:v>
                </c:pt>
                <c:pt idx="491">
                  <c:v>0.13221671486476674</c:v>
                </c:pt>
                <c:pt idx="492">
                  <c:v>0.13277407538139541</c:v>
                </c:pt>
                <c:pt idx="493">
                  <c:v>0.1333713820334847</c:v>
                </c:pt>
                <c:pt idx="494">
                  <c:v>0.13393008158837091</c:v>
                </c:pt>
                <c:pt idx="495">
                  <c:v>0.13458499215560571</c:v>
                </c:pt>
                <c:pt idx="496">
                  <c:v>0.13506641952026652</c:v>
                </c:pt>
                <c:pt idx="497">
                  <c:v>0.13572841914297701</c:v>
                </c:pt>
                <c:pt idx="498">
                  <c:v>0.13629788249324407</c:v>
                </c:pt>
                <c:pt idx="499">
                  <c:v>0.1369588667161013</c:v>
                </c:pt>
                <c:pt idx="500">
                  <c:v>0.13764714763212776</c:v>
                </c:pt>
                <c:pt idx="501">
                  <c:v>0.13808278040409824</c:v>
                </c:pt>
                <c:pt idx="502">
                  <c:v>0.138802407203659</c:v>
                </c:pt>
                <c:pt idx="503">
                  <c:v>0.13926934287800224</c:v>
                </c:pt>
                <c:pt idx="504">
                  <c:v>0.140002696283167</c:v>
                </c:pt>
                <c:pt idx="505">
                  <c:v>0.14051738528406943</c:v>
                </c:pt>
                <c:pt idx="506">
                  <c:v>0.1411521177544737</c:v>
                </c:pt>
                <c:pt idx="507">
                  <c:v>0.14182311824367963</c:v>
                </c:pt>
                <c:pt idx="508">
                  <c:v>0.14247773197650071</c:v>
                </c:pt>
                <c:pt idx="509">
                  <c:v>0.14304264951994036</c:v>
                </c:pt>
                <c:pt idx="510">
                  <c:v>0.14371259244984291</c:v>
                </c:pt>
                <c:pt idx="511">
                  <c:v>0.14440203835090143</c:v>
                </c:pt>
                <c:pt idx="512">
                  <c:v>0.14500663014997744</c:v>
                </c:pt>
                <c:pt idx="513">
                  <c:v>0.14563024544943703</c:v>
                </c:pt>
                <c:pt idx="514">
                  <c:v>0.14632541419380241</c:v>
                </c:pt>
                <c:pt idx="515">
                  <c:v>0.14690806600309594</c:v>
                </c:pt>
                <c:pt idx="516">
                  <c:v>0.14755645383948252</c:v>
                </c:pt>
                <c:pt idx="517">
                  <c:v>0.14811944200728164</c:v>
                </c:pt>
                <c:pt idx="518">
                  <c:v>0.14881052748627399</c:v>
                </c:pt>
                <c:pt idx="519">
                  <c:v>0.14938770926505732</c:v>
                </c:pt>
                <c:pt idx="520">
                  <c:v>0.15013046434100641</c:v>
                </c:pt>
                <c:pt idx="521">
                  <c:v>0.15080745038695637</c:v>
                </c:pt>
                <c:pt idx="522">
                  <c:v>0.15145854875118644</c:v>
                </c:pt>
                <c:pt idx="523">
                  <c:v>0.1520753747907457</c:v>
                </c:pt>
                <c:pt idx="524">
                  <c:v>0.15276801987144537</c:v>
                </c:pt>
                <c:pt idx="525">
                  <c:v>0.15347571003452071</c:v>
                </c:pt>
                <c:pt idx="526">
                  <c:v>0.15402238866327694</c:v>
                </c:pt>
                <c:pt idx="527">
                  <c:v>0.154774094816434</c:v>
                </c:pt>
                <c:pt idx="528">
                  <c:v>0.15549490556142567</c:v>
                </c:pt>
                <c:pt idx="529">
                  <c:v>0.15611462697441</c:v>
                </c:pt>
                <c:pt idx="530">
                  <c:v>0.15680840480692176</c:v>
                </c:pt>
                <c:pt idx="531">
                  <c:v>0.15746037948584349</c:v>
                </c:pt>
                <c:pt idx="532">
                  <c:v>0.15816851311342633</c:v>
                </c:pt>
                <c:pt idx="533">
                  <c:v>0.15888685880058098</c:v>
                </c:pt>
                <c:pt idx="534">
                  <c:v>0.15960187633355499</c:v>
                </c:pt>
                <c:pt idx="535">
                  <c:v>0.16027549850724346</c:v>
                </c:pt>
                <c:pt idx="536">
                  <c:v>0.160847464458513</c:v>
                </c:pt>
                <c:pt idx="537">
                  <c:v>0.16167882133285003</c:v>
                </c:pt>
                <c:pt idx="538">
                  <c:v>0.16235155761769932</c:v>
                </c:pt>
                <c:pt idx="539">
                  <c:v>0.16308060047575137</c:v>
                </c:pt>
                <c:pt idx="540">
                  <c:v>0.16385716641163134</c:v>
                </c:pt>
                <c:pt idx="541">
                  <c:v>0.16455358693852168</c:v>
                </c:pt>
                <c:pt idx="542">
                  <c:v>0.16524231457816946</c:v>
                </c:pt>
                <c:pt idx="543">
                  <c:v>0.16597386386085669</c:v>
                </c:pt>
                <c:pt idx="544">
                  <c:v>0.16666738632538911</c:v>
                </c:pt>
                <c:pt idx="545">
                  <c:v>0.16746304151909427</c:v>
                </c:pt>
                <c:pt idx="546">
                  <c:v>0.16807096533110569</c:v>
                </c:pt>
                <c:pt idx="547">
                  <c:v>0.16887833165905136</c:v>
                </c:pt>
                <c:pt idx="548">
                  <c:v>0.16958194574233906</c:v>
                </c:pt>
                <c:pt idx="549">
                  <c:v>0.1703868818288263</c:v>
                </c:pt>
                <c:pt idx="550">
                  <c:v>0.17122125250812437</c:v>
                </c:pt>
                <c:pt idx="551">
                  <c:v>0.17177969104491933</c:v>
                </c:pt>
                <c:pt idx="552">
                  <c:v>0.17265025771229073</c:v>
                </c:pt>
                <c:pt idx="553">
                  <c:v>0.17324321045833183</c:v>
                </c:pt>
                <c:pt idx="554">
                  <c:v>0.17412731490617364</c:v>
                </c:pt>
                <c:pt idx="555">
                  <c:v>0.17477375802060333</c:v>
                </c:pt>
                <c:pt idx="556">
                  <c:v>0.17555210010804734</c:v>
                </c:pt>
                <c:pt idx="557">
                  <c:v>0.17637082048321687</c:v>
                </c:pt>
                <c:pt idx="558">
                  <c:v>0.17717053180243264</c:v>
                </c:pt>
                <c:pt idx="559">
                  <c:v>0.17787201639691566</c:v>
                </c:pt>
                <c:pt idx="560">
                  <c:v>0.17869130027279173</c:v>
                </c:pt>
                <c:pt idx="561">
                  <c:v>0.17953002344437241</c:v>
                </c:pt>
                <c:pt idx="562">
                  <c:v>0.1802751052674863</c:v>
                </c:pt>
                <c:pt idx="563">
                  <c:v>0.18104305443945376</c:v>
                </c:pt>
                <c:pt idx="564">
                  <c:v>0.18188909099905171</c:v>
                </c:pt>
                <c:pt idx="565">
                  <c:v>0.18261301165984034</c:v>
                </c:pt>
                <c:pt idx="566">
                  <c:v>0.18340969181011552</c:v>
                </c:pt>
                <c:pt idx="567">
                  <c:v>0.18411010817957299</c:v>
                </c:pt>
                <c:pt idx="568">
                  <c:v>0.18495369950593452</c:v>
                </c:pt>
                <c:pt idx="569">
                  <c:v>0.185671462201599</c:v>
                </c:pt>
                <c:pt idx="570">
                  <c:v>0.18657204368693137</c:v>
                </c:pt>
                <c:pt idx="571">
                  <c:v>0.18740068805693813</c:v>
                </c:pt>
                <c:pt idx="572">
                  <c:v>0.18820093808118482</c:v>
                </c:pt>
                <c:pt idx="573">
                  <c:v>0.1889641955371601</c:v>
                </c:pt>
                <c:pt idx="574">
                  <c:v>0.18981143954353913</c:v>
                </c:pt>
                <c:pt idx="575">
                  <c:v>0.19067226256017902</c:v>
                </c:pt>
                <c:pt idx="576">
                  <c:v>0.1913579157214044</c:v>
                </c:pt>
                <c:pt idx="577">
                  <c:v>0.19227165250265388</c:v>
                </c:pt>
                <c:pt idx="578">
                  <c:v>0.19315092738711837</c:v>
                </c:pt>
                <c:pt idx="579">
                  <c:v>0.19391930886570452</c:v>
                </c:pt>
                <c:pt idx="580">
                  <c:v>0.19476504043701176</c:v>
                </c:pt>
                <c:pt idx="581">
                  <c:v>0.19556923894062073</c:v>
                </c:pt>
                <c:pt idx="582">
                  <c:v>0.19643702455707118</c:v>
                </c:pt>
                <c:pt idx="583">
                  <c:v>0.19731427747449642</c:v>
                </c:pt>
                <c:pt idx="584">
                  <c:v>0.19818504355524644</c:v>
                </c:pt>
                <c:pt idx="585">
                  <c:v>0.19901462833587136</c:v>
                </c:pt>
                <c:pt idx="586">
                  <c:v>0.19973231302706307</c:v>
                </c:pt>
                <c:pt idx="587">
                  <c:v>0.20073469784697467</c:v>
                </c:pt>
                <c:pt idx="588">
                  <c:v>0.20156290668785101</c:v>
                </c:pt>
                <c:pt idx="589">
                  <c:v>0.20245264511597624</c:v>
                </c:pt>
                <c:pt idx="590">
                  <c:v>0.20339540703831496</c:v>
                </c:pt>
                <c:pt idx="591">
                  <c:v>0.20425135236914421</c:v>
                </c:pt>
                <c:pt idx="592">
                  <c:v>0.20509758269668241</c:v>
                </c:pt>
                <c:pt idx="593">
                  <c:v>0.20598926861637046</c:v>
                </c:pt>
                <c:pt idx="594">
                  <c:v>0.20684476806419541</c:v>
                </c:pt>
                <c:pt idx="595">
                  <c:v>0.20780760431661935</c:v>
                </c:pt>
                <c:pt idx="596">
                  <c:v>0.20856855165722551</c:v>
                </c:pt>
                <c:pt idx="597">
                  <c:v>0.20954883837667707</c:v>
                </c:pt>
                <c:pt idx="598">
                  <c:v>0.2104131547726667</c:v>
                </c:pt>
                <c:pt idx="599">
                  <c:v>0.21138914814989304</c:v>
                </c:pt>
                <c:pt idx="600">
                  <c:v>0.212350668364996</c:v>
                </c:pt>
                <c:pt idx="601">
                  <c:v>0.21310907932614803</c:v>
                </c:pt>
                <c:pt idx="602">
                  <c:v>0.21412431498994172</c:v>
                </c:pt>
                <c:pt idx="603">
                  <c:v>0.21491290910556324</c:v>
                </c:pt>
                <c:pt idx="604">
                  <c:v>0.21593969967728549</c:v>
                </c:pt>
                <c:pt idx="605">
                  <c:v>0.21677487096443049</c:v>
                </c:pt>
                <c:pt idx="606">
                  <c:v>0.2177190204813417</c:v>
                </c:pt>
                <c:pt idx="607">
                  <c:v>0.21869764399734243</c:v>
                </c:pt>
                <c:pt idx="608">
                  <c:v>0.21966077453670524</c:v>
                </c:pt>
                <c:pt idx="609">
                  <c:v>0.22054453437862603</c:v>
                </c:pt>
                <c:pt idx="610">
                  <c:v>0.22152795455716712</c:v>
                </c:pt>
                <c:pt idx="611">
                  <c:v>0.22252633411123995</c:v>
                </c:pt>
                <c:pt idx="612">
                  <c:v>0.22344861233455987</c:v>
                </c:pt>
                <c:pt idx="613">
                  <c:v>0.22439235002561628</c:v>
                </c:pt>
                <c:pt idx="614">
                  <c:v>0.22540040648762402</c:v>
                </c:pt>
                <c:pt idx="615">
                  <c:v>0.22631072152850068</c:v>
                </c:pt>
                <c:pt idx="616">
                  <c:v>0.227282141210808</c:v>
                </c:pt>
                <c:pt idx="617">
                  <c:v>0.22817325060173627</c:v>
                </c:pt>
                <c:pt idx="618">
                  <c:v>0.22918499727305319</c:v>
                </c:pt>
                <c:pt idx="619">
                  <c:v>0.23009384180105774</c:v>
                </c:pt>
                <c:pt idx="620">
                  <c:v>0.23115427751655718</c:v>
                </c:pt>
                <c:pt idx="621">
                  <c:v>0.23215699500481252</c:v>
                </c:pt>
                <c:pt idx="622">
                  <c:v>0.23313744410550574</c:v>
                </c:pt>
                <c:pt idx="623">
                  <c:v>0.23408910016269208</c:v>
                </c:pt>
                <c:pt idx="624">
                  <c:v>0.23511120477475977</c:v>
                </c:pt>
                <c:pt idx="625">
                  <c:v>0.23614266079440199</c:v>
                </c:pt>
                <c:pt idx="626">
                  <c:v>0.23703304582854551</c:v>
                </c:pt>
                <c:pt idx="627">
                  <c:v>0.23811395498833254</c:v>
                </c:pt>
                <c:pt idx="628">
                  <c:v>0.23916714463906671</c:v>
                </c:pt>
                <c:pt idx="629">
                  <c:v>0.24013046890017503</c:v>
                </c:pt>
                <c:pt idx="630">
                  <c:v>0.24115450414515369</c:v>
                </c:pt>
                <c:pt idx="631">
                  <c:v>0.24214946550153049</c:v>
                </c:pt>
                <c:pt idx="632">
                  <c:v>0.24319931410081574</c:v>
                </c:pt>
                <c:pt idx="633">
                  <c:v>0.24425619982845784</c:v>
                </c:pt>
                <c:pt idx="634">
                  <c:v>0.24530629257380077</c:v>
                </c:pt>
                <c:pt idx="635">
                  <c:v>0.24632737373003041</c:v>
                </c:pt>
                <c:pt idx="636">
                  <c:v>0.24725764094412733</c:v>
                </c:pt>
                <c:pt idx="637">
                  <c:v>0.24842195036682913</c:v>
                </c:pt>
                <c:pt idx="638">
                  <c:v>0.24944450815256658</c:v>
                </c:pt>
                <c:pt idx="639">
                  <c:v>0.25051820420942811</c:v>
                </c:pt>
                <c:pt idx="640">
                  <c:v>0.2516372266990976</c:v>
                </c:pt>
                <c:pt idx="641">
                  <c:v>0.25268713428682799</c:v>
                </c:pt>
                <c:pt idx="642">
                  <c:v>0.25372887814136047</c:v>
                </c:pt>
                <c:pt idx="643">
                  <c:v>0.25480744118488924</c:v>
                </c:pt>
                <c:pt idx="644">
                  <c:v>0.25586244009301684</c:v>
                </c:pt>
                <c:pt idx="645">
                  <c:v>0.2570020905446968</c:v>
                </c:pt>
                <c:pt idx="646">
                  <c:v>0.25798110272216335</c:v>
                </c:pt>
                <c:pt idx="647">
                  <c:v>0.25914113081091611</c:v>
                </c:pt>
                <c:pt idx="648">
                  <c:v>0.26020536624962981</c:v>
                </c:pt>
                <c:pt idx="649">
                  <c:v>0.26136247398012535</c:v>
                </c:pt>
                <c:pt idx="650">
                  <c:v>0.26254559144730272</c:v>
                </c:pt>
                <c:pt idx="651">
                  <c:v>0.26348738209909445</c:v>
                </c:pt>
                <c:pt idx="652">
                  <c:v>0.26470818713639854</c:v>
                </c:pt>
                <c:pt idx="653">
                  <c:v>0.26568293776303981</c:v>
                </c:pt>
                <c:pt idx="654">
                  <c:v>0.26691488093569837</c:v>
                </c:pt>
                <c:pt idx="655">
                  <c:v>0.26794143936385934</c:v>
                </c:pt>
                <c:pt idx="656">
                  <c:v>0.26908626775975986</c:v>
                </c:pt>
                <c:pt idx="657">
                  <c:v>0.27026912183831775</c:v>
                </c:pt>
                <c:pt idx="658">
                  <c:v>0.2714343478170963</c:v>
                </c:pt>
                <c:pt idx="659">
                  <c:v>0.27251361066621499</c:v>
                </c:pt>
                <c:pt idx="660">
                  <c:v>0.27370376735832008</c:v>
                </c:pt>
                <c:pt idx="661">
                  <c:v>0.27490782036850248</c:v>
                </c:pt>
                <c:pt idx="662">
                  <c:v>0.27602911067425767</c:v>
                </c:pt>
                <c:pt idx="663">
                  <c:v>0.27717590200539849</c:v>
                </c:pt>
                <c:pt idx="664">
                  <c:v>0.27839164534402061</c:v>
                </c:pt>
                <c:pt idx="665">
                  <c:v>0.27950308817442882</c:v>
                </c:pt>
                <c:pt idx="666">
                  <c:v>0.28068162473306985</c:v>
                </c:pt>
                <c:pt idx="667">
                  <c:v>0.2817699927584798</c:v>
                </c:pt>
                <c:pt idx="668">
                  <c:v>0.28299240649121349</c:v>
                </c:pt>
                <c:pt idx="669">
                  <c:v>0.28410214667378325</c:v>
                </c:pt>
                <c:pt idx="670">
                  <c:v>0.28537747255059398</c:v>
                </c:pt>
                <c:pt idx="671">
                  <c:v>0.28659052011788488</c:v>
                </c:pt>
                <c:pt idx="672">
                  <c:v>0.28777949737364988</c:v>
                </c:pt>
                <c:pt idx="673">
                  <c:v>0.28893790981757711</c:v>
                </c:pt>
                <c:pt idx="674">
                  <c:v>0.29017368420099682</c:v>
                </c:pt>
                <c:pt idx="675">
                  <c:v>0.29141627277679832</c:v>
                </c:pt>
                <c:pt idx="676">
                  <c:v>0.29250753304936389</c:v>
                </c:pt>
                <c:pt idx="677">
                  <c:v>0.29380891052450347</c:v>
                </c:pt>
                <c:pt idx="678">
                  <c:v>0.295079742459392</c:v>
                </c:pt>
                <c:pt idx="679">
                  <c:v>0.29625294136248942</c:v>
                </c:pt>
                <c:pt idx="680">
                  <c:v>0.29748768874348247</c:v>
                </c:pt>
                <c:pt idx="681">
                  <c:v>0.29869568386320061</c:v>
                </c:pt>
                <c:pt idx="682">
                  <c:v>0.29996557448356348</c:v>
                </c:pt>
                <c:pt idx="683">
                  <c:v>0.30124093436749388</c:v>
                </c:pt>
                <c:pt idx="684">
                  <c:v>0.30250612502885188</c:v>
                </c:pt>
                <c:pt idx="685">
                  <c:v>0.30374416723237224</c:v>
                </c:pt>
                <c:pt idx="686">
                  <c:v>0.30488363774356692</c:v>
                </c:pt>
                <c:pt idx="687">
                  <c:v>0.30627688582868512</c:v>
                </c:pt>
                <c:pt idx="688">
                  <c:v>0.30751612650460636</c:v>
                </c:pt>
                <c:pt idx="689">
                  <c:v>0.30881058753879315</c:v>
                </c:pt>
                <c:pt idx="690">
                  <c:v>0.31015550719920204</c:v>
                </c:pt>
                <c:pt idx="691">
                  <c:v>0.31142654125421293</c:v>
                </c:pt>
                <c:pt idx="692">
                  <c:v>0.31268716097254518</c:v>
                </c:pt>
                <c:pt idx="693">
                  <c:v>0.31398609312319542</c:v>
                </c:pt>
                <c:pt idx="694">
                  <c:v>0.31526551997535468</c:v>
                </c:pt>
                <c:pt idx="695">
                  <c:v>0.31663179779832135</c:v>
                </c:pt>
                <c:pt idx="696">
                  <c:v>0.31782804411144322</c:v>
                </c:pt>
                <c:pt idx="697">
                  <c:v>0.31922114718401517</c:v>
                </c:pt>
                <c:pt idx="698">
                  <c:v>0.32050816178522412</c:v>
                </c:pt>
                <c:pt idx="699">
                  <c:v>0.32189642518405209</c:v>
                </c:pt>
                <c:pt idx="700">
                  <c:v>0.32331192814919918</c:v>
                </c:pt>
                <c:pt idx="701">
                  <c:v>0.32446936944901594</c:v>
                </c:pt>
                <c:pt idx="702">
                  <c:v>0.32592754560141052</c:v>
                </c:pt>
                <c:pt idx="703">
                  <c:v>0.32712058362376734</c:v>
                </c:pt>
                <c:pt idx="704">
                  <c:v>0.32858915128286637</c:v>
                </c:pt>
                <c:pt idx="705">
                  <c:v>0.32983941859480648</c:v>
                </c:pt>
                <c:pt idx="706">
                  <c:v>0.33121693357491516</c:v>
                </c:pt>
                <c:pt idx="707">
                  <c:v>0.33263606773766591</c:v>
                </c:pt>
                <c:pt idx="708">
                  <c:v>0.33403541684660132</c:v>
                </c:pt>
                <c:pt idx="709">
                  <c:v>0.33534218491424084</c:v>
                </c:pt>
                <c:pt idx="710">
                  <c:v>0.3367716409519958</c:v>
                </c:pt>
                <c:pt idx="711">
                  <c:v>0.3382130487200965</c:v>
                </c:pt>
                <c:pt idx="712">
                  <c:v>0.33956532772747816</c:v>
                </c:pt>
                <c:pt idx="713">
                  <c:v>0.34094763773173026</c:v>
                </c:pt>
                <c:pt idx="714">
                  <c:v>0.34240289673898516</c:v>
                </c:pt>
                <c:pt idx="715">
                  <c:v>0.34374801775383507</c:v>
                </c:pt>
                <c:pt idx="716">
                  <c:v>0.34516636302924802</c:v>
                </c:pt>
                <c:pt idx="717">
                  <c:v>0.34648372031648073</c:v>
                </c:pt>
                <c:pt idx="718">
                  <c:v>0.34794936461498061</c:v>
                </c:pt>
                <c:pt idx="719">
                  <c:v>0.34929227817230557</c:v>
                </c:pt>
                <c:pt idx="720">
                  <c:v>0.3508147272340334</c:v>
                </c:pt>
                <c:pt idx="721">
                  <c:v>0.35227049604366018</c:v>
                </c:pt>
                <c:pt idx="722">
                  <c:v>0.35370041834252702</c:v>
                </c:pt>
                <c:pt idx="723">
                  <c:v>0.35509815261971622</c:v>
                </c:pt>
                <c:pt idx="724">
                  <c:v>0.3565802953619634</c:v>
                </c:pt>
                <c:pt idx="725">
                  <c:v>0.35806565880355445</c:v>
                </c:pt>
                <c:pt idx="726">
                  <c:v>0.3593900401762633</c:v>
                </c:pt>
                <c:pt idx="727">
                  <c:v>0.36094475095921735</c:v>
                </c:pt>
                <c:pt idx="728">
                  <c:v>0.36246601912883464</c:v>
                </c:pt>
                <c:pt idx="729">
                  <c:v>0.36388177565871577</c:v>
                </c:pt>
                <c:pt idx="730">
                  <c:v>0.36535858351955641</c:v>
                </c:pt>
                <c:pt idx="731">
                  <c:v>0.36681223967904297</c:v>
                </c:pt>
                <c:pt idx="732">
                  <c:v>0.36833544560176251</c:v>
                </c:pt>
                <c:pt idx="733">
                  <c:v>0.36986170299911147</c:v>
                </c:pt>
                <c:pt idx="734">
                  <c:v>0.37137377957918954</c:v>
                </c:pt>
                <c:pt idx="735">
                  <c:v>0.37286153454670656</c:v>
                </c:pt>
                <c:pt idx="736">
                  <c:v>0.37424317285288788</c:v>
                </c:pt>
                <c:pt idx="737">
                  <c:v>0.37589781769537861</c:v>
                </c:pt>
                <c:pt idx="738">
                  <c:v>0.3773861425181243</c:v>
                </c:pt>
                <c:pt idx="739">
                  <c:v>0.37893360176130558</c:v>
                </c:pt>
                <c:pt idx="740">
                  <c:v>0.38053708011121345</c:v>
                </c:pt>
                <c:pt idx="741">
                  <c:v>0.38206214600015997</c:v>
                </c:pt>
                <c:pt idx="742">
                  <c:v>0.38357389060637831</c:v>
                </c:pt>
                <c:pt idx="743">
                  <c:v>0.38512503785391183</c:v>
                </c:pt>
                <c:pt idx="744">
                  <c:v>0.38666220491252812</c:v>
                </c:pt>
                <c:pt idx="745">
                  <c:v>0.38828709594761318</c:v>
                </c:pt>
                <c:pt idx="746">
                  <c:v>0.38973363337005917</c:v>
                </c:pt>
                <c:pt idx="747">
                  <c:v>0.39139262883617182</c:v>
                </c:pt>
                <c:pt idx="748">
                  <c:v>0.39293482599757118</c:v>
                </c:pt>
                <c:pt idx="749">
                  <c:v>0.39458657950107712</c:v>
                </c:pt>
                <c:pt idx="750">
                  <c:v>0.39626637523861641</c:v>
                </c:pt>
                <c:pt idx="751">
                  <c:v>0.39767288984711818</c:v>
                </c:pt>
                <c:pt idx="752">
                  <c:v>0.39940049795839194</c:v>
                </c:pt>
                <c:pt idx="753">
                  <c:v>0.40084486344905179</c:v>
                </c:pt>
                <c:pt idx="754">
                  <c:v>0.40258175269038926</c:v>
                </c:pt>
                <c:pt idx="755">
                  <c:v>0.40408881054827633</c:v>
                </c:pt>
                <c:pt idx="756">
                  <c:v>0.40573139013305975</c:v>
                </c:pt>
                <c:pt idx="757">
                  <c:v>0.40741906829945412</c:v>
                </c:pt>
                <c:pt idx="758">
                  <c:v>0.40908494614643348</c:v>
                </c:pt>
                <c:pt idx="759">
                  <c:v>0.41065168801711976</c:v>
                </c:pt>
                <c:pt idx="760">
                  <c:v>0.41235325074869855</c:v>
                </c:pt>
                <c:pt idx="761">
                  <c:v>0.41406369592227665</c:v>
                </c:pt>
                <c:pt idx="762">
                  <c:v>0.41567931311280304</c:v>
                </c:pt>
                <c:pt idx="763">
                  <c:v>0.41732989913893814</c:v>
                </c:pt>
                <c:pt idx="764">
                  <c:v>0.41905641181297154</c:v>
                </c:pt>
                <c:pt idx="765">
                  <c:v>0.42066805144068281</c:v>
                </c:pt>
                <c:pt idx="766">
                  <c:v>0.42235903457126128</c:v>
                </c:pt>
                <c:pt idx="767">
                  <c:v>0.42393726574717533</c:v>
                </c:pt>
                <c:pt idx="768">
                  <c:v>0.4256786717540641</c:v>
                </c:pt>
                <c:pt idx="769">
                  <c:v>0.42728718162064144</c:v>
                </c:pt>
                <c:pt idx="770">
                  <c:v>0.42908867686857316</c:v>
                </c:pt>
                <c:pt idx="771">
                  <c:v>0.43081939976236522</c:v>
                </c:pt>
                <c:pt idx="772">
                  <c:v>0.43252254330927276</c:v>
                </c:pt>
                <c:pt idx="773">
                  <c:v>0.4341921045091458</c:v>
                </c:pt>
                <c:pt idx="774">
                  <c:v>0.43595307035436898</c:v>
                </c:pt>
                <c:pt idx="775">
                  <c:v>0.43771241432971314</c:v>
                </c:pt>
                <c:pt idx="776">
                  <c:v>0.43930214316223487</c:v>
                </c:pt>
                <c:pt idx="777">
                  <c:v>0.44114251382116426</c:v>
                </c:pt>
                <c:pt idx="778">
                  <c:v>0.44294657326779791</c:v>
                </c:pt>
                <c:pt idx="779">
                  <c:v>0.44463725945536747</c:v>
                </c:pt>
                <c:pt idx="780">
                  <c:v>0.44638688132895044</c:v>
                </c:pt>
                <c:pt idx="781">
                  <c:v>0.44811835457533367</c:v>
                </c:pt>
                <c:pt idx="782">
                  <c:v>0.4499276408729182</c:v>
                </c:pt>
                <c:pt idx="783">
                  <c:v>0.45173651989159375</c:v>
                </c:pt>
                <c:pt idx="784">
                  <c:v>0.45352653854263081</c:v>
                </c:pt>
                <c:pt idx="785">
                  <c:v>0.45529613422855075</c:v>
                </c:pt>
                <c:pt idx="786">
                  <c:v>0.45695254234304711</c:v>
                </c:pt>
                <c:pt idx="787">
                  <c:v>0.45889996952082346</c:v>
                </c:pt>
                <c:pt idx="788">
                  <c:v>0.46066896988751654</c:v>
                </c:pt>
                <c:pt idx="789">
                  <c:v>0.462500709309557</c:v>
                </c:pt>
                <c:pt idx="790">
                  <c:v>0.46439440014407535</c:v>
                </c:pt>
                <c:pt idx="791">
                  <c:v>0.46620557323876038</c:v>
                </c:pt>
                <c:pt idx="792">
                  <c:v>0.46799966118176711</c:v>
                </c:pt>
                <c:pt idx="793">
                  <c:v>0.46983388580158658</c:v>
                </c:pt>
                <c:pt idx="794">
                  <c:v>0.47166108216693775</c:v>
                </c:pt>
                <c:pt idx="795">
                  <c:v>0.47357529783664454</c:v>
                </c:pt>
                <c:pt idx="796">
                  <c:v>0.47530430735952089</c:v>
                </c:pt>
                <c:pt idx="797">
                  <c:v>0.47726054177425498</c:v>
                </c:pt>
                <c:pt idx="798">
                  <c:v>0.47908908760930402</c:v>
                </c:pt>
                <c:pt idx="799">
                  <c:v>0.48103519863275285</c:v>
                </c:pt>
                <c:pt idx="800">
                  <c:v>0.48300954535222052</c:v>
                </c:pt>
                <c:pt idx="801">
                  <c:v>0.484697782514732</c:v>
                </c:pt>
                <c:pt idx="802">
                  <c:v>0.48672503385660082</c:v>
                </c:pt>
                <c:pt idx="803">
                  <c:v>0.48845270610331731</c:v>
                </c:pt>
                <c:pt idx="804">
                  <c:v>0.49048776021942353</c:v>
                </c:pt>
                <c:pt idx="805">
                  <c:v>0.49228339865840398</c:v>
                </c:pt>
                <c:pt idx="806">
                  <c:v>0.49422167486257007</c:v>
                </c:pt>
                <c:pt idx="807">
                  <c:v>0.49620825201292634</c:v>
                </c:pt>
                <c:pt idx="808">
                  <c:v>0.49817135777907945</c:v>
                </c:pt>
                <c:pt idx="809">
                  <c:v>0.50002889956909202</c:v>
                </c:pt>
                <c:pt idx="810">
                  <c:v>0.50203345502938024</c:v>
                </c:pt>
                <c:pt idx="811">
                  <c:v>0.50404244779460949</c:v>
                </c:pt>
                <c:pt idx="812">
                  <c:v>0.50595202698754749</c:v>
                </c:pt>
                <c:pt idx="813">
                  <c:v>0.50790176996896763</c:v>
                </c:pt>
                <c:pt idx="814">
                  <c:v>0.50992897883753519</c:v>
                </c:pt>
                <c:pt idx="815">
                  <c:v>0.51183808142965748</c:v>
                </c:pt>
                <c:pt idx="816">
                  <c:v>0.51383245856941762</c:v>
                </c:pt>
                <c:pt idx="817">
                  <c:v>0.51570142906841065</c:v>
                </c:pt>
                <c:pt idx="818">
                  <c:v>0.51774883197564825</c:v>
                </c:pt>
                <c:pt idx="819">
                  <c:v>0.51965330757744821</c:v>
                </c:pt>
                <c:pt idx="820">
                  <c:v>0.52176317314729559</c:v>
                </c:pt>
                <c:pt idx="821">
                  <c:v>0.52379866569574562</c:v>
                </c:pt>
                <c:pt idx="822">
                  <c:v>0.52580488947029425</c:v>
                </c:pt>
                <c:pt idx="823">
                  <c:v>0.5277764377052736</c:v>
                </c:pt>
                <c:pt idx="824">
                  <c:v>0.52984615537171598</c:v>
                </c:pt>
                <c:pt idx="825">
                  <c:v>0.53190795717725958</c:v>
                </c:pt>
                <c:pt idx="826">
                  <c:v>0.53379297106601853</c:v>
                </c:pt>
                <c:pt idx="827">
                  <c:v>0.53594839221847423</c:v>
                </c:pt>
                <c:pt idx="828">
                  <c:v>0.53806478080133335</c:v>
                </c:pt>
                <c:pt idx="829">
                  <c:v>0.54006011946746946</c:v>
                </c:pt>
                <c:pt idx="830">
                  <c:v>0.54211039610574308</c:v>
                </c:pt>
                <c:pt idx="831">
                  <c:v>0.54414901334092403</c:v>
                </c:pt>
                <c:pt idx="832">
                  <c:v>0.54627421053356529</c:v>
                </c:pt>
                <c:pt idx="833">
                  <c:v>0.54839431302988806</c:v>
                </c:pt>
                <c:pt idx="834">
                  <c:v>0.55049022491166721</c:v>
                </c:pt>
                <c:pt idx="835">
                  <c:v>0.5525708002461267</c:v>
                </c:pt>
                <c:pt idx="836">
                  <c:v>0.55453177958580169</c:v>
                </c:pt>
                <c:pt idx="837">
                  <c:v>0.55679985096844586</c:v>
                </c:pt>
                <c:pt idx="838">
                  <c:v>0.5588778446669026</c:v>
                </c:pt>
                <c:pt idx="839">
                  <c:v>0.56102175768901275</c:v>
                </c:pt>
                <c:pt idx="840">
                  <c:v>0.56323378727747098</c:v>
                </c:pt>
                <c:pt idx="841">
                  <c:v>0.5653598514097401</c:v>
                </c:pt>
                <c:pt idx="842">
                  <c:v>0.56746397454791919</c:v>
                </c:pt>
                <c:pt idx="843">
                  <c:v>0.5696087803886517</c:v>
                </c:pt>
                <c:pt idx="844">
                  <c:v>0.57175469061298689</c:v>
                </c:pt>
                <c:pt idx="845">
                  <c:v>0.57398518138628551</c:v>
                </c:pt>
                <c:pt idx="846">
                  <c:v>0.57602545860811105</c:v>
                </c:pt>
                <c:pt idx="847">
                  <c:v>0.5783061706621031</c:v>
                </c:pt>
                <c:pt idx="848">
                  <c:v>0.58044847091588714</c:v>
                </c:pt>
                <c:pt idx="849">
                  <c:v>0.58271576522094248</c:v>
                </c:pt>
                <c:pt idx="850">
                  <c:v>0.58501071441251928</c:v>
                </c:pt>
                <c:pt idx="851">
                  <c:v>0.58701002205949193</c:v>
                </c:pt>
                <c:pt idx="852">
                  <c:v>0.58936268996428332</c:v>
                </c:pt>
                <c:pt idx="853">
                  <c:v>0.59140200941275045</c:v>
                </c:pt>
                <c:pt idx="854">
                  <c:v>0.59376064067405832</c:v>
                </c:pt>
                <c:pt idx="855">
                  <c:v>0.59587272425059079</c:v>
                </c:pt>
                <c:pt idx="856">
                  <c:v>0.59813297087783313</c:v>
                </c:pt>
                <c:pt idx="857">
                  <c:v>0.600444245524276</c:v>
                </c:pt>
                <c:pt idx="858">
                  <c:v>0.60273096914129476</c:v>
                </c:pt>
                <c:pt idx="859">
                  <c:v>0.60490584216305376</c:v>
                </c:pt>
                <c:pt idx="860">
                  <c:v>0.60723968725640465</c:v>
                </c:pt>
                <c:pt idx="861">
                  <c:v>0.60957193007076671</c:v>
                </c:pt>
                <c:pt idx="862">
                  <c:v>0.61180174273804644</c:v>
                </c:pt>
                <c:pt idx="863">
                  <c:v>0.61407695087250502</c:v>
                </c:pt>
                <c:pt idx="864">
                  <c:v>0.61642934957067863</c:v>
                </c:pt>
                <c:pt idx="865">
                  <c:v>0.61866227016126518</c:v>
                </c:pt>
                <c:pt idx="866">
                  <c:v>0.62098599420503064</c:v>
                </c:pt>
                <c:pt idx="867">
                  <c:v>0.62317089674469972</c:v>
                </c:pt>
                <c:pt idx="868">
                  <c:v>0.62554948230485641</c:v>
                </c:pt>
                <c:pt idx="869">
                  <c:v>0.62777554589184392</c:v>
                </c:pt>
                <c:pt idx="870">
                  <c:v>0.63021780324368204</c:v>
                </c:pt>
                <c:pt idx="871">
                  <c:v>0.63258275107993656</c:v>
                </c:pt>
                <c:pt idx="872">
                  <c:v>0.63491672760165452</c:v>
                </c:pt>
                <c:pt idx="873">
                  <c:v>0.63721532274124559</c:v>
                </c:pt>
                <c:pt idx="874">
                  <c:v>0.63961846266239331</c:v>
                </c:pt>
                <c:pt idx="875">
                  <c:v>0.6420057747599498</c:v>
                </c:pt>
                <c:pt idx="876">
                  <c:v>0.64421099665987003</c:v>
                </c:pt>
                <c:pt idx="877">
                  <c:v>0.64670509721907921</c:v>
                </c:pt>
                <c:pt idx="878">
                  <c:v>0.6491577197753976</c:v>
                </c:pt>
                <c:pt idx="879">
                  <c:v>0.65148199639745874</c:v>
                </c:pt>
                <c:pt idx="880">
                  <c:v>0.65385518838460222</c:v>
                </c:pt>
                <c:pt idx="881">
                  <c:v>0.65622466376678101</c:v>
                </c:pt>
                <c:pt idx="882">
                  <c:v>0.65868980330447835</c:v>
                </c:pt>
                <c:pt idx="883">
                  <c:v>0.6611438027386205</c:v>
                </c:pt>
                <c:pt idx="884">
                  <c:v>0.66356771354048194</c:v>
                </c:pt>
                <c:pt idx="885">
                  <c:v>0.66598264566160004</c:v>
                </c:pt>
                <c:pt idx="886">
                  <c:v>0.66827237903368863</c:v>
                </c:pt>
                <c:pt idx="887">
                  <c:v>0.67088260631855434</c:v>
                </c:pt>
                <c:pt idx="888">
                  <c:v>0.67329182740799876</c:v>
                </c:pt>
                <c:pt idx="889">
                  <c:v>0.67576964967375186</c:v>
                </c:pt>
                <c:pt idx="890">
                  <c:v>0.67832173571737764</c:v>
                </c:pt>
                <c:pt idx="891">
                  <c:v>0.68078534712019922</c:v>
                </c:pt>
                <c:pt idx="892">
                  <c:v>0.6832208389432004</c:v>
                </c:pt>
                <c:pt idx="893">
                  <c:v>0.68569770497696958</c:v>
                </c:pt>
                <c:pt idx="894">
                  <c:v>0.68818448749160954</c:v>
                </c:pt>
                <c:pt idx="895">
                  <c:v>0.69075165548664474</c:v>
                </c:pt>
                <c:pt idx="896">
                  <c:v>0.6931257499409621</c:v>
                </c:pt>
                <c:pt idx="897">
                  <c:v>0.6957511518127304</c:v>
                </c:pt>
                <c:pt idx="898">
                  <c:v>0.6982280132893226</c:v>
                </c:pt>
                <c:pt idx="899">
                  <c:v>0.70083644753723051</c:v>
                </c:pt>
                <c:pt idx="900">
                  <c:v>0.70347103895202068</c:v>
                </c:pt>
                <c:pt idx="901">
                  <c:v>0.7058046026582333</c:v>
                </c:pt>
                <c:pt idx="902">
                  <c:v>0.70850118850930499</c:v>
                </c:pt>
                <c:pt idx="903">
                  <c:v>0.7108740185875434</c:v>
                </c:pt>
                <c:pt idx="904">
                  <c:v>0.71357440645400194</c:v>
                </c:pt>
                <c:pt idx="905">
                  <c:v>0.71602397189845468</c:v>
                </c:pt>
                <c:pt idx="906">
                  <c:v>0.71862527593930914</c:v>
                </c:pt>
                <c:pt idx="907">
                  <c:v>0.72127966582353364</c:v>
                </c:pt>
                <c:pt idx="908">
                  <c:v>0.7239092397766107</c:v>
                </c:pt>
                <c:pt idx="909">
                  <c:v>0.72642083650246703</c:v>
                </c:pt>
                <c:pt idx="910">
                  <c:v>0.72910282868340304</c:v>
                </c:pt>
                <c:pt idx="911">
                  <c:v>0.73177542798003892</c:v>
                </c:pt>
                <c:pt idx="912">
                  <c:v>0.73434455253125064</c:v>
                </c:pt>
                <c:pt idx="913">
                  <c:v>0.73696409870412161</c:v>
                </c:pt>
                <c:pt idx="914">
                  <c:v>0.73965846984386663</c:v>
                </c:pt>
                <c:pt idx="915">
                  <c:v>0.74223407452378742</c:v>
                </c:pt>
                <c:pt idx="916">
                  <c:v>0.74490541879521477</c:v>
                </c:pt>
                <c:pt idx="917">
                  <c:v>0.74742398918745256</c:v>
                </c:pt>
                <c:pt idx="918">
                  <c:v>0.75015102195773276</c:v>
                </c:pt>
                <c:pt idx="919">
                  <c:v>0.7527167090911524</c:v>
                </c:pt>
                <c:pt idx="920">
                  <c:v>0.75550731105063096</c:v>
                </c:pt>
                <c:pt idx="921">
                  <c:v>0.75821847627685712</c:v>
                </c:pt>
                <c:pt idx="922">
                  <c:v>0.76089683893823534</c:v>
                </c:pt>
                <c:pt idx="923">
                  <c:v>0.76353958818086032</c:v>
                </c:pt>
                <c:pt idx="924">
                  <c:v>0.76629279037845699</c:v>
                </c:pt>
                <c:pt idx="925">
                  <c:v>0.76902050213231865</c:v>
                </c:pt>
                <c:pt idx="926">
                  <c:v>0.77156303827130668</c:v>
                </c:pt>
                <c:pt idx="927">
                  <c:v>0.77441083435177793</c:v>
                </c:pt>
                <c:pt idx="928">
                  <c:v>0.77721511415755062</c:v>
                </c:pt>
                <c:pt idx="929">
                  <c:v>0.77988440519986424</c:v>
                </c:pt>
                <c:pt idx="930">
                  <c:v>0.78259453521735556</c:v>
                </c:pt>
                <c:pt idx="931">
                  <c:v>0.78531020992601575</c:v>
                </c:pt>
                <c:pt idx="932">
                  <c:v>0.78813065176914776</c:v>
                </c:pt>
                <c:pt idx="933">
                  <c:v>0.79093253991733636</c:v>
                </c:pt>
                <c:pt idx="934">
                  <c:v>0.7936980300184393</c:v>
                </c:pt>
                <c:pt idx="935">
                  <c:v>0.79646224494750528</c:v>
                </c:pt>
                <c:pt idx="936">
                  <c:v>0.79909644605681862</c:v>
                </c:pt>
                <c:pt idx="937">
                  <c:v>0.80206132042580069</c:v>
                </c:pt>
                <c:pt idx="938">
                  <c:v>0.80481519636102772</c:v>
                </c:pt>
                <c:pt idx="939">
                  <c:v>0.80763984039620029</c:v>
                </c:pt>
                <c:pt idx="940">
                  <c:v>0.81054453579209718</c:v>
                </c:pt>
                <c:pt idx="941">
                  <c:v>0.81335950553658765</c:v>
                </c:pt>
                <c:pt idx="942">
                  <c:v>0.81613866834459015</c:v>
                </c:pt>
                <c:pt idx="943">
                  <c:v>0.81896049765805234</c:v>
                </c:pt>
                <c:pt idx="944">
                  <c:v>0.82180102164594793</c:v>
                </c:pt>
                <c:pt idx="945">
                  <c:v>0.82471611295426028</c:v>
                </c:pt>
                <c:pt idx="946">
                  <c:v>0.82743761170594965</c:v>
                </c:pt>
                <c:pt idx="947">
                  <c:v>0.83041818950096247</c:v>
                </c:pt>
                <c:pt idx="948">
                  <c:v>0.83324123266621652</c:v>
                </c:pt>
                <c:pt idx="949">
                  <c:v>0.83620129725556613</c:v>
                </c:pt>
                <c:pt idx="950">
                  <c:v>0.83918504954984163</c:v>
                </c:pt>
                <c:pt idx="951">
                  <c:v>0.84186714655679784</c:v>
                </c:pt>
                <c:pt idx="952">
                  <c:v>0.84491638176114425</c:v>
                </c:pt>
                <c:pt idx="953">
                  <c:v>0.84763547637451953</c:v>
                </c:pt>
                <c:pt idx="954">
                  <c:v>0.85068608058548711</c:v>
                </c:pt>
                <c:pt idx="955">
                  <c:v>0.85348470255956643</c:v>
                </c:pt>
                <c:pt idx="956">
                  <c:v>0.85643645368919596</c:v>
                </c:pt>
                <c:pt idx="957">
                  <c:v>0.85944255634375943</c:v>
                </c:pt>
                <c:pt idx="958">
                  <c:v>0.86242450611959343</c:v>
                </c:pt>
                <c:pt idx="959">
                  <c:v>0.86528260008996949</c:v>
                </c:pt>
                <c:pt idx="960">
                  <c:v>0.86832167905513535</c:v>
                </c:pt>
                <c:pt idx="961">
                  <c:v>0.87134179529229661</c:v>
                </c:pt>
                <c:pt idx="962">
                  <c:v>0.87425962655564138</c:v>
                </c:pt>
                <c:pt idx="963">
                  <c:v>0.87723243657635064</c:v>
                </c:pt>
                <c:pt idx="964">
                  <c:v>0.88027558106262005</c:v>
                </c:pt>
                <c:pt idx="965">
                  <c:v>0.88320278869965829</c:v>
                </c:pt>
                <c:pt idx="966">
                  <c:v>0.88622985564972923</c:v>
                </c:pt>
                <c:pt idx="967">
                  <c:v>0.88909002230214074</c:v>
                </c:pt>
                <c:pt idx="968">
                  <c:v>0.89217244152329267</c:v>
                </c:pt>
                <c:pt idx="969">
                  <c:v>0.8950858281566908</c:v>
                </c:pt>
                <c:pt idx="970">
                  <c:v>0.89823045252296152</c:v>
                </c:pt>
                <c:pt idx="971">
                  <c:v>0.90129441516989728</c:v>
                </c:pt>
                <c:pt idx="972">
                  <c:v>0.90432342162246049</c:v>
                </c:pt>
                <c:pt idx="973">
                  <c:v>0.90731712688283495</c:v>
                </c:pt>
                <c:pt idx="974">
                  <c:v>0.91042677143044559</c:v>
                </c:pt>
                <c:pt idx="975">
                  <c:v>0.91349947072198501</c:v>
                </c:pt>
                <c:pt idx="976">
                  <c:v>0.91638632494145911</c:v>
                </c:pt>
                <c:pt idx="977">
                  <c:v>0.9195920395002225</c:v>
                </c:pt>
                <c:pt idx="978">
                  <c:v>0.92275268853700387</c:v>
                </c:pt>
                <c:pt idx="979">
                  <c:v>0.92577266891795484</c:v>
                </c:pt>
                <c:pt idx="980">
                  <c:v>0.92882354448669779</c:v>
                </c:pt>
                <c:pt idx="981">
                  <c:v>0.9318902890643459</c:v>
                </c:pt>
                <c:pt idx="982">
                  <c:v>0.93507049119956864</c:v>
                </c:pt>
                <c:pt idx="983">
                  <c:v>0.93822350116862452</c:v>
                </c:pt>
                <c:pt idx="984">
                  <c:v>0.94133367847542071</c:v>
                </c:pt>
                <c:pt idx="985">
                  <c:v>0.94445163660154285</c:v>
                </c:pt>
                <c:pt idx="986">
                  <c:v>0.94743542475632159</c:v>
                </c:pt>
                <c:pt idx="987">
                  <c:v>0.95075649687689023</c:v>
                </c:pt>
                <c:pt idx="988">
                  <c:v>0.95385769987820967</c:v>
                </c:pt>
                <c:pt idx="989">
                  <c:v>0.9570313614031547</c:v>
                </c:pt>
                <c:pt idx="990">
                  <c:v>0.96029011907256068</c:v>
                </c:pt>
                <c:pt idx="991">
                  <c:v>0.96345945373526853</c:v>
                </c:pt>
                <c:pt idx="992">
                  <c:v>0.96658372496820777</c:v>
                </c:pt>
                <c:pt idx="993">
                  <c:v>0.96975305232644871</c:v>
                </c:pt>
                <c:pt idx="994">
                  <c:v>0.9729489948432466</c:v>
                </c:pt>
                <c:pt idx="995">
                  <c:v>0.97621238903014596</c:v>
                </c:pt>
                <c:pt idx="996">
                  <c:v>0.97928401137702381</c:v>
                </c:pt>
                <c:pt idx="997">
                  <c:v>0.98261881685215069</c:v>
                </c:pt>
                <c:pt idx="998">
                  <c:v>0.98578879865226865</c:v>
                </c:pt>
                <c:pt idx="999">
                  <c:v>0.98909985995268024</c:v>
                </c:pt>
                <c:pt idx="1000">
                  <c:v>0.99243125715729241</c:v>
                </c:pt>
                <c:pt idx="1001">
                  <c:v>0.99546531264870564</c:v>
                </c:pt>
                <c:pt idx="1002">
                  <c:v>0.99886469628829522</c:v>
                </c:pt>
                <c:pt idx="1003">
                  <c:v>1.0019319946662775</c:v>
                </c:pt>
                <c:pt idx="1004">
                  <c:v>1.0053300973517958</c:v>
                </c:pt>
                <c:pt idx="1005">
                  <c:v>1.0084782393930101</c:v>
                </c:pt>
                <c:pt idx="1006">
                  <c:v>1.0117786595671516</c:v>
                </c:pt>
                <c:pt idx="1007">
                  <c:v>1.0151338776306438</c:v>
                </c:pt>
                <c:pt idx="1008">
                  <c:v>1.0184664705691475</c:v>
                </c:pt>
                <c:pt idx="1009">
                  <c:v>1.0216698063476897</c:v>
                </c:pt>
                <c:pt idx="1010">
                  <c:v>1.0250636281607226</c:v>
                </c:pt>
                <c:pt idx="1011">
                  <c:v>1.0284272696822201</c:v>
                </c:pt>
                <c:pt idx="1012">
                  <c:v>1.0316920543157775</c:v>
                </c:pt>
                <c:pt idx="1013">
                  <c:v>1.0350157371946958</c:v>
                </c:pt>
                <c:pt idx="1014">
                  <c:v>1.038403376182085</c:v>
                </c:pt>
                <c:pt idx="1015">
                  <c:v>1.0416798321209375</c:v>
                </c:pt>
                <c:pt idx="1016">
                  <c:v>1.0450592278342719</c:v>
                </c:pt>
                <c:pt idx="1017">
                  <c:v>1.0482579351251751</c:v>
                </c:pt>
                <c:pt idx="1018">
                  <c:v>1.0516911525269323</c:v>
                </c:pt>
                <c:pt idx="1019">
                  <c:v>1.0549491533031499</c:v>
                </c:pt>
                <c:pt idx="1020">
                  <c:v>1.0584422591978075</c:v>
                </c:pt>
                <c:pt idx="1021">
                  <c:v>1.0618543886854002</c:v>
                </c:pt>
                <c:pt idx="1022">
                  <c:v>1.0652288192210451</c:v>
                </c:pt>
                <c:pt idx="1023">
                  <c:v>1.0685689199905541</c:v>
                </c:pt>
                <c:pt idx="1024">
                  <c:v>1.0720301301605781</c:v>
                </c:pt>
                <c:pt idx="1025">
                  <c:v>1.0754412571287078</c:v>
                </c:pt>
                <c:pt idx="1026">
                  <c:v>1.0786683245235849</c:v>
                </c:pt>
                <c:pt idx="1027">
                  <c:v>1.0822246037049843</c:v>
                </c:pt>
                <c:pt idx="1028">
                  <c:v>1.0857347322639916</c:v>
                </c:pt>
                <c:pt idx="1029">
                  <c:v>1.0890998835230676</c:v>
                </c:pt>
                <c:pt idx="1030">
                  <c:v>1.0924844447861601</c:v>
                </c:pt>
                <c:pt idx="1031">
                  <c:v>1.0958959560888624</c:v>
                </c:pt>
                <c:pt idx="1032">
                  <c:v>1.0994286316985051</c:v>
                </c:pt>
                <c:pt idx="1033">
                  <c:v>1.1029246383642748</c:v>
                </c:pt>
                <c:pt idx="1034">
                  <c:v>1.1063715493173525</c:v>
                </c:pt>
                <c:pt idx="1035">
                  <c:v>1.1098365895210125</c:v>
                </c:pt>
                <c:pt idx="1036">
                  <c:v>1.1131637904207619</c:v>
                </c:pt>
                <c:pt idx="1037">
                  <c:v>1.1168312636944751</c:v>
                </c:pt>
                <c:pt idx="1038">
                  <c:v>1.1202712655024918</c:v>
                </c:pt>
                <c:pt idx="1039">
                  <c:v>1.1237849524877599</c:v>
                </c:pt>
                <c:pt idx="1040">
                  <c:v>1.1273877707759781</c:v>
                </c:pt>
                <c:pt idx="1041">
                  <c:v>1.130903188475695</c:v>
                </c:pt>
                <c:pt idx="1042">
                  <c:v>1.1343628436784601</c:v>
                </c:pt>
                <c:pt idx="1043">
                  <c:v>1.1378713827089475</c:v>
                </c:pt>
                <c:pt idx="1044">
                  <c:v>1.1414129653751075</c:v>
                </c:pt>
                <c:pt idx="1045">
                  <c:v>1.145013997468258</c:v>
                </c:pt>
                <c:pt idx="1046">
                  <c:v>1.1484272377632581</c:v>
                </c:pt>
                <c:pt idx="1047">
                  <c:v>1.1521038462686348</c:v>
                </c:pt>
                <c:pt idx="1048">
                  <c:v>1.1556106074767025</c:v>
                </c:pt>
                <c:pt idx="1049">
                  <c:v>1.1592608381137275</c:v>
                </c:pt>
                <c:pt idx="1050">
                  <c:v>1.162927423140045</c:v>
                </c:pt>
                <c:pt idx="1051">
                  <c:v>1.1663055995001961</c:v>
                </c:pt>
                <c:pt idx="1052">
                  <c:v>1.1700416008730961</c:v>
                </c:pt>
                <c:pt idx="1053">
                  <c:v>1.1734480529221374</c:v>
                </c:pt>
                <c:pt idx="1054">
                  <c:v>1.1771799885453624</c:v>
                </c:pt>
                <c:pt idx="1055">
                  <c:v>1.1806670441255951</c:v>
                </c:pt>
                <c:pt idx="1056">
                  <c:v>1.1843033800305749</c:v>
                </c:pt>
                <c:pt idx="1057">
                  <c:v>1.1879942966131092</c:v>
                </c:pt>
                <c:pt idx="1058">
                  <c:v>1.1916646134612374</c:v>
                </c:pt>
                <c:pt idx="1059">
                  <c:v>1.1952012028983419</c:v>
                </c:pt>
                <c:pt idx="1060">
                  <c:v>1.1989364874833075</c:v>
                </c:pt>
                <c:pt idx="1061">
                  <c:v>1.2026290172606826</c:v>
                </c:pt>
                <c:pt idx="1062">
                  <c:v>1.2062281002608275</c:v>
                </c:pt>
                <c:pt idx="1063">
                  <c:v>1.2098892852500165</c:v>
                </c:pt>
                <c:pt idx="1064">
                  <c:v>1.213606726980665</c:v>
                </c:pt>
                <c:pt idx="1065">
                  <c:v>1.2172192936914024</c:v>
                </c:pt>
                <c:pt idx="1066">
                  <c:v>1.220936501107285</c:v>
                </c:pt>
                <c:pt idx="1067">
                  <c:v>1.2244602616898974</c:v>
                </c:pt>
                <c:pt idx="1068">
                  <c:v>1.2282287956375351</c:v>
                </c:pt>
                <c:pt idx="1069">
                  <c:v>1.2318177573853502</c:v>
                </c:pt>
                <c:pt idx="1070">
                  <c:v>1.235643414105505</c:v>
                </c:pt>
                <c:pt idx="1071">
                  <c:v>1.239388689457305</c:v>
                </c:pt>
                <c:pt idx="1072">
                  <c:v>1.2430925630873826</c:v>
                </c:pt>
                <c:pt idx="1073">
                  <c:v>1.2467638566298338</c:v>
                </c:pt>
                <c:pt idx="1074">
                  <c:v>1.2505612499563719</c:v>
                </c:pt>
                <c:pt idx="1075">
                  <c:v>1.2542940574264863</c:v>
                </c:pt>
                <c:pt idx="1076">
                  <c:v>1.257846922887615</c:v>
                </c:pt>
                <c:pt idx="1077">
                  <c:v>1.2617359129252499</c:v>
                </c:pt>
                <c:pt idx="1078">
                  <c:v>1.26557810161315</c:v>
                </c:pt>
                <c:pt idx="1079">
                  <c:v>1.2692727140134676</c:v>
                </c:pt>
                <c:pt idx="1080">
                  <c:v>1.2729741284269001</c:v>
                </c:pt>
                <c:pt idx="1081">
                  <c:v>1.2767140421428658</c:v>
                </c:pt>
                <c:pt idx="1082">
                  <c:v>1.2805812219396526</c:v>
                </c:pt>
                <c:pt idx="1083">
                  <c:v>1.284402096084565</c:v>
                </c:pt>
                <c:pt idx="1084">
                  <c:v>1.2881679983340899</c:v>
                </c:pt>
                <c:pt idx="1085">
                  <c:v>1.29196344968406</c:v>
                </c:pt>
                <c:pt idx="1086">
                  <c:v>1.2956178188698027</c:v>
                </c:pt>
                <c:pt idx="1087">
                  <c:v>1.299612013116296</c:v>
                </c:pt>
                <c:pt idx="1088">
                  <c:v>1.3033725746383305</c:v>
                </c:pt>
                <c:pt idx="1089">
                  <c:v>1.3072074596406673</c:v>
                </c:pt>
                <c:pt idx="1090">
                  <c:v>1.3111344745682025</c:v>
                </c:pt>
                <c:pt idx="1091">
                  <c:v>1.3149777973560999</c:v>
                </c:pt>
                <c:pt idx="1092">
                  <c:v>1.318753541679978</c:v>
                </c:pt>
                <c:pt idx="1093">
                  <c:v>1.3225834962060601</c:v>
                </c:pt>
                <c:pt idx="1094">
                  <c:v>1.3264511265913197</c:v>
                </c:pt>
                <c:pt idx="1095">
                  <c:v>1.330369767983635</c:v>
                </c:pt>
                <c:pt idx="1096">
                  <c:v>1.3341064357719801</c:v>
                </c:pt>
                <c:pt idx="1097">
                  <c:v>1.3381029620865519</c:v>
                </c:pt>
                <c:pt idx="1098">
                  <c:v>1.3419272065489176</c:v>
                </c:pt>
                <c:pt idx="1099">
                  <c:v>1.3458954460222126</c:v>
                </c:pt>
                <c:pt idx="1100">
                  <c:v>1.3498758091112601</c:v>
                </c:pt>
                <c:pt idx="1101">
                  <c:v>1.3535804686627448</c:v>
                </c:pt>
                <c:pt idx="1102">
                  <c:v>1.3576306540153598</c:v>
                </c:pt>
                <c:pt idx="1103">
                  <c:v>1.3613579369999826</c:v>
                </c:pt>
                <c:pt idx="1104">
                  <c:v>1.3654012286897919</c:v>
                </c:pt>
                <c:pt idx="1105">
                  <c:v>1.3692074649004726</c:v>
                </c:pt>
                <c:pt idx="1106">
                  <c:v>1.3731580669403329</c:v>
                </c:pt>
                <c:pt idx="1107">
                  <c:v>1.3771626631104699</c:v>
                </c:pt>
                <c:pt idx="1108">
                  <c:v>1.3811486307049399</c:v>
                </c:pt>
                <c:pt idx="1109">
                  <c:v>1.3849978892608781</c:v>
                </c:pt>
                <c:pt idx="1110">
                  <c:v>1.3890526190586925</c:v>
                </c:pt>
                <c:pt idx="1111">
                  <c:v>1.3930511376221799</c:v>
                </c:pt>
                <c:pt idx="1112">
                  <c:v>1.3969630109687101</c:v>
                </c:pt>
                <c:pt idx="1113">
                  <c:v>1.4009395866093524</c:v>
                </c:pt>
                <c:pt idx="1114">
                  <c:v>1.4049641642990474</c:v>
                </c:pt>
                <c:pt idx="1115">
                  <c:v>1.4088913090367419</c:v>
                </c:pt>
                <c:pt idx="1116">
                  <c:v>1.4129229648155481</c:v>
                </c:pt>
                <c:pt idx="1117">
                  <c:v>1.4167502041228919</c:v>
                </c:pt>
                <c:pt idx="1118">
                  <c:v>1.4208302136906692</c:v>
                </c:pt>
                <c:pt idx="1119">
                  <c:v>1.4247282999953792</c:v>
                </c:pt>
                <c:pt idx="1120">
                  <c:v>1.4288627605082926</c:v>
                </c:pt>
                <c:pt idx="1121">
                  <c:v>1.4329183164455699</c:v>
                </c:pt>
                <c:pt idx="1122">
                  <c:v>1.436927529268438</c:v>
                </c:pt>
                <c:pt idx="1123">
                  <c:v>1.440906787183317</c:v>
                </c:pt>
                <c:pt idx="1124">
                  <c:v>1.445016977641995</c:v>
                </c:pt>
                <c:pt idx="1125">
                  <c:v>1.4490472360917261</c:v>
                </c:pt>
                <c:pt idx="1126">
                  <c:v>1.4529038374754002</c:v>
                </c:pt>
                <c:pt idx="1127">
                  <c:v>1.4571000889817081</c:v>
                </c:pt>
                <c:pt idx="1128">
                  <c:v>1.4612492257952299</c:v>
                </c:pt>
                <c:pt idx="1129">
                  <c:v>1.4652501653466361</c:v>
                </c:pt>
                <c:pt idx="1130">
                  <c:v>1.4692445715627775</c:v>
                </c:pt>
                <c:pt idx="1131">
                  <c:v>1.4732892621168598</c:v>
                </c:pt>
                <c:pt idx="1132">
                  <c:v>1.4774652001785678</c:v>
                </c:pt>
                <c:pt idx="1133">
                  <c:v>1.4815858891642151</c:v>
                </c:pt>
                <c:pt idx="1134">
                  <c:v>1.4856461022368519</c:v>
                </c:pt>
                <c:pt idx="1135">
                  <c:v>1.4897479738064461</c:v>
                </c:pt>
                <c:pt idx="1136">
                  <c:v>1.4937061757799694</c:v>
                </c:pt>
                <c:pt idx="1137">
                  <c:v>1.4980005963115881</c:v>
                </c:pt>
                <c:pt idx="1138">
                  <c:v>1.5020568588027401</c:v>
                </c:pt>
                <c:pt idx="1139">
                  <c:v>1.5061872411523061</c:v>
                </c:pt>
                <c:pt idx="1140">
                  <c:v>1.5104119785067329</c:v>
                </c:pt>
                <c:pt idx="1141">
                  <c:v>1.5145581772601426</c:v>
                </c:pt>
                <c:pt idx="1142">
                  <c:v>1.5186243183044985</c:v>
                </c:pt>
                <c:pt idx="1143">
                  <c:v>1.5227512622797175</c:v>
                </c:pt>
                <c:pt idx="1144">
                  <c:v>1.5269189215737822</c:v>
                </c:pt>
                <c:pt idx="1145">
                  <c:v>1.5311288700728738</c:v>
                </c:pt>
                <c:pt idx="1146">
                  <c:v>1.5351643016615326</c:v>
                </c:pt>
                <c:pt idx="1147">
                  <c:v>1.5394529907227361</c:v>
                </c:pt>
                <c:pt idx="1148">
                  <c:v>1.54356946163805</c:v>
                </c:pt>
                <c:pt idx="1149">
                  <c:v>1.5478285895377351</c:v>
                </c:pt>
                <c:pt idx="1150">
                  <c:v>1.552095788550875</c:v>
                </c:pt>
                <c:pt idx="1151">
                  <c:v>1.5561025258055095</c:v>
                </c:pt>
                <c:pt idx="1152">
                  <c:v>1.5604390694287251</c:v>
                </c:pt>
                <c:pt idx="1153">
                  <c:v>1.5644626675467981</c:v>
                </c:pt>
                <c:pt idx="1154">
                  <c:v>1.5687895365353073</c:v>
                </c:pt>
                <c:pt idx="1155">
                  <c:v>1.5728894200192247</c:v>
                </c:pt>
                <c:pt idx="1156">
                  <c:v>1.577127161123085</c:v>
                </c:pt>
                <c:pt idx="1157">
                  <c:v>1.5814183619710307</c:v>
                </c:pt>
                <c:pt idx="1158">
                  <c:v>1.5856921954369598</c:v>
                </c:pt>
                <c:pt idx="1159">
                  <c:v>1.5898282853946621</c:v>
                </c:pt>
                <c:pt idx="1160">
                  <c:v>1.5941751849678905</c:v>
                </c:pt>
                <c:pt idx="1161">
                  <c:v>1.5984521695304541</c:v>
                </c:pt>
                <c:pt idx="1162">
                  <c:v>1.6026498292063904</c:v>
                </c:pt>
                <c:pt idx="1163">
                  <c:v>1.6069144803700048</c:v>
                </c:pt>
                <c:pt idx="1164">
                  <c:v>1.6112191656460275</c:v>
                </c:pt>
                <c:pt idx="1165">
                  <c:v>1.6154345466596718</c:v>
                </c:pt>
                <c:pt idx="1166">
                  <c:v>1.6197520287867873</c:v>
                </c:pt>
                <c:pt idx="1167">
                  <c:v>1.6238566529038998</c:v>
                </c:pt>
                <c:pt idx="1168">
                  <c:v>1.6282196663883701</c:v>
                </c:pt>
                <c:pt idx="1169">
                  <c:v>1.6324003901184598</c:v>
                </c:pt>
                <c:pt idx="1170">
                  <c:v>1.6368156374734324</c:v>
                </c:pt>
                <c:pt idx="1171">
                  <c:v>1.6411543540836577</c:v>
                </c:pt>
                <c:pt idx="1172">
                  <c:v>1.6454404475807047</c:v>
                </c:pt>
                <c:pt idx="1173">
                  <c:v>1.6497000810974374</c:v>
                </c:pt>
                <c:pt idx="1174">
                  <c:v>1.6540951902680949</c:v>
                </c:pt>
                <c:pt idx="1175">
                  <c:v>1.6583947927283924</c:v>
                </c:pt>
                <c:pt idx="1176">
                  <c:v>1.6625290701156299</c:v>
                </c:pt>
                <c:pt idx="1177">
                  <c:v>1.6670033163187401</c:v>
                </c:pt>
                <c:pt idx="1178">
                  <c:v>1.6714304302284075</c:v>
                </c:pt>
                <c:pt idx="1179">
                  <c:v>1.6757107427371498</c:v>
                </c:pt>
                <c:pt idx="1180">
                  <c:v>1.679970760739395</c:v>
                </c:pt>
                <c:pt idx="1181">
                  <c:v>1.6842929693815731</c:v>
                </c:pt>
                <c:pt idx="1182">
                  <c:v>1.6887479953121773</c:v>
                </c:pt>
                <c:pt idx="1183">
                  <c:v>1.6931403501818951</c:v>
                </c:pt>
                <c:pt idx="1184">
                  <c:v>1.6974669111436373</c:v>
                </c:pt>
                <c:pt idx="1185">
                  <c:v>1.701847430852635</c:v>
                </c:pt>
                <c:pt idx="1186">
                  <c:v>1.706082782716529</c:v>
                </c:pt>
                <c:pt idx="1187">
                  <c:v>1.710647875895428</c:v>
                </c:pt>
                <c:pt idx="1188">
                  <c:v>1.7149721510519902</c:v>
                </c:pt>
                <c:pt idx="1189">
                  <c:v>1.719369210351505</c:v>
                </c:pt>
                <c:pt idx="1190">
                  <c:v>1.7238623552119672</c:v>
                </c:pt>
                <c:pt idx="1191">
                  <c:v>1.7282832570541209</c:v>
                </c:pt>
                <c:pt idx="1192">
                  <c:v>1.7326114478015702</c:v>
                </c:pt>
                <c:pt idx="1193">
                  <c:v>1.7370077726308153</c:v>
                </c:pt>
                <c:pt idx="1194">
                  <c:v>1.741446867471335</c:v>
                </c:pt>
                <c:pt idx="1195">
                  <c:v>1.7459190902556514</c:v>
                </c:pt>
                <c:pt idx="1196">
                  <c:v>1.7502258979194021</c:v>
                </c:pt>
                <c:pt idx="1197">
                  <c:v>1.754777167651399</c:v>
                </c:pt>
                <c:pt idx="1198">
                  <c:v>1.7591581728936727</c:v>
                </c:pt>
                <c:pt idx="1199">
                  <c:v>1.7636788830915704</c:v>
                </c:pt>
                <c:pt idx="1200">
                  <c:v>1.768204101443795</c:v>
                </c:pt>
                <c:pt idx="1201">
                  <c:v>1.7724854161524526</c:v>
                </c:pt>
                <c:pt idx="1202">
                  <c:v>1.7770788544231451</c:v>
                </c:pt>
                <c:pt idx="1203">
                  <c:v>1.7813716364650019</c:v>
                </c:pt>
                <c:pt idx="1204">
                  <c:v>1.7859526812407429</c:v>
                </c:pt>
                <c:pt idx="1205">
                  <c:v>1.7903184364667302</c:v>
                </c:pt>
                <c:pt idx="1206">
                  <c:v>1.7948144968630129</c:v>
                </c:pt>
                <c:pt idx="1207">
                  <c:v>1.7993638074034104</c:v>
                </c:pt>
                <c:pt idx="1208">
                  <c:v>1.8038957678155452</c:v>
                </c:pt>
                <c:pt idx="1209">
                  <c:v>1.8082911108308699</c:v>
                </c:pt>
                <c:pt idx="1210">
                  <c:v>1.812901188684765</c:v>
                </c:pt>
                <c:pt idx="1211">
                  <c:v>1.8174282448665453</c:v>
                </c:pt>
                <c:pt idx="1212">
                  <c:v>1.8218826188695276</c:v>
                </c:pt>
                <c:pt idx="1213">
                  <c:v>1.826406431191075</c:v>
                </c:pt>
                <c:pt idx="1214">
                  <c:v>1.8309633338326274</c:v>
                </c:pt>
                <c:pt idx="1215">
                  <c:v>1.83543937779977</c:v>
                </c:pt>
                <c:pt idx="1216">
                  <c:v>1.840012520102267</c:v>
                </c:pt>
                <c:pt idx="1217">
                  <c:v>1.8443673960040676</c:v>
                </c:pt>
                <c:pt idx="1218">
                  <c:v>1.8489839625234161</c:v>
                </c:pt>
                <c:pt idx="1219">
                  <c:v>1.8534195284328361</c:v>
                </c:pt>
                <c:pt idx="1220">
                  <c:v>1.8580867000091799</c:v>
                </c:pt>
                <c:pt idx="1221">
                  <c:v>1.8626805585336925</c:v>
                </c:pt>
                <c:pt idx="1222">
                  <c:v>1.8672144190420126</c:v>
                </c:pt>
                <c:pt idx="1223">
                  <c:v>1.8717260085742276</c:v>
                </c:pt>
                <c:pt idx="1224">
                  <c:v>1.8763769876749099</c:v>
                </c:pt>
                <c:pt idx="1225">
                  <c:v>1.8809174446431454</c:v>
                </c:pt>
                <c:pt idx="1226">
                  <c:v>1.8853027027825551</c:v>
                </c:pt>
                <c:pt idx="1227">
                  <c:v>1.8900253619013583</c:v>
                </c:pt>
                <c:pt idx="1228">
                  <c:v>1.8947010128123638</c:v>
                </c:pt>
                <c:pt idx="1229">
                  <c:v>1.8992331518330461</c:v>
                </c:pt>
                <c:pt idx="1230">
                  <c:v>1.9037311392855181</c:v>
                </c:pt>
                <c:pt idx="1231">
                  <c:v>1.9083031329966127</c:v>
                </c:pt>
                <c:pt idx="1232">
                  <c:v>1.9130072402978697</c:v>
                </c:pt>
                <c:pt idx="1233">
                  <c:v>1.9176431967756</c:v>
                </c:pt>
                <c:pt idx="1234">
                  <c:v>1.9222080667708754</c:v>
                </c:pt>
                <c:pt idx="1235">
                  <c:v>1.92683884912957</c:v>
                </c:pt>
                <c:pt idx="1236">
                  <c:v>1.9313245232023897</c:v>
                </c:pt>
                <c:pt idx="1237">
                  <c:v>1.9361308398448902</c:v>
                </c:pt>
                <c:pt idx="1238">
                  <c:v>1.9406956841674816</c:v>
                </c:pt>
                <c:pt idx="1239">
                  <c:v>1.9453307330354916</c:v>
                </c:pt>
                <c:pt idx="1240">
                  <c:v>1.9500631793191361</c:v>
                </c:pt>
                <c:pt idx="1241">
                  <c:v>1.9547306261435846</c:v>
                </c:pt>
                <c:pt idx="1242">
                  <c:v>1.959292952888938</c:v>
                </c:pt>
                <c:pt idx="1243">
                  <c:v>1.9639309189402823</c:v>
                </c:pt>
                <c:pt idx="1244">
                  <c:v>1.9686134136876923</c:v>
                </c:pt>
                <c:pt idx="1245">
                  <c:v>1.9733189802762408</c:v>
                </c:pt>
                <c:pt idx="1246">
                  <c:v>1.9778701503560181</c:v>
                </c:pt>
                <c:pt idx="1247">
                  <c:v>1.9826557265821652</c:v>
                </c:pt>
                <c:pt idx="1248">
                  <c:v>1.9872738546148581</c:v>
                </c:pt>
                <c:pt idx="1249">
                  <c:v>1.9920276416193523</c:v>
                </c:pt>
                <c:pt idx="1250">
                  <c:v>1.9967829857659802</c:v>
                </c:pt>
                <c:pt idx="1251">
                  <c:v>2.0013113624801595</c:v>
                </c:pt>
                <c:pt idx="1252">
                  <c:v>2.0061333506924113</c:v>
                </c:pt>
                <c:pt idx="1253">
                  <c:v>2.0106684083383723</c:v>
                </c:pt>
                <c:pt idx="1254">
                  <c:v>2.0154752393588189</c:v>
                </c:pt>
                <c:pt idx="1255">
                  <c:v>2.0200795066996751</c:v>
                </c:pt>
                <c:pt idx="1256">
                  <c:v>2.02480627306196</c:v>
                </c:pt>
                <c:pt idx="1257">
                  <c:v>2.0295863889018952</c:v>
                </c:pt>
                <c:pt idx="1258">
                  <c:v>2.0343476249308394</c:v>
                </c:pt>
                <c:pt idx="1259">
                  <c:v>2.0389754191153577</c:v>
                </c:pt>
                <c:pt idx="1260">
                  <c:v>2.043820575927163</c:v>
                </c:pt>
                <c:pt idx="1261">
                  <c:v>2.0485711115931475</c:v>
                </c:pt>
                <c:pt idx="1262">
                  <c:v>2.0532536140954374</c:v>
                </c:pt>
                <c:pt idx="1263">
                  <c:v>2.05800868792132</c:v>
                </c:pt>
                <c:pt idx="1264">
                  <c:v>2.0627914483133103</c:v>
                </c:pt>
                <c:pt idx="1265">
                  <c:v>2.0675017662691069</c:v>
                </c:pt>
                <c:pt idx="1266">
                  <c:v>2.072301594541635</c:v>
                </c:pt>
                <c:pt idx="1267">
                  <c:v>2.0768809508890467</c:v>
                </c:pt>
                <c:pt idx="1268">
                  <c:v>2.081723155074708</c:v>
                </c:pt>
                <c:pt idx="1269">
                  <c:v>2.0863866893671972</c:v>
                </c:pt>
                <c:pt idx="1270">
                  <c:v>2.0912783490403224</c:v>
                </c:pt>
                <c:pt idx="1271">
                  <c:v>2.0961006603731267</c:v>
                </c:pt>
                <c:pt idx="1272">
                  <c:v>2.1008549916498747</c:v>
                </c:pt>
                <c:pt idx="1273">
                  <c:v>2.1055916766600675</c:v>
                </c:pt>
                <c:pt idx="1274">
                  <c:v>2.1104706076984199</c:v>
                </c:pt>
                <c:pt idx="1275">
                  <c:v>2.1152253138149026</c:v>
                </c:pt>
                <c:pt idx="1276">
                  <c:v>2.1198362658147132</c:v>
                </c:pt>
                <c:pt idx="1277">
                  <c:v>2.1247796665082532</c:v>
                </c:pt>
                <c:pt idx="1278">
                  <c:v>2.1296760132111823</c:v>
                </c:pt>
                <c:pt idx="1279">
                  <c:v>2.1344338827443852</c:v>
                </c:pt>
                <c:pt idx="1280">
                  <c:v>2.1391439471839599</c:v>
                </c:pt>
                <c:pt idx="1281">
                  <c:v>2.1439394418612485</c:v>
                </c:pt>
                <c:pt idx="1282">
                  <c:v>2.1488646671127953</c:v>
                </c:pt>
                <c:pt idx="1283">
                  <c:v>2.1537180147803752</c:v>
                </c:pt>
                <c:pt idx="1284">
                  <c:v>2.1584949787109959</c:v>
                </c:pt>
                <c:pt idx="1285">
                  <c:v>2.1633491142568473</c:v>
                </c:pt>
                <c:pt idx="1286">
                  <c:v>2.1680600172753692</c:v>
                </c:pt>
                <c:pt idx="1287">
                  <c:v>2.1730801016291732</c:v>
                </c:pt>
                <c:pt idx="1288">
                  <c:v>2.1778600559360952</c:v>
                </c:pt>
                <c:pt idx="1289">
                  <c:v>2.18270659056917</c:v>
                </c:pt>
                <c:pt idx="1290">
                  <c:v>2.1876510994066152</c:v>
                </c:pt>
                <c:pt idx="1291">
                  <c:v>2.1925387835818477</c:v>
                </c:pt>
                <c:pt idx="1292">
                  <c:v>2.1973095034834751</c:v>
                </c:pt>
                <c:pt idx="1293">
                  <c:v>2.2021630860052648</c:v>
                </c:pt>
                <c:pt idx="1294">
                  <c:v>2.2070631195461776</c:v>
                </c:pt>
                <c:pt idx="1295">
                  <c:v>2.2119748400103378</c:v>
                </c:pt>
                <c:pt idx="1296">
                  <c:v>2.2167453835570123</c:v>
                </c:pt>
                <c:pt idx="1297">
                  <c:v>2.2217397916006654</c:v>
                </c:pt>
                <c:pt idx="1298">
                  <c:v>2.2265693895608627</c:v>
                </c:pt>
                <c:pt idx="1299">
                  <c:v>2.2315300853623619</c:v>
                </c:pt>
                <c:pt idx="1300">
                  <c:v>2.2364899921850037</c:v>
                </c:pt>
                <c:pt idx="1301">
                  <c:v>2.2412397692138102</c:v>
                </c:pt>
                <c:pt idx="1302">
                  <c:v>2.2462643528888941</c:v>
                </c:pt>
                <c:pt idx="1303">
                  <c:v>2.2510165789054852</c:v>
                </c:pt>
                <c:pt idx="1304">
                  <c:v>2.2560229797139328</c:v>
                </c:pt>
                <c:pt idx="1305">
                  <c:v>2.2608401820196748</c:v>
                </c:pt>
                <c:pt idx="1306">
                  <c:v>2.2657727645332502</c:v>
                </c:pt>
                <c:pt idx="1307">
                  <c:v>2.2707587902202677</c:v>
                </c:pt>
                <c:pt idx="1308">
                  <c:v>2.2757227800514301</c:v>
                </c:pt>
                <c:pt idx="1309">
                  <c:v>2.2805581960024832</c:v>
                </c:pt>
                <c:pt idx="1310">
                  <c:v>2.2856125590542575</c:v>
                </c:pt>
                <c:pt idx="1311">
                  <c:v>2.2905629341926224</c:v>
                </c:pt>
                <c:pt idx="1312">
                  <c:v>2.2954468426584826</c:v>
                </c:pt>
                <c:pt idx="1313">
                  <c:v>2.3004075134477824</c:v>
                </c:pt>
                <c:pt idx="1314">
                  <c:v>2.3053923040614932</c:v>
                </c:pt>
                <c:pt idx="1315">
                  <c:v>2.3103127315055949</c:v>
                </c:pt>
                <c:pt idx="1316">
                  <c:v>2.3153128062910753</c:v>
                </c:pt>
                <c:pt idx="1317">
                  <c:v>2.3200933201839224</c:v>
                </c:pt>
                <c:pt idx="1318">
                  <c:v>2.3251359282051074</c:v>
                </c:pt>
                <c:pt idx="1319">
                  <c:v>2.3300024143805675</c:v>
                </c:pt>
                <c:pt idx="1320">
                  <c:v>2.3350934909912384</c:v>
                </c:pt>
                <c:pt idx="1321">
                  <c:v>2.340119870323</c:v>
                </c:pt>
                <c:pt idx="1322">
                  <c:v>2.3450701119166553</c:v>
                </c:pt>
                <c:pt idx="1323">
                  <c:v>2.3500076180679832</c:v>
                </c:pt>
                <c:pt idx="1324">
                  <c:v>2.3550888173276747</c:v>
                </c:pt>
                <c:pt idx="1325">
                  <c:v>2.3600339740013432</c:v>
                </c:pt>
                <c:pt idx="1326">
                  <c:v>2.3648473751495125</c:v>
                </c:pt>
                <c:pt idx="1327">
                  <c:v>2.369986671087605</c:v>
                </c:pt>
                <c:pt idx="1328">
                  <c:v>2.375078218885935</c:v>
                </c:pt>
                <c:pt idx="1329">
                  <c:v>2.3800379821196875</c:v>
                </c:pt>
                <c:pt idx="1330">
                  <c:v>2.3849368291189275</c:v>
                </c:pt>
                <c:pt idx="1331">
                  <c:v>2.3899316394685726</c:v>
                </c:pt>
                <c:pt idx="1332">
                  <c:v>2.3950530722583867</c:v>
                </c:pt>
                <c:pt idx="1333">
                  <c:v>2.4001000133329802</c:v>
                </c:pt>
                <c:pt idx="1334">
                  <c:v>2.4050652815417823</c:v>
                </c:pt>
                <c:pt idx="1335">
                  <c:v>2.4101181687390425</c:v>
                </c:pt>
                <c:pt idx="1336">
                  <c:v>2.4150315517838203</c:v>
                </c:pt>
                <c:pt idx="1337">
                  <c:v>2.4202406405399675</c:v>
                </c:pt>
                <c:pt idx="1338">
                  <c:v>2.4252127373761199</c:v>
                </c:pt>
                <c:pt idx="1339">
                  <c:v>2.4302471729156947</c:v>
                </c:pt>
                <c:pt idx="1340">
                  <c:v>2.435378923786863</c:v>
                </c:pt>
                <c:pt idx="1341">
                  <c:v>2.4404629586225801</c:v>
                </c:pt>
                <c:pt idx="1342">
                  <c:v>2.4454190320604949</c:v>
                </c:pt>
                <c:pt idx="1343">
                  <c:v>2.4504646997430202</c:v>
                </c:pt>
                <c:pt idx="1344">
                  <c:v>2.4555588843172926</c:v>
                </c:pt>
                <c:pt idx="1345">
                  <c:v>2.4606520161851573</c:v>
                </c:pt>
                <c:pt idx="1346">
                  <c:v>2.4656193952531384</c:v>
                </c:pt>
                <c:pt idx="1347">
                  <c:v>2.4708000691824901</c:v>
                </c:pt>
                <c:pt idx="1348">
                  <c:v>2.4758177686390992</c:v>
                </c:pt>
                <c:pt idx="1349">
                  <c:v>2.4809619310435549</c:v>
                </c:pt>
                <c:pt idx="1350">
                  <c:v>2.4861035338210873</c:v>
                </c:pt>
                <c:pt idx="1351">
                  <c:v>2.4910515614015831</c:v>
                </c:pt>
                <c:pt idx="1352">
                  <c:v>2.4962554069695466</c:v>
                </c:pt>
                <c:pt idx="1353">
                  <c:v>2.5012019714641447</c:v>
                </c:pt>
                <c:pt idx="1354">
                  <c:v>2.5063841553291097</c:v>
                </c:pt>
                <c:pt idx="1355">
                  <c:v>2.5113909617628098</c:v>
                </c:pt>
                <c:pt idx="1356">
                  <c:v>2.5165074289681937</c:v>
                </c:pt>
                <c:pt idx="1357">
                  <c:v>2.5216770986527992</c:v>
                </c:pt>
                <c:pt idx="1358">
                  <c:v>2.5268200397787162</c:v>
                </c:pt>
                <c:pt idx="1359">
                  <c:v>2.5318404890626218</c:v>
                </c:pt>
                <c:pt idx="1360">
                  <c:v>2.5370807469757426</c:v>
                </c:pt>
                <c:pt idx="1361">
                  <c:v>2.5422102652437921</c:v>
                </c:pt>
                <c:pt idx="1362">
                  <c:v>2.5472713243470753</c:v>
                </c:pt>
                <c:pt idx="1363">
                  <c:v>2.5524144035203653</c:v>
                </c:pt>
                <c:pt idx="1364">
                  <c:v>2.5575799327529984</c:v>
                </c:pt>
                <c:pt idx="1365">
                  <c:v>2.562688655538722</c:v>
                </c:pt>
                <c:pt idx="1366">
                  <c:v>2.5678653466258572</c:v>
                </c:pt>
                <c:pt idx="1367">
                  <c:v>2.5728263092671328</c:v>
                </c:pt>
                <c:pt idx="1368">
                  <c:v>2.5780469154697649</c:v>
                </c:pt>
                <c:pt idx="1369">
                  <c:v>2.5830934119954412</c:v>
                </c:pt>
                <c:pt idx="1370">
                  <c:v>2.5883612873602453</c:v>
                </c:pt>
                <c:pt idx="1371">
                  <c:v>2.593569827334715</c:v>
                </c:pt>
                <c:pt idx="1372">
                  <c:v>2.5986941686938176</c:v>
                </c:pt>
                <c:pt idx="1373">
                  <c:v>2.6038108657169259</c:v>
                </c:pt>
                <c:pt idx="1374">
                  <c:v>2.60907119718778</c:v>
                </c:pt>
                <c:pt idx="1375">
                  <c:v>2.6141857813945482</c:v>
                </c:pt>
                <c:pt idx="1376">
                  <c:v>2.6191803443797532</c:v>
                </c:pt>
                <c:pt idx="1377">
                  <c:v>2.6244935866902876</c:v>
                </c:pt>
                <c:pt idx="1378">
                  <c:v>2.6297572911274054</c:v>
                </c:pt>
                <c:pt idx="1379">
                  <c:v>2.6348974604966799</c:v>
                </c:pt>
                <c:pt idx="1380">
                  <c:v>2.6399644813580574</c:v>
                </c:pt>
                <c:pt idx="1381">
                  <c:v>2.6451364807757751</c:v>
                </c:pt>
                <c:pt idx="1382">
                  <c:v>2.6504323838183987</c:v>
                </c:pt>
                <c:pt idx="1383">
                  <c:v>2.6556515015587867</c:v>
                </c:pt>
                <c:pt idx="1384">
                  <c:v>2.6607836293241025</c:v>
                </c:pt>
                <c:pt idx="1385">
                  <c:v>2.6660130941957667</c:v>
                </c:pt>
                <c:pt idx="1386">
                  <c:v>2.6711084302594967</c:v>
                </c:pt>
                <c:pt idx="1387">
                  <c:v>2.6764844858552421</c:v>
                </c:pt>
                <c:pt idx="1388">
                  <c:v>2.6816281615772346</c:v>
                </c:pt>
                <c:pt idx="1389">
                  <c:v>2.6868298072739112</c:v>
                </c:pt>
                <c:pt idx="1390">
                  <c:v>2.6921263915479492</c:v>
                </c:pt>
                <c:pt idx="1391">
                  <c:v>2.697385200756258</c:v>
                </c:pt>
                <c:pt idx="1392">
                  <c:v>2.7025062495099208</c:v>
                </c:pt>
                <c:pt idx="1393">
                  <c:v>2.7077230416742513</c:v>
                </c:pt>
                <c:pt idx="1394">
                  <c:v>2.7129901676187198</c:v>
                </c:pt>
                <c:pt idx="1395">
                  <c:v>2.7182425967170025</c:v>
                </c:pt>
                <c:pt idx="1396">
                  <c:v>2.7233865805969297</c:v>
                </c:pt>
                <c:pt idx="1397">
                  <c:v>2.7287334296404482</c:v>
                </c:pt>
                <c:pt idx="1398">
                  <c:v>2.7339181309837053</c:v>
                </c:pt>
                <c:pt idx="1399">
                  <c:v>2.7392248567669757</c:v>
                </c:pt>
                <c:pt idx="1400">
                  <c:v>2.7445278801346036</c:v>
                </c:pt>
                <c:pt idx="1401">
                  <c:v>2.7496534304850977</c:v>
                </c:pt>
                <c:pt idx="1402">
                  <c:v>2.7550157424710675</c:v>
                </c:pt>
                <c:pt idx="1403">
                  <c:v>2.7601360019991881</c:v>
                </c:pt>
                <c:pt idx="1404">
                  <c:v>2.7654724907302231</c:v>
                </c:pt>
                <c:pt idx="1405">
                  <c:v>2.7706479413290448</c:v>
                </c:pt>
                <c:pt idx="1406">
                  <c:v>2.7759288727145401</c:v>
                </c:pt>
                <c:pt idx="1407">
                  <c:v>2.7812623888096653</c:v>
                </c:pt>
                <c:pt idx="1408">
                  <c:v>2.7865630965414252</c:v>
                </c:pt>
                <c:pt idx="1409">
                  <c:v>2.7917482338408348</c:v>
                </c:pt>
                <c:pt idx="1410">
                  <c:v>2.797153416642979</c:v>
                </c:pt>
                <c:pt idx="1411">
                  <c:v>2.8024438261368689</c:v>
                </c:pt>
                <c:pt idx="1412">
                  <c:v>2.8076604580156199</c:v>
                </c:pt>
                <c:pt idx="1413">
                  <c:v>2.8129650932262389</c:v>
                </c:pt>
                <c:pt idx="1414">
                  <c:v>2.8182921784697976</c:v>
                </c:pt>
                <c:pt idx="1415">
                  <c:v>2.8235695292012823</c:v>
                </c:pt>
                <c:pt idx="1416">
                  <c:v>2.8289018548796552</c:v>
                </c:pt>
                <c:pt idx="1417">
                  <c:v>2.8340249837178373</c:v>
                </c:pt>
                <c:pt idx="1418">
                  <c:v>2.8394037181826799</c:v>
                </c:pt>
                <c:pt idx="1419">
                  <c:v>2.8446094357449767</c:v>
                </c:pt>
                <c:pt idx="1420">
                  <c:v>2.8500337626294359</c:v>
                </c:pt>
                <c:pt idx="1421">
                  <c:v>2.8554048675646597</c:v>
                </c:pt>
                <c:pt idx="1422">
                  <c:v>2.8606839325331821</c:v>
                </c:pt>
                <c:pt idx="1423">
                  <c:v>2.8659605187714212</c:v>
                </c:pt>
                <c:pt idx="1424">
                  <c:v>2.8713792835196377</c:v>
                </c:pt>
                <c:pt idx="1425">
                  <c:v>2.87664471252203</c:v>
                </c:pt>
                <c:pt idx="1426">
                  <c:v>2.8818009560265998</c:v>
                </c:pt>
                <c:pt idx="1427">
                  <c:v>2.8872687550352274</c:v>
                </c:pt>
                <c:pt idx="1428">
                  <c:v>2.8926839545536289</c:v>
                </c:pt>
                <c:pt idx="1429">
                  <c:v>2.8979852075913692</c:v>
                </c:pt>
                <c:pt idx="1430">
                  <c:v>2.9032021864117987</c:v>
                </c:pt>
                <c:pt idx="1431">
                  <c:v>2.9085312287821292</c:v>
                </c:pt>
                <c:pt idx="1432">
                  <c:v>2.9139826757233132</c:v>
                </c:pt>
                <c:pt idx="1433">
                  <c:v>2.9193547817601626</c:v>
                </c:pt>
                <c:pt idx="1434">
                  <c:v>2.9246343926712401</c:v>
                </c:pt>
                <c:pt idx="1435">
                  <c:v>2.9300205927388747</c:v>
                </c:pt>
                <c:pt idx="1436">
                  <c:v>2.9352791702491769</c:v>
                </c:pt>
                <c:pt idx="1437">
                  <c:v>2.9408027077420282</c:v>
                </c:pt>
                <c:pt idx="1438">
                  <c:v>2.9460994770110074</c:v>
                </c:pt>
                <c:pt idx="1439">
                  <c:v>2.9514502513534677</c:v>
                </c:pt>
                <c:pt idx="1440">
                  <c:v>2.9568916000704837</c:v>
                </c:pt>
                <c:pt idx="1441">
                  <c:v>2.9623055944668377</c:v>
                </c:pt>
                <c:pt idx="1442">
                  <c:v>2.9675737193510403</c:v>
                </c:pt>
                <c:pt idx="1443">
                  <c:v>2.972942964785251</c:v>
                </c:pt>
                <c:pt idx="1444">
                  <c:v>2.9783637025854044</c:v>
                </c:pt>
                <c:pt idx="1445">
                  <c:v>2.9837558708210192</c:v>
                </c:pt>
                <c:pt idx="1446">
                  <c:v>2.9890582623153552</c:v>
                </c:pt>
                <c:pt idx="1447">
                  <c:v>2.9945532871452976</c:v>
                </c:pt>
                <c:pt idx="1448">
                  <c:v>2.9998859533913977</c:v>
                </c:pt>
                <c:pt idx="1449">
                  <c:v>3.0053365836378592</c:v>
                </c:pt>
                <c:pt idx="1450">
                  <c:v>3.0107830972224892</c:v>
                </c:pt>
                <c:pt idx="1451">
                  <c:v>3.0160674222367421</c:v>
                </c:pt>
                <c:pt idx="1452">
                  <c:v>3.0215698785256992</c:v>
                </c:pt>
                <c:pt idx="1453">
                  <c:v>3.0268451034380006</c:v>
                </c:pt>
                <c:pt idx="1454">
                  <c:v>3.0323167123259642</c:v>
                </c:pt>
                <c:pt idx="1455">
                  <c:v>3.037642148295407</c:v>
                </c:pt>
                <c:pt idx="1456">
                  <c:v>3.0430700667057802</c:v>
                </c:pt>
                <c:pt idx="1457">
                  <c:v>3.0485497979200851</c:v>
                </c:pt>
                <c:pt idx="1458">
                  <c:v>3.053989439304889</c:v>
                </c:pt>
                <c:pt idx="1459">
                  <c:v>3.0593211647303402</c:v>
                </c:pt>
                <c:pt idx="1460">
                  <c:v>3.0648723058200629</c:v>
                </c:pt>
                <c:pt idx="1461">
                  <c:v>3.0703072167012802</c:v>
                </c:pt>
                <c:pt idx="1462">
                  <c:v>3.075660454754706</c:v>
                </c:pt>
                <c:pt idx="1463">
                  <c:v>3.0811079946145998</c:v>
                </c:pt>
                <c:pt idx="1464">
                  <c:v>3.0865791364186923</c:v>
                </c:pt>
                <c:pt idx="1465">
                  <c:v>3.0920073568082387</c:v>
                </c:pt>
                <c:pt idx="1466">
                  <c:v>3.0974768089279854</c:v>
                </c:pt>
                <c:pt idx="1467">
                  <c:v>3.1027458024261332</c:v>
                </c:pt>
                <c:pt idx="1468">
                  <c:v>3.1082649352043976</c:v>
                </c:pt>
                <c:pt idx="1469">
                  <c:v>3.1136112911679312</c:v>
                </c:pt>
                <c:pt idx="1470">
                  <c:v>3.1191738589753411</c:v>
                </c:pt>
                <c:pt idx="1471">
                  <c:v>3.1246898552886826</c:v>
                </c:pt>
                <c:pt idx="1472">
                  <c:v>3.1301064272734753</c:v>
                </c:pt>
                <c:pt idx="1473">
                  <c:v>3.1355256390986321</c:v>
                </c:pt>
                <c:pt idx="1474">
                  <c:v>3.1410842931865242</c:v>
                </c:pt>
                <c:pt idx="1475">
                  <c:v>3.1464840654628952</c:v>
                </c:pt>
                <c:pt idx="1476">
                  <c:v>3.151784264106924</c:v>
                </c:pt>
                <c:pt idx="1477">
                  <c:v>3.1573893990511599</c:v>
                </c:pt>
                <c:pt idx="1478">
                  <c:v>3.162937758481585</c:v>
                </c:pt>
                <c:pt idx="1479">
                  <c:v>3.1683826683374909</c:v>
                </c:pt>
                <c:pt idx="1480">
                  <c:v>3.1737333033115998</c:v>
                </c:pt>
                <c:pt idx="1481">
                  <c:v>3.1792013063499698</c:v>
                </c:pt>
                <c:pt idx="1482">
                  <c:v>3.1847916021520359</c:v>
                </c:pt>
                <c:pt idx="1483">
                  <c:v>3.1902995714205251</c:v>
                </c:pt>
                <c:pt idx="1484">
                  <c:v>3.1957091828615676</c:v>
                </c:pt>
                <c:pt idx="1485">
                  <c:v>3.2012345091845842</c:v>
                </c:pt>
                <c:pt idx="1486">
                  <c:v>3.2066390326023231</c:v>
                </c:pt>
                <c:pt idx="1487">
                  <c:v>3.2122928470808372</c:v>
                </c:pt>
                <c:pt idx="1488">
                  <c:v>3.2177259688395092</c:v>
                </c:pt>
                <c:pt idx="1489">
                  <c:v>3.2232100048509937</c:v>
                </c:pt>
                <c:pt idx="1490">
                  <c:v>3.2287783625912407</c:v>
                </c:pt>
                <c:pt idx="1491">
                  <c:v>3.2343296807894699</c:v>
                </c:pt>
                <c:pt idx="1492">
                  <c:v>3.2397291696781987</c:v>
                </c:pt>
                <c:pt idx="1493">
                  <c:v>3.2452340474932004</c:v>
                </c:pt>
                <c:pt idx="1494">
                  <c:v>3.2507908549734652</c:v>
                </c:pt>
                <c:pt idx="1495">
                  <c:v>3.2563055616112826</c:v>
                </c:pt>
                <c:pt idx="1496">
                  <c:v>3.2617499309021571</c:v>
                </c:pt>
                <c:pt idx="1497">
                  <c:v>3.2673770413448353</c:v>
                </c:pt>
                <c:pt idx="1498">
                  <c:v>3.272840464941249</c:v>
                </c:pt>
                <c:pt idx="1499">
                  <c:v>3.2784182931966148</c:v>
                </c:pt>
                <c:pt idx="1500">
                  <c:v>3.283992356119303</c:v>
                </c:pt>
                <c:pt idx="1501">
                  <c:v>3.2894182919708848</c:v>
                </c:pt>
                <c:pt idx="1502">
                  <c:v>3.2950449552661532</c:v>
                </c:pt>
                <c:pt idx="1503">
                  <c:v>3.3004580925230567</c:v>
                </c:pt>
                <c:pt idx="1504">
                  <c:v>3.30604789051274</c:v>
                </c:pt>
                <c:pt idx="1505">
                  <c:v>3.3115067255095068</c:v>
                </c:pt>
                <c:pt idx="1506">
                  <c:v>3.3170656890408092</c:v>
                </c:pt>
                <c:pt idx="1507">
                  <c:v>3.322675891387282</c:v>
                </c:pt>
                <c:pt idx="1508">
                  <c:v>3.3282376525826818</c:v>
                </c:pt>
                <c:pt idx="1509">
                  <c:v>3.3337000504138787</c:v>
                </c:pt>
                <c:pt idx="1510">
                  <c:v>3.3393799196709222</c:v>
                </c:pt>
                <c:pt idx="1511">
                  <c:v>3.3449443916469681</c:v>
                </c:pt>
                <c:pt idx="1512">
                  <c:v>3.3504176496382567</c:v>
                </c:pt>
                <c:pt idx="1513">
                  <c:v>3.35599155119416</c:v>
                </c:pt>
                <c:pt idx="1514">
                  <c:v>3.3615906028671554</c:v>
                </c:pt>
                <c:pt idx="1515">
                  <c:v>3.3671536587127759</c:v>
                </c:pt>
                <c:pt idx="1516">
                  <c:v>3.3727440442896577</c:v>
                </c:pt>
                <c:pt idx="1517">
                  <c:v>3.3781440656595372</c:v>
                </c:pt>
                <c:pt idx="1518">
                  <c:v>3.3837876751371785</c:v>
                </c:pt>
                <c:pt idx="1519">
                  <c:v>3.3892582407904097</c:v>
                </c:pt>
                <c:pt idx="1520">
                  <c:v>3.3949428814401323</c:v>
                </c:pt>
                <c:pt idx="1521">
                  <c:v>3.4005875799102805</c:v>
                </c:pt>
                <c:pt idx="1522">
                  <c:v>3.4061264300278227</c:v>
                </c:pt>
                <c:pt idx="1523">
                  <c:v>3.4116727951227577</c:v>
                </c:pt>
                <c:pt idx="1524">
                  <c:v>3.4173547170281151</c:v>
                </c:pt>
                <c:pt idx="1525">
                  <c:v>3.4228740753299198</c:v>
                </c:pt>
                <c:pt idx="1526">
                  <c:v>3.4283021908672175</c:v>
                </c:pt>
                <c:pt idx="1527">
                  <c:v>3.4340293227320449</c:v>
                </c:pt>
                <c:pt idx="1528">
                  <c:v>3.4396946882694421</c:v>
                </c:pt>
                <c:pt idx="1529">
                  <c:v>3.4452674588274212</c:v>
                </c:pt>
                <c:pt idx="1530">
                  <c:v>3.4507369560069652</c:v>
                </c:pt>
                <c:pt idx="1531">
                  <c:v>3.4563279959120403</c:v>
                </c:pt>
                <c:pt idx="1532">
                  <c:v>3.4620420521495667</c:v>
                </c:pt>
                <c:pt idx="1533">
                  <c:v>3.4676706083294295</c:v>
                </c:pt>
                <c:pt idx="1534">
                  <c:v>3.4731945805644413</c:v>
                </c:pt>
                <c:pt idx="1535">
                  <c:v>3.4788434824703467</c:v>
                </c:pt>
                <c:pt idx="1536">
                  <c:v>3.4843778851658649</c:v>
                </c:pt>
                <c:pt idx="1537">
                  <c:v>3.4901466500225951</c:v>
                </c:pt>
                <c:pt idx="1538">
                  <c:v>3.49570092041506</c:v>
                </c:pt>
                <c:pt idx="1539">
                  <c:v>3.5013041392207267</c:v>
                </c:pt>
                <c:pt idx="1540">
                  <c:v>3.5069839550699098</c:v>
                </c:pt>
                <c:pt idx="1541">
                  <c:v>3.5126563840958482</c:v>
                </c:pt>
                <c:pt idx="1542">
                  <c:v>3.5181733156846873</c:v>
                </c:pt>
                <c:pt idx="1543">
                  <c:v>3.5237984784754048</c:v>
                </c:pt>
                <c:pt idx="1544">
                  <c:v>3.5294755698598737</c:v>
                </c:pt>
                <c:pt idx="1545">
                  <c:v>3.53509773123284</c:v>
                </c:pt>
                <c:pt idx="1546">
                  <c:v>3.5406692334918937</c:v>
                </c:pt>
                <c:pt idx="1547">
                  <c:v>3.5464140580374912</c:v>
                </c:pt>
                <c:pt idx="1548">
                  <c:v>3.5519927115228902</c:v>
                </c:pt>
                <c:pt idx="1549">
                  <c:v>3.5576827331042367</c:v>
                </c:pt>
                <c:pt idx="1550">
                  <c:v>3.563369989440468</c:v>
                </c:pt>
                <c:pt idx="1551">
                  <c:v>3.5689218134433602</c:v>
                </c:pt>
                <c:pt idx="1552">
                  <c:v>3.5746588442774776</c:v>
                </c:pt>
                <c:pt idx="1553">
                  <c:v>3.5801943538602252</c:v>
                </c:pt>
                <c:pt idx="1554">
                  <c:v>3.5858875303617745</c:v>
                </c:pt>
                <c:pt idx="1555">
                  <c:v>3.5914649479551053</c:v>
                </c:pt>
                <c:pt idx="1556">
                  <c:v>3.5971403840659772</c:v>
                </c:pt>
                <c:pt idx="1557">
                  <c:v>3.6028669593729226</c:v>
                </c:pt>
                <c:pt idx="1558">
                  <c:v>3.6085357485572533</c:v>
                </c:pt>
                <c:pt idx="1559">
                  <c:v>3.6141148230530002</c:v>
                </c:pt>
                <c:pt idx="1560">
                  <c:v>3.6199077837970202</c:v>
                </c:pt>
                <c:pt idx="1561">
                  <c:v>3.62558817347885</c:v>
                </c:pt>
                <c:pt idx="1562">
                  <c:v>3.6311669160408178</c:v>
                </c:pt>
                <c:pt idx="1563">
                  <c:v>3.6368526084279429</c:v>
                </c:pt>
                <c:pt idx="1564">
                  <c:v>3.6425645603379948</c:v>
                </c:pt>
                <c:pt idx="1565">
                  <c:v>3.6482479914714299</c:v>
                </c:pt>
                <c:pt idx="1566">
                  <c:v>3.6539452115314632</c:v>
                </c:pt>
                <c:pt idx="1567">
                  <c:v>3.6594624922239665</c:v>
                </c:pt>
                <c:pt idx="1568">
                  <c:v>3.6652161892575448</c:v>
                </c:pt>
                <c:pt idx="1569">
                  <c:v>3.6707965098434552</c:v>
                </c:pt>
                <c:pt idx="1570">
                  <c:v>3.6765889384456547</c:v>
                </c:pt>
                <c:pt idx="1571">
                  <c:v>3.682347363030777</c:v>
                </c:pt>
                <c:pt idx="1572">
                  <c:v>3.6879950178181202</c:v>
                </c:pt>
                <c:pt idx="1573">
                  <c:v>3.6936547262796222</c:v>
                </c:pt>
                <c:pt idx="1574">
                  <c:v>3.6994449886399079</c:v>
                </c:pt>
                <c:pt idx="1575">
                  <c:v>3.7050705853762151</c:v>
                </c:pt>
                <c:pt idx="1576">
                  <c:v>3.7106121537184324</c:v>
                </c:pt>
                <c:pt idx="1577">
                  <c:v>3.7164476331490692</c:v>
                </c:pt>
                <c:pt idx="1578">
                  <c:v>3.7222158154032923</c:v>
                </c:pt>
                <c:pt idx="1579">
                  <c:v>3.7279020662188302</c:v>
                </c:pt>
                <c:pt idx="1580">
                  <c:v>3.733476931836055</c:v>
                </c:pt>
                <c:pt idx="1581">
                  <c:v>3.7391771292479281</c:v>
                </c:pt>
                <c:pt idx="1582">
                  <c:v>3.7450009449500032</c:v>
                </c:pt>
                <c:pt idx="1583">
                  <c:v>3.7507364714404359</c:v>
                </c:pt>
                <c:pt idx="1584">
                  <c:v>3.7563609222199297</c:v>
                </c:pt>
                <c:pt idx="1585">
                  <c:v>3.7621196120417952</c:v>
                </c:pt>
                <c:pt idx="1586">
                  <c:v>3.767769135911883</c:v>
                </c:pt>
                <c:pt idx="1587">
                  <c:v>3.7736389520886142</c:v>
                </c:pt>
                <c:pt idx="1588">
                  <c:v>3.7793005893329492</c:v>
                </c:pt>
                <c:pt idx="1589">
                  <c:v>3.7850102801584002</c:v>
                </c:pt>
                <c:pt idx="1590">
                  <c:v>3.790788067331007</c:v>
                </c:pt>
                <c:pt idx="1591">
                  <c:v>3.7965560628693402</c:v>
                </c:pt>
                <c:pt idx="1592">
                  <c:v>3.8021875512945051</c:v>
                </c:pt>
                <c:pt idx="1593">
                  <c:v>3.8079176756300952</c:v>
                </c:pt>
                <c:pt idx="1594">
                  <c:v>3.8136996596522303</c:v>
                </c:pt>
                <c:pt idx="1595">
                  <c:v>3.8194173918895227</c:v>
                </c:pt>
                <c:pt idx="1596">
                  <c:v>3.8251025388730824</c:v>
                </c:pt>
                <c:pt idx="1597">
                  <c:v>3.83095221138649</c:v>
                </c:pt>
                <c:pt idx="1598">
                  <c:v>3.8366322639658139</c:v>
                </c:pt>
                <c:pt idx="1599">
                  <c:v>3.8424233431496027</c:v>
                </c:pt>
                <c:pt idx="1600">
                  <c:v>3.8482107582288552</c:v>
                </c:pt>
                <c:pt idx="1601">
                  <c:v>3.8538741857470131</c:v>
                </c:pt>
                <c:pt idx="1602">
                  <c:v>3.8597093789999981</c:v>
                </c:pt>
                <c:pt idx="1603">
                  <c:v>3.8653478567861499</c:v>
                </c:pt>
                <c:pt idx="1604">
                  <c:v>3.8711367191562571</c:v>
                </c:pt>
                <c:pt idx="1605">
                  <c:v>3.8768194501635174</c:v>
                </c:pt>
                <c:pt idx="1606">
                  <c:v>3.8825980903635777</c:v>
                </c:pt>
                <c:pt idx="1607">
                  <c:v>3.8884283660644732</c:v>
                </c:pt>
                <c:pt idx="1608">
                  <c:v>3.8941878243266426</c:v>
                </c:pt>
                <c:pt idx="1609">
                  <c:v>3.8998738907129398</c:v>
                </c:pt>
                <c:pt idx="1610">
                  <c:v>3.9057658715386028</c:v>
                </c:pt>
                <c:pt idx="1611">
                  <c:v>3.9115497383712503</c:v>
                </c:pt>
                <c:pt idx="1612">
                  <c:v>3.9172212085308802</c:v>
                </c:pt>
                <c:pt idx="1613">
                  <c:v>3.9230057560898599</c:v>
                </c:pt>
                <c:pt idx="1614">
                  <c:v>3.9288166883729252</c:v>
                </c:pt>
                <c:pt idx="1615">
                  <c:v>3.9346074219571578</c:v>
                </c:pt>
                <c:pt idx="1616">
                  <c:v>3.9403992036719995</c:v>
                </c:pt>
                <c:pt idx="1617">
                  <c:v>3.9460208958492067</c:v>
                </c:pt>
                <c:pt idx="1618">
                  <c:v>3.9518716165729151</c:v>
                </c:pt>
                <c:pt idx="1619">
                  <c:v>3.9575489106795394</c:v>
                </c:pt>
                <c:pt idx="1620">
                  <c:v>3.9634365137578542</c:v>
                </c:pt>
                <c:pt idx="1621">
                  <c:v>3.9692948818989202</c:v>
                </c:pt>
                <c:pt idx="1622">
                  <c:v>3.9750392161960972</c:v>
                </c:pt>
                <c:pt idx="1623">
                  <c:v>3.980800011495075</c:v>
                </c:pt>
                <c:pt idx="1624">
                  <c:v>3.986685166393809</c:v>
                </c:pt>
                <c:pt idx="1625">
                  <c:v>3.9924047927425601</c:v>
                </c:pt>
                <c:pt idx="1626">
                  <c:v>3.9980468078938367</c:v>
                </c:pt>
                <c:pt idx="1627">
                  <c:v>4.0039784582024396</c:v>
                </c:pt>
                <c:pt idx="1628">
                  <c:v>4.0098369977754249</c:v>
                </c:pt>
                <c:pt idx="1629">
                  <c:v>4.0156236057221202</c:v>
                </c:pt>
                <c:pt idx="1630">
                  <c:v>4.0212915546540504</c:v>
                </c:pt>
                <c:pt idx="1631">
                  <c:v>4.0270888066850201</c:v>
                </c:pt>
                <c:pt idx="1632">
                  <c:v>4.0330091764311371</c:v>
                </c:pt>
                <c:pt idx="1633">
                  <c:v>4.0388395145105784</c:v>
                </c:pt>
                <c:pt idx="1634">
                  <c:v>4.0445521380438727</c:v>
                </c:pt>
                <c:pt idx="1635">
                  <c:v>4.0504082469037055</c:v>
                </c:pt>
                <c:pt idx="1636">
                  <c:v>4.0561595774649772</c:v>
                </c:pt>
                <c:pt idx="1637">
                  <c:v>4.0621176171048017</c:v>
                </c:pt>
                <c:pt idx="1638">
                  <c:v>4.0678741694524634</c:v>
                </c:pt>
                <c:pt idx="1639">
                  <c:v>4.0736787126394765</c:v>
                </c:pt>
                <c:pt idx="1640">
                  <c:v>4.0795428027994234</c:v>
                </c:pt>
                <c:pt idx="1641">
                  <c:v>4.0854150505681766</c:v>
                </c:pt>
                <c:pt idx="1642">
                  <c:v>4.0911306655837372</c:v>
                </c:pt>
                <c:pt idx="1643">
                  <c:v>4.0969552627362207</c:v>
                </c:pt>
                <c:pt idx="1644">
                  <c:v>4.1028319906679496</c:v>
                </c:pt>
                <c:pt idx="1645">
                  <c:v>4.1086310390233702</c:v>
                </c:pt>
                <c:pt idx="1646">
                  <c:v>4.1144179521990125</c:v>
                </c:pt>
                <c:pt idx="1647">
                  <c:v>4.1203605148436404</c:v>
                </c:pt>
                <c:pt idx="1648">
                  <c:v>4.126129408608028</c:v>
                </c:pt>
                <c:pt idx="1649">
                  <c:v>4.1320043143951315</c:v>
                </c:pt>
                <c:pt idx="1650">
                  <c:v>4.1378800878599851</c:v>
                </c:pt>
                <c:pt idx="1651">
                  <c:v>4.14364221690977</c:v>
                </c:pt>
                <c:pt idx="1652">
                  <c:v>4.1495645384536877</c:v>
                </c:pt>
                <c:pt idx="1653">
                  <c:v>4.1553038491530776</c:v>
                </c:pt>
                <c:pt idx="1654">
                  <c:v>4.1611663561713375</c:v>
                </c:pt>
                <c:pt idx="1655">
                  <c:v>4.1669424371739545</c:v>
                </c:pt>
                <c:pt idx="1656">
                  <c:v>4.1728123025784649</c:v>
                </c:pt>
                <c:pt idx="1657">
                  <c:v>4.1787347885544674</c:v>
                </c:pt>
                <c:pt idx="1658">
                  <c:v>4.1845782825236082</c:v>
                </c:pt>
                <c:pt idx="1659">
                  <c:v>4.1903544324095847</c:v>
                </c:pt>
                <c:pt idx="1660">
                  <c:v>4.1963329376381298</c:v>
                </c:pt>
                <c:pt idx="1661">
                  <c:v>4.2022088246370028</c:v>
                </c:pt>
                <c:pt idx="1662">
                  <c:v>4.207961850585975</c:v>
                </c:pt>
                <c:pt idx="1663">
                  <c:v>4.213833532666885</c:v>
                </c:pt>
                <c:pt idx="1664">
                  <c:v>4.2197307315635024</c:v>
                </c:pt>
                <c:pt idx="1665">
                  <c:v>4.2256168627116475</c:v>
                </c:pt>
                <c:pt idx="1666">
                  <c:v>4.2314924135491561</c:v>
                </c:pt>
                <c:pt idx="1667">
                  <c:v>4.2372065505157455</c:v>
                </c:pt>
                <c:pt idx="1668">
                  <c:v>4.2431424495532735</c:v>
                </c:pt>
                <c:pt idx="1669">
                  <c:v>4.2489052938554277</c:v>
                </c:pt>
                <c:pt idx="1670">
                  <c:v>4.2548768661179306</c:v>
                </c:pt>
                <c:pt idx="1671">
                  <c:v>4.2608226485385226</c:v>
                </c:pt>
                <c:pt idx="1672">
                  <c:v>4.2666524615667525</c:v>
                </c:pt>
                <c:pt idx="1673">
                  <c:v>4.2725034119042302</c:v>
                </c:pt>
                <c:pt idx="1674">
                  <c:v>4.2784713760044282</c:v>
                </c:pt>
                <c:pt idx="1675">
                  <c:v>4.2842738063228314</c:v>
                </c:pt>
                <c:pt idx="1676">
                  <c:v>4.2900045265667641</c:v>
                </c:pt>
                <c:pt idx="1677">
                  <c:v>4.2960213799455698</c:v>
                </c:pt>
                <c:pt idx="1678">
                  <c:v>4.3019593781703875</c:v>
                </c:pt>
                <c:pt idx="1679">
                  <c:v>4.3078343194543445</c:v>
                </c:pt>
                <c:pt idx="1680">
                  <c:v>4.3135842230124046</c:v>
                </c:pt>
                <c:pt idx="1681">
                  <c:v>4.3194677935615182</c:v>
                </c:pt>
                <c:pt idx="1682">
                  <c:v>4.3254722640703545</c:v>
                </c:pt>
                <c:pt idx="1683">
                  <c:v>4.3313844522596314</c:v>
                </c:pt>
                <c:pt idx="1684">
                  <c:v>4.33717637285182</c:v>
                </c:pt>
                <c:pt idx="1685">
                  <c:v>4.3431186393212933</c:v>
                </c:pt>
                <c:pt idx="1686">
                  <c:v>4.3489598531442955</c:v>
                </c:pt>
                <c:pt idx="1687">
                  <c:v>4.3549942172988638</c:v>
                </c:pt>
                <c:pt idx="1688">
                  <c:v>4.3608344867649489</c:v>
                </c:pt>
                <c:pt idx="1689">
                  <c:v>4.3667231507742814</c:v>
                </c:pt>
                <c:pt idx="1690">
                  <c:v>4.3726633370604064</c:v>
                </c:pt>
                <c:pt idx="1691">
                  <c:v>4.3786170603587298</c:v>
                </c:pt>
                <c:pt idx="1692">
                  <c:v>4.3844163206564284</c:v>
                </c:pt>
                <c:pt idx="1693">
                  <c:v>4.390322124942581</c:v>
                </c:pt>
                <c:pt idx="1694">
                  <c:v>4.3962811189578872</c:v>
                </c:pt>
                <c:pt idx="1695">
                  <c:v>4.402152442194998</c:v>
                </c:pt>
                <c:pt idx="1696">
                  <c:v>4.4080244281482752</c:v>
                </c:pt>
                <c:pt idx="1697">
                  <c:v>4.4140546795638675</c:v>
                </c:pt>
                <c:pt idx="1698">
                  <c:v>4.4199014974397084</c:v>
                </c:pt>
                <c:pt idx="1699">
                  <c:v>4.4258513077754396</c:v>
                </c:pt>
                <c:pt idx="1700">
                  <c:v>4.4318035720725781</c:v>
                </c:pt>
                <c:pt idx="1701">
                  <c:v>4.4376540055842124</c:v>
                </c:pt>
                <c:pt idx="1702">
                  <c:v>4.4436532118153371</c:v>
                </c:pt>
                <c:pt idx="1703">
                  <c:v>4.4494766565225632</c:v>
                </c:pt>
                <c:pt idx="1704">
                  <c:v>4.4554080079643104</c:v>
                </c:pt>
                <c:pt idx="1705">
                  <c:v>4.4612665289006772</c:v>
                </c:pt>
                <c:pt idx="1706">
                  <c:v>4.4672168048434475</c:v>
                </c:pt>
                <c:pt idx="1707">
                  <c:v>4.4732209545561945</c:v>
                </c:pt>
                <c:pt idx="1708">
                  <c:v>4.4791347773040826</c:v>
                </c:pt>
                <c:pt idx="1709">
                  <c:v>4.4849932686040601</c:v>
                </c:pt>
                <c:pt idx="1710">
                  <c:v>4.4910456709747084</c:v>
                </c:pt>
                <c:pt idx="1711">
                  <c:v>4.4970044561862768</c:v>
                </c:pt>
                <c:pt idx="1712">
                  <c:v>4.5028292442607576</c:v>
                </c:pt>
                <c:pt idx="1713">
                  <c:v>4.5087772322216972</c:v>
                </c:pt>
                <c:pt idx="1714">
                  <c:v>4.5147493175943723</c:v>
                </c:pt>
                <c:pt idx="1715">
                  <c:v>4.5207199119056796</c:v>
                </c:pt>
                <c:pt idx="1716">
                  <c:v>4.526669556684177</c:v>
                </c:pt>
                <c:pt idx="1717">
                  <c:v>4.5324649929600094</c:v>
                </c:pt>
                <c:pt idx="1718">
                  <c:v>4.5384753565149989</c:v>
                </c:pt>
                <c:pt idx="1719">
                  <c:v>4.5443134848825997</c:v>
                </c:pt>
                <c:pt idx="1720">
                  <c:v>4.55035889459778</c:v>
                </c:pt>
                <c:pt idx="1721">
                  <c:v>4.5563807316972227</c:v>
                </c:pt>
                <c:pt idx="1722">
                  <c:v>4.5622855904691448</c:v>
                </c:pt>
                <c:pt idx="1723">
                  <c:v>4.5682167409533774</c:v>
                </c:pt>
                <c:pt idx="1724">
                  <c:v>4.5742567229413371</c:v>
                </c:pt>
                <c:pt idx="1725">
                  <c:v>4.5801316144759685</c:v>
                </c:pt>
                <c:pt idx="1726">
                  <c:v>4.5859403701018664</c:v>
                </c:pt>
                <c:pt idx="1727">
                  <c:v>4.5920323706151072</c:v>
                </c:pt>
                <c:pt idx="1728">
                  <c:v>4.5980403220633974</c:v>
                </c:pt>
                <c:pt idx="1729">
                  <c:v>4.6039924902459095</c:v>
                </c:pt>
                <c:pt idx="1730">
                  <c:v>4.6098142719633959</c:v>
                </c:pt>
                <c:pt idx="1731">
                  <c:v>4.6157743512681755</c:v>
                </c:pt>
                <c:pt idx="1732">
                  <c:v>4.6218513924640199</c:v>
                </c:pt>
                <c:pt idx="1733">
                  <c:v>4.6278395853562468</c:v>
                </c:pt>
                <c:pt idx="1734">
                  <c:v>4.633697001751738</c:v>
                </c:pt>
                <c:pt idx="1735">
                  <c:v>4.639715095458758</c:v>
                </c:pt>
                <c:pt idx="1736">
                  <c:v>4.6456353797871746</c:v>
                </c:pt>
                <c:pt idx="1737">
                  <c:v>4.6517351240483125</c:v>
                </c:pt>
                <c:pt idx="1738">
                  <c:v>4.65764903255495</c:v>
                </c:pt>
                <c:pt idx="1739">
                  <c:v>4.6636118948713614</c:v>
                </c:pt>
                <c:pt idx="1740">
                  <c:v>4.6696190468132777</c:v>
                </c:pt>
                <c:pt idx="1741">
                  <c:v>4.6756436486978927</c:v>
                </c:pt>
                <c:pt idx="1742">
                  <c:v>4.6815174870938474</c:v>
                </c:pt>
                <c:pt idx="1743">
                  <c:v>4.6874932595712133</c:v>
                </c:pt>
                <c:pt idx="1744">
                  <c:v>4.6935245202015246</c:v>
                </c:pt>
                <c:pt idx="1745">
                  <c:v>4.6994586060577275</c:v>
                </c:pt>
                <c:pt idx="1746">
                  <c:v>4.7054167417141723</c:v>
                </c:pt>
                <c:pt idx="1747">
                  <c:v>4.7115133142466394</c:v>
                </c:pt>
                <c:pt idx="1748">
                  <c:v>4.717428235732303</c:v>
                </c:pt>
                <c:pt idx="1749">
                  <c:v>4.7234425654997478</c:v>
                </c:pt>
                <c:pt idx="1750">
                  <c:v>4.7294638986289321</c:v>
                </c:pt>
                <c:pt idx="1751">
                  <c:v>4.7353898822012104</c:v>
                </c:pt>
                <c:pt idx="1752">
                  <c:v>4.7414563220492827</c:v>
                </c:pt>
                <c:pt idx="1753">
                  <c:v>4.7473536535072496</c:v>
                </c:pt>
                <c:pt idx="1754">
                  <c:v>4.7533449856605534</c:v>
                </c:pt>
                <c:pt idx="1755">
                  <c:v>4.7592757900959528</c:v>
                </c:pt>
                <c:pt idx="1756">
                  <c:v>4.7652966106516104</c:v>
                </c:pt>
                <c:pt idx="1757">
                  <c:v>4.7713726159169836</c:v>
                </c:pt>
                <c:pt idx="1758">
                  <c:v>4.7773470377328424</c:v>
                </c:pt>
                <c:pt idx="1759">
                  <c:v>4.783278026941292</c:v>
                </c:pt>
                <c:pt idx="1760">
                  <c:v>4.7893978513857673</c:v>
                </c:pt>
                <c:pt idx="1761">
                  <c:v>4.7954259599109479</c:v>
                </c:pt>
                <c:pt idx="1762">
                  <c:v>4.8013138541128884</c:v>
                </c:pt>
                <c:pt idx="1763">
                  <c:v>4.8073280658388304</c:v>
                </c:pt>
                <c:pt idx="1764">
                  <c:v>4.8133649774373355</c:v>
                </c:pt>
                <c:pt idx="1765">
                  <c:v>4.8194099042582694</c:v>
                </c:pt>
                <c:pt idx="1766">
                  <c:v>4.8254247339026799</c:v>
                </c:pt>
                <c:pt idx="1767">
                  <c:v>4.8312910204729311</c:v>
                </c:pt>
                <c:pt idx="1768">
                  <c:v>4.8373661015725524</c:v>
                </c:pt>
                <c:pt idx="1769">
                  <c:v>4.8432703090563898</c:v>
                </c:pt>
                <c:pt idx="1770">
                  <c:v>4.8493801772804472</c:v>
                </c:pt>
                <c:pt idx="1771">
                  <c:v>4.8554676938519972</c:v>
                </c:pt>
                <c:pt idx="1772">
                  <c:v>4.8614379278794333</c:v>
                </c:pt>
                <c:pt idx="1773">
                  <c:v>4.8674399972224345</c:v>
                </c:pt>
                <c:pt idx="1774">
                  <c:v>4.8735423447418311</c:v>
                </c:pt>
                <c:pt idx="1775">
                  <c:v>4.8794801737995623</c:v>
                </c:pt>
                <c:pt idx="1776">
                  <c:v>4.8853572032588399</c:v>
                </c:pt>
                <c:pt idx="1777">
                  <c:v>4.8915149369839579</c:v>
                </c:pt>
                <c:pt idx="1778">
                  <c:v>4.8975844298404052</c:v>
                </c:pt>
                <c:pt idx="1779">
                  <c:v>4.9036035524448129</c:v>
                </c:pt>
                <c:pt idx="1780">
                  <c:v>4.9094879309148372</c:v>
                </c:pt>
                <c:pt idx="1781">
                  <c:v>4.9155153223693455</c:v>
                </c:pt>
                <c:pt idx="1782">
                  <c:v>4.9216545996783099</c:v>
                </c:pt>
                <c:pt idx="1783">
                  <c:v>4.9277075967127555</c:v>
                </c:pt>
                <c:pt idx="1784">
                  <c:v>4.9336238140948483</c:v>
                </c:pt>
                <c:pt idx="1785">
                  <c:v>4.9397082234477034</c:v>
                </c:pt>
                <c:pt idx="1786">
                  <c:v>4.9456974443956581</c:v>
                </c:pt>
                <c:pt idx="1787">
                  <c:v>4.9518525353139831</c:v>
                </c:pt>
                <c:pt idx="1788">
                  <c:v>4.9578309398290434</c:v>
                </c:pt>
                <c:pt idx="1789">
                  <c:v>4.9638586540682397</c:v>
                </c:pt>
                <c:pt idx="1790">
                  <c:v>4.9699242016599356</c:v>
                </c:pt>
                <c:pt idx="1791">
                  <c:v>4.976009676983538</c:v>
                </c:pt>
                <c:pt idx="1792">
                  <c:v>4.9819497216694124</c:v>
                </c:pt>
                <c:pt idx="1793">
                  <c:v>4.9879849540989332</c:v>
                </c:pt>
                <c:pt idx="1794">
                  <c:v>4.9940797281544569</c:v>
                </c:pt>
                <c:pt idx="1795">
                  <c:v>5.0000681999692471</c:v>
                </c:pt>
                <c:pt idx="1796">
                  <c:v>5.006097312177487</c:v>
                </c:pt>
                <c:pt idx="1797">
                  <c:v>5.0122564066643704</c:v>
                </c:pt>
                <c:pt idx="1798">
                  <c:v>5.0182304923159222</c:v>
                </c:pt>
                <c:pt idx="1799">
                  <c:v>5.0242999345191102</c:v>
                </c:pt>
                <c:pt idx="1800">
                  <c:v>5.0303799924117722</c:v>
                </c:pt>
                <c:pt idx="1801">
                  <c:v>5.0363732478825733</c:v>
                </c:pt>
                <c:pt idx="1802">
                  <c:v>5.0424978288210855</c:v>
                </c:pt>
                <c:pt idx="1803">
                  <c:v>5.0484596523677086</c:v>
                </c:pt>
                <c:pt idx="1804">
                  <c:v>5.0545030799136406</c:v>
                </c:pt>
                <c:pt idx="1805">
                  <c:v>5.0604965521008856</c:v>
                </c:pt>
                <c:pt idx="1806">
                  <c:v>5.06657879682224</c:v>
                </c:pt>
                <c:pt idx="1807">
                  <c:v>5.0727173792212765</c:v>
                </c:pt>
                <c:pt idx="1808">
                  <c:v>5.0787437394423343</c:v>
                </c:pt>
                <c:pt idx="1809">
                  <c:v>5.0847380231304005</c:v>
                </c:pt>
                <c:pt idx="1810">
                  <c:v>5.0909145516812826</c:v>
                </c:pt>
                <c:pt idx="1811">
                  <c:v>5.0970038279914709</c:v>
                </c:pt>
                <c:pt idx="1812">
                  <c:v>5.1029470144580715</c:v>
                </c:pt>
                <c:pt idx="1813">
                  <c:v>5.1090180917288794</c:v>
                </c:pt>
                <c:pt idx="1814">
                  <c:v>5.1151108099522986</c:v>
                </c:pt>
                <c:pt idx="1815">
                  <c:v>5.1212205302774265</c:v>
                </c:pt>
                <c:pt idx="1816">
                  <c:v>5.1272921693538702</c:v>
                </c:pt>
                <c:pt idx="1817">
                  <c:v>5.1332194543318366</c:v>
                </c:pt>
                <c:pt idx="1818">
                  <c:v>5.1393503391120428</c:v>
                </c:pt>
                <c:pt idx="1819">
                  <c:v>5.1453123808458052</c:v>
                </c:pt>
                <c:pt idx="1820">
                  <c:v>5.1514776681848726</c:v>
                </c:pt>
                <c:pt idx="1821">
                  <c:v>5.1576212757814845</c:v>
                </c:pt>
                <c:pt idx="1822">
                  <c:v>5.1636478967883379</c:v>
                </c:pt>
                <c:pt idx="1823">
                  <c:v>5.1697121503585279</c:v>
                </c:pt>
                <c:pt idx="1824">
                  <c:v>5.1758679801455489</c:v>
                </c:pt>
                <c:pt idx="1825">
                  <c:v>5.1818599865532624</c:v>
                </c:pt>
                <c:pt idx="1826">
                  <c:v>5.1877962772358401</c:v>
                </c:pt>
                <c:pt idx="1827">
                  <c:v>5.1940107110978069</c:v>
                </c:pt>
                <c:pt idx="1828">
                  <c:v>5.2001340507939062</c:v>
                </c:pt>
                <c:pt idx="1829">
                  <c:v>5.2062105917291523</c:v>
                </c:pt>
                <c:pt idx="1830">
                  <c:v>5.2121487950587024</c:v>
                </c:pt>
                <c:pt idx="1831">
                  <c:v>5.2182344036879496</c:v>
                </c:pt>
                <c:pt idx="1832">
                  <c:v>5.2244267535224065</c:v>
                </c:pt>
                <c:pt idx="1833">
                  <c:v>5.2305357997176714</c:v>
                </c:pt>
                <c:pt idx="1834">
                  <c:v>5.2365026884293924</c:v>
                </c:pt>
                <c:pt idx="1835">
                  <c:v>5.2426445775632207</c:v>
                </c:pt>
                <c:pt idx="1836">
                  <c:v>5.2486931702748461</c:v>
                </c:pt>
                <c:pt idx="1837">
                  <c:v>5.2548944329697775</c:v>
                </c:pt>
                <c:pt idx="1838">
                  <c:v>5.2609291795535427</c:v>
                </c:pt>
                <c:pt idx="1839">
                  <c:v>5.2670129061814199</c:v>
                </c:pt>
                <c:pt idx="1840">
                  <c:v>5.2731288500085425</c:v>
                </c:pt>
                <c:pt idx="1841">
                  <c:v>5.2792664609397466</c:v>
                </c:pt>
                <c:pt idx="1842">
                  <c:v>5.2852646063795401</c:v>
                </c:pt>
                <c:pt idx="1843">
                  <c:v>5.2913494824821852</c:v>
                </c:pt>
                <c:pt idx="1844">
                  <c:v>5.2974993496513516</c:v>
                </c:pt>
                <c:pt idx="1845">
                  <c:v>5.3035340632904244</c:v>
                </c:pt>
                <c:pt idx="1846">
                  <c:v>5.3096249615521884</c:v>
                </c:pt>
                <c:pt idx="1847">
                  <c:v>5.3158378170887701</c:v>
                </c:pt>
                <c:pt idx="1848">
                  <c:v>5.3218626108017864</c:v>
                </c:pt>
                <c:pt idx="1849">
                  <c:v>5.3279786350919851</c:v>
                </c:pt>
                <c:pt idx="1850">
                  <c:v>5.334108637859452</c:v>
                </c:pt>
                <c:pt idx="1851">
                  <c:v>5.3401603082533704</c:v>
                </c:pt>
                <c:pt idx="1852">
                  <c:v>5.3463344561719675</c:v>
                </c:pt>
                <c:pt idx="1853">
                  <c:v>5.3523517997625154</c:v>
                </c:pt>
                <c:pt idx="1854">
                  <c:v>5.3584399831711904</c:v>
                </c:pt>
                <c:pt idx="1855">
                  <c:v>5.3644869582929653</c:v>
                </c:pt>
                <c:pt idx="1856">
                  <c:v>5.3706220627717007</c:v>
                </c:pt>
                <c:pt idx="1857">
                  <c:v>5.3768141167497205</c:v>
                </c:pt>
                <c:pt idx="1858">
                  <c:v>5.38288461761808</c:v>
                </c:pt>
                <c:pt idx="1859">
                  <c:v>5.3889334062663075</c:v>
                </c:pt>
                <c:pt idx="1860">
                  <c:v>5.3951579593322245</c:v>
                </c:pt>
                <c:pt idx="1861">
                  <c:v>5.4012989139520533</c:v>
                </c:pt>
                <c:pt idx="1862">
                  <c:v>5.407290052010052</c:v>
                </c:pt>
                <c:pt idx="1863">
                  <c:v>5.4134094766387069</c:v>
                </c:pt>
                <c:pt idx="1864">
                  <c:v>5.4195494649683873</c:v>
                </c:pt>
                <c:pt idx="1865">
                  <c:v>5.4257147058772777</c:v>
                </c:pt>
                <c:pt idx="1866">
                  <c:v>5.4318349604913552</c:v>
                </c:pt>
                <c:pt idx="1867">
                  <c:v>5.4378137139341618</c:v>
                </c:pt>
                <c:pt idx="1868">
                  <c:v>5.4439920125766808</c:v>
                </c:pt>
                <c:pt idx="1869">
                  <c:v>5.4500043075372657</c:v>
                </c:pt>
                <c:pt idx="1870">
                  <c:v>5.4562161496814694</c:v>
                </c:pt>
                <c:pt idx="1871">
                  <c:v>5.4624067861218721</c:v>
                </c:pt>
                <c:pt idx="1872">
                  <c:v>5.4684810699679645</c:v>
                </c:pt>
                <c:pt idx="1873">
                  <c:v>5.4745991485760044</c:v>
                </c:pt>
                <c:pt idx="1874">
                  <c:v>5.4807998667987965</c:v>
                </c:pt>
                <c:pt idx="1875">
                  <c:v>5.486837826485587</c:v>
                </c:pt>
                <c:pt idx="1876">
                  <c:v>5.4928247444819016</c:v>
                </c:pt>
                <c:pt idx="1877">
                  <c:v>5.4990869686292765</c:v>
                </c:pt>
                <c:pt idx="1878">
                  <c:v>5.5052567837651933</c:v>
                </c:pt>
                <c:pt idx="1879">
                  <c:v>5.5113816309727852</c:v>
                </c:pt>
                <c:pt idx="1880">
                  <c:v>5.5173650635807148</c:v>
                </c:pt>
                <c:pt idx="1881">
                  <c:v>5.5234995236629381</c:v>
                </c:pt>
                <c:pt idx="1882">
                  <c:v>5.5297368075384714</c:v>
                </c:pt>
                <c:pt idx="1883">
                  <c:v>5.5358934985212729</c:v>
                </c:pt>
                <c:pt idx="1884">
                  <c:v>5.5419029744198083</c:v>
                </c:pt>
                <c:pt idx="1885">
                  <c:v>5.5480938410370868</c:v>
                </c:pt>
                <c:pt idx="1886">
                  <c:v>5.5541921534202148</c:v>
                </c:pt>
                <c:pt idx="1887">
                  <c:v>5.5604311008602352</c:v>
                </c:pt>
                <c:pt idx="1888">
                  <c:v>5.566514219641836</c:v>
                </c:pt>
                <c:pt idx="1889">
                  <c:v>5.5726449420431523</c:v>
                </c:pt>
                <c:pt idx="1890">
                  <c:v>5.5788034295853723</c:v>
                </c:pt>
                <c:pt idx="1891">
                  <c:v>5.5849845342825377</c:v>
                </c:pt>
                <c:pt idx="1892">
                  <c:v>5.5910323648913094</c:v>
                </c:pt>
                <c:pt idx="1893">
                  <c:v>5.5971576619104608</c:v>
                </c:pt>
                <c:pt idx="1894">
                  <c:v>5.6033540033308284</c:v>
                </c:pt>
                <c:pt idx="1895">
                  <c:v>5.6094272273847565</c:v>
                </c:pt>
                <c:pt idx="1896">
                  <c:v>5.6155708382958984</c:v>
                </c:pt>
                <c:pt idx="1897">
                  <c:v>5.6218287242789309</c:v>
                </c:pt>
                <c:pt idx="1898">
                  <c:v>5.6278956477889288</c:v>
                </c:pt>
                <c:pt idx="1899">
                  <c:v>5.6340499752713971</c:v>
                </c:pt>
                <c:pt idx="1900">
                  <c:v>5.6402209939115124</c:v>
                </c:pt>
                <c:pt idx="1901">
                  <c:v>5.6463222348839972</c:v>
                </c:pt>
                <c:pt idx="1902">
                  <c:v>5.6525374253526284</c:v>
                </c:pt>
                <c:pt idx="1903">
                  <c:v>5.6586006694698066</c:v>
                </c:pt>
                <c:pt idx="1904">
                  <c:v>5.6647261873762007</c:v>
                </c:pt>
                <c:pt idx="1905">
                  <c:v>5.6708176244502706</c:v>
                </c:pt>
                <c:pt idx="1906">
                  <c:v>5.6769968695577759</c:v>
                </c:pt>
                <c:pt idx="1907">
                  <c:v>5.6832326600514556</c:v>
                </c:pt>
                <c:pt idx="1908">
                  <c:v>5.6893397700203794</c:v>
                </c:pt>
                <c:pt idx="1909">
                  <c:v>5.6954335210396065</c:v>
                </c:pt>
                <c:pt idx="1910">
                  <c:v>5.7016974144196411</c:v>
                </c:pt>
                <c:pt idx="1911">
                  <c:v>5.7078801892058078</c:v>
                </c:pt>
                <c:pt idx="1912">
                  <c:v>5.7139116314279699</c:v>
                </c:pt>
                <c:pt idx="1913">
                  <c:v>5.7200707260997765</c:v>
                </c:pt>
                <c:pt idx="1914">
                  <c:v>5.7262486709681708</c:v>
                </c:pt>
                <c:pt idx="1915">
                  <c:v>5.7324596355127984</c:v>
                </c:pt>
                <c:pt idx="1916">
                  <c:v>5.7386193544455084</c:v>
                </c:pt>
                <c:pt idx="1917">
                  <c:v>5.7446398354596502</c:v>
                </c:pt>
                <c:pt idx="1918">
                  <c:v>5.7508568504795043</c:v>
                </c:pt>
                <c:pt idx="1919">
                  <c:v>5.7569112204096795</c:v>
                </c:pt>
                <c:pt idx="1920">
                  <c:v>5.7631600538843815</c:v>
                </c:pt>
                <c:pt idx="1921">
                  <c:v>5.7693881960167976</c:v>
                </c:pt>
                <c:pt idx="1922">
                  <c:v>5.7755001886484614</c:v>
                </c:pt>
                <c:pt idx="1923">
                  <c:v>5.7816629795984804</c:v>
                </c:pt>
                <c:pt idx="1924">
                  <c:v>5.7878992091628501</c:v>
                </c:pt>
                <c:pt idx="1925">
                  <c:v>5.7939741023637428</c:v>
                </c:pt>
                <c:pt idx="1926">
                  <c:v>5.8000020029487303</c:v>
                </c:pt>
                <c:pt idx="1927">
                  <c:v>5.8063021006400453</c:v>
                </c:pt>
                <c:pt idx="1928">
                  <c:v>5.8125099976337449</c:v>
                </c:pt>
                <c:pt idx="1929">
                  <c:v>5.8186731675990115</c:v>
                </c:pt>
                <c:pt idx="1930">
                  <c:v>5.8246917566772245</c:v>
                </c:pt>
                <c:pt idx="1931">
                  <c:v>5.8308640219812169</c:v>
                </c:pt>
                <c:pt idx="1932">
                  <c:v>5.8371372748443253</c:v>
                </c:pt>
                <c:pt idx="1933">
                  <c:v>5.8433320150695991</c:v>
                </c:pt>
                <c:pt idx="1934">
                  <c:v>5.8493740056788814</c:v>
                </c:pt>
                <c:pt idx="1935">
                  <c:v>5.8556040704118679</c:v>
                </c:pt>
                <c:pt idx="1936">
                  <c:v>5.8617403867252467</c:v>
                </c:pt>
                <c:pt idx="1937">
                  <c:v>5.8680076587916865</c:v>
                </c:pt>
                <c:pt idx="1938">
                  <c:v>5.8741295877488895</c:v>
                </c:pt>
                <c:pt idx="1939">
                  <c:v>5.8802964706986334</c:v>
                </c:pt>
                <c:pt idx="1940">
                  <c:v>5.8864874974556995</c:v>
                </c:pt>
                <c:pt idx="1941">
                  <c:v>5.8927010672969367</c:v>
                </c:pt>
                <c:pt idx="1942">
                  <c:v>5.8987879897101996</c:v>
                </c:pt>
                <c:pt idx="1943">
                  <c:v>5.904943143143182</c:v>
                </c:pt>
                <c:pt idx="1944">
                  <c:v>5.9111743302524316</c:v>
                </c:pt>
                <c:pt idx="1945">
                  <c:v>5.9172760976523024</c:v>
                </c:pt>
                <c:pt idx="1946">
                  <c:v>5.9234618009136994</c:v>
                </c:pt>
                <c:pt idx="1947">
                  <c:v>5.9297531230630272</c:v>
                </c:pt>
                <c:pt idx="1948">
                  <c:v>5.9358507143309724</c:v>
                </c:pt>
                <c:pt idx="1949">
                  <c:v>5.9420323766513965</c:v>
                </c:pt>
                <c:pt idx="1950">
                  <c:v>5.9482321194101306</c:v>
                </c:pt>
                <c:pt idx="1951">
                  <c:v>5.9543715191936197</c:v>
                </c:pt>
                <c:pt idx="1952">
                  <c:v>5.9606162627879034</c:v>
                </c:pt>
                <c:pt idx="1953">
                  <c:v>5.9667114021772329</c:v>
                </c:pt>
                <c:pt idx="1954">
                  <c:v>5.9728636037927743</c:v>
                </c:pt>
                <c:pt idx="1955">
                  <c:v>5.978987363511342</c:v>
                </c:pt>
                <c:pt idx="1956">
                  <c:v>5.9851985621541894</c:v>
                </c:pt>
                <c:pt idx="1957">
                  <c:v>5.9914639109855194</c:v>
                </c:pt>
                <c:pt idx="1958">
                  <c:v>5.9975972122112298</c:v>
                </c:pt>
                <c:pt idx="1959">
                  <c:v>6.0037207907275318</c:v>
                </c:pt>
                <c:pt idx="1960">
                  <c:v>6.0100115603694846</c:v>
                </c:pt>
                <c:pt idx="1961">
                  <c:v>6.0162222091598174</c:v>
                </c:pt>
                <c:pt idx="1962">
                  <c:v>6.0222818863071765</c:v>
                </c:pt>
                <c:pt idx="1963">
                  <c:v>6.0284673519549781</c:v>
                </c:pt>
                <c:pt idx="1964">
                  <c:v>6.0346687809298096</c:v>
                </c:pt>
                <c:pt idx="1965">
                  <c:v>6.0409108069899196</c:v>
                </c:pt>
                <c:pt idx="1966">
                  <c:v>6.0470942320739445</c:v>
                </c:pt>
                <c:pt idx="1967">
                  <c:v>6.0531422890491013</c:v>
                </c:pt>
                <c:pt idx="1968">
                  <c:v>6.0593839859599008</c:v>
                </c:pt>
                <c:pt idx="1969">
                  <c:v>6.0654657065264646</c:v>
                </c:pt>
                <c:pt idx="1970">
                  <c:v>6.0717358431431334</c:v>
                </c:pt>
                <c:pt idx="1971">
                  <c:v>6.0779862116266745</c:v>
                </c:pt>
                <c:pt idx="1972">
                  <c:v>6.0841186849649382</c:v>
                </c:pt>
                <c:pt idx="1973">
                  <c:v>6.0903101420650705</c:v>
                </c:pt>
                <c:pt idx="1974">
                  <c:v>6.0965666877520128</c:v>
                </c:pt>
                <c:pt idx="1975">
                  <c:v>6.1026619175168415</c:v>
                </c:pt>
                <c:pt idx="1976">
                  <c:v>6.1087137060151369</c:v>
                </c:pt>
                <c:pt idx="1977">
                  <c:v>6.1150343515653161</c:v>
                </c:pt>
                <c:pt idx="1978">
                  <c:v>6.1212637293970484</c:v>
                </c:pt>
                <c:pt idx="1979">
                  <c:v>6.1274479066494125</c:v>
                </c:pt>
                <c:pt idx="1980">
                  <c:v>6.1334824101194618</c:v>
                </c:pt>
                <c:pt idx="1981">
                  <c:v>6.1396731302602916</c:v>
                </c:pt>
                <c:pt idx="1982">
                  <c:v>6.1459645636794367</c:v>
                </c:pt>
                <c:pt idx="1983">
                  <c:v>6.1521790531372718</c:v>
                </c:pt>
                <c:pt idx="1984">
                  <c:v>6.1582328630450682</c:v>
                </c:pt>
                <c:pt idx="1985">
                  <c:v>6.1644832894634245</c:v>
                </c:pt>
                <c:pt idx="1986">
                  <c:v>6.1706349308504675</c:v>
                </c:pt>
                <c:pt idx="1987">
                  <c:v>6.176911611560147</c:v>
                </c:pt>
                <c:pt idx="1988">
                  <c:v>6.1830521613404352</c:v>
                </c:pt>
                <c:pt idx="1989">
                  <c:v>6.1892343035816397</c:v>
                </c:pt>
                <c:pt idx="1990">
                  <c:v>6.1954350780645377</c:v>
                </c:pt>
                <c:pt idx="1991">
                  <c:v>6.2016574997088201</c:v>
                </c:pt>
                <c:pt idx="1992">
                  <c:v>6.207761678321007</c:v>
                </c:pt>
                <c:pt idx="1993">
                  <c:v>6.2139248108429896</c:v>
                </c:pt>
                <c:pt idx="1994">
                  <c:v>6.2201657498501177</c:v>
                </c:pt>
                <c:pt idx="1995">
                  <c:v>6.2262720352993846</c:v>
                </c:pt>
                <c:pt idx="1996">
                  <c:v>6.2324776380277145</c:v>
                </c:pt>
                <c:pt idx="1997">
                  <c:v>6.2387767985002522</c:v>
                </c:pt>
                <c:pt idx="1998">
                  <c:v>6.2448787090584625</c:v>
                </c:pt>
                <c:pt idx="1999">
                  <c:v>6.2510621251684677</c:v>
                </c:pt>
                <c:pt idx="2000">
                  <c:v>6.2572623719191824</c:v>
                </c:pt>
                <c:pt idx="2001">
                  <c:v>6.2634143197706775</c:v>
                </c:pt>
                <c:pt idx="2002">
                  <c:v>6.2696615255523511</c:v>
                </c:pt>
                <c:pt idx="2003">
                  <c:v>6.2757572347110973</c:v>
                </c:pt>
                <c:pt idx="2004">
                  <c:v>6.2819085685597482</c:v>
                </c:pt>
                <c:pt idx="2005">
                  <c:v>6.2880355847752005</c:v>
                </c:pt>
                <c:pt idx="2006">
                  <c:v>6.2942501286466896</c:v>
                </c:pt>
                <c:pt idx="2007">
                  <c:v>6.3005113275741209</c:v>
                </c:pt>
                <c:pt idx="2008">
                  <c:v>6.3066435143163346</c:v>
                </c:pt>
                <c:pt idx="2009">
                  <c:v>6.3127610987393714</c:v>
                </c:pt>
                <c:pt idx="2010">
                  <c:v>6.3190467375648733</c:v>
                </c:pt>
                <c:pt idx="2011">
                  <c:v>6.3252519258682955</c:v>
                </c:pt>
                <c:pt idx="2012">
                  <c:v>6.3313077503273414</c:v>
                </c:pt>
                <c:pt idx="2013">
                  <c:v>6.3374844517202265</c:v>
                </c:pt>
                <c:pt idx="2014">
                  <c:v>6.3436746181741404</c:v>
                </c:pt>
                <c:pt idx="2015">
                  <c:v>6.3499112291635065</c:v>
                </c:pt>
                <c:pt idx="2016">
                  <c:v>6.3560774805085334</c:v>
                </c:pt>
                <c:pt idx="2017">
                  <c:v>6.3621192718734489</c:v>
                </c:pt>
                <c:pt idx="2018">
                  <c:v>6.3683473042651784</c:v>
                </c:pt>
                <c:pt idx="2019">
                  <c:v>6.374416336031504</c:v>
                </c:pt>
                <c:pt idx="2020">
                  <c:v>6.3806670951098594</c:v>
                </c:pt>
                <c:pt idx="2021">
                  <c:v>6.3868993745254965</c:v>
                </c:pt>
                <c:pt idx="2022">
                  <c:v>6.393009490390348</c:v>
                </c:pt>
                <c:pt idx="2023">
                  <c:v>6.3991862324012745</c:v>
                </c:pt>
                <c:pt idx="2024">
                  <c:v>6.4054227665888774</c:v>
                </c:pt>
                <c:pt idx="2025">
                  <c:v>6.4114936728158929</c:v>
                </c:pt>
                <c:pt idx="2026">
                  <c:v>6.4175241787759347</c:v>
                </c:pt>
                <c:pt idx="2027">
                  <c:v>6.4238194394921804</c:v>
                </c:pt>
                <c:pt idx="2028">
                  <c:v>6.4300227350658661</c:v>
                </c:pt>
                <c:pt idx="2029">
                  <c:v>6.4361816634251632</c:v>
                </c:pt>
                <c:pt idx="2030">
                  <c:v>6.4421821500739025</c:v>
                </c:pt>
                <c:pt idx="2031">
                  <c:v>6.4483418923402676</c:v>
                </c:pt>
                <c:pt idx="2032">
                  <c:v>6.4546008118755855</c:v>
                </c:pt>
                <c:pt idx="2033">
                  <c:v>6.4607846214033096</c:v>
                </c:pt>
                <c:pt idx="2034">
                  <c:v>6.4667952844676924</c:v>
                </c:pt>
                <c:pt idx="2035">
                  <c:v>6.4730146309328038</c:v>
                </c:pt>
                <c:pt idx="2036">
                  <c:v>6.4791229414814424</c:v>
                </c:pt>
                <c:pt idx="2037">
                  <c:v>6.4853551521140904</c:v>
                </c:pt>
                <c:pt idx="2038">
                  <c:v>6.4914582748979495</c:v>
                </c:pt>
                <c:pt idx="2039">
                  <c:v>6.4975996999659671</c:v>
                </c:pt>
                <c:pt idx="2040">
                  <c:v>6.5037473965159318</c:v>
                </c:pt>
                <c:pt idx="2041">
                  <c:v>6.5099167128095905</c:v>
                </c:pt>
                <c:pt idx="2042">
                  <c:v>6.5159782049218284</c:v>
                </c:pt>
                <c:pt idx="2043">
                  <c:v>6.5220896272398345</c:v>
                </c:pt>
                <c:pt idx="2044">
                  <c:v>6.5282746064624355</c:v>
                </c:pt>
                <c:pt idx="2045">
                  <c:v>6.5343184925992794</c:v>
                </c:pt>
                <c:pt idx="2046">
                  <c:v>6.540481089720223</c:v>
                </c:pt>
                <c:pt idx="2047">
                  <c:v>6.5467207754547401</c:v>
                </c:pt>
                <c:pt idx="2048">
                  <c:v>6.5527563209912376</c:v>
                </c:pt>
                <c:pt idx="2049">
                  <c:v>6.5588719895766703</c:v>
                </c:pt>
                <c:pt idx="2050">
                  <c:v>6.564998843015899</c:v>
                </c:pt>
                <c:pt idx="2051">
                  <c:v>6.5710940794214157</c:v>
                </c:pt>
                <c:pt idx="2052">
                  <c:v>6.5772707744627334</c:v>
                </c:pt>
                <c:pt idx="2053">
                  <c:v>6.5832886023662294</c:v>
                </c:pt>
                <c:pt idx="2054">
                  <c:v>6.5893633464147738</c:v>
                </c:pt>
                <c:pt idx="2055">
                  <c:v>6.5954163146974265</c:v>
                </c:pt>
                <c:pt idx="2056">
                  <c:v>6.6015581518593773</c:v>
                </c:pt>
                <c:pt idx="2057">
                  <c:v>6.6077288018516178</c:v>
                </c:pt>
                <c:pt idx="2058">
                  <c:v>6.6137825886809605</c:v>
                </c:pt>
                <c:pt idx="2059">
                  <c:v>6.6198077674099345</c:v>
                </c:pt>
                <c:pt idx="2060">
                  <c:v>6.6260025979068295</c:v>
                </c:pt>
                <c:pt idx="2061">
                  <c:v>6.6321157560956436</c:v>
                </c:pt>
                <c:pt idx="2062">
                  <c:v>6.6380826999563629</c:v>
                </c:pt>
                <c:pt idx="2063">
                  <c:v>6.6441588310248845</c:v>
                </c:pt>
                <c:pt idx="2064">
                  <c:v>6.6502499743934314</c:v>
                </c:pt>
                <c:pt idx="2065">
                  <c:v>6.6563879349606694</c:v>
                </c:pt>
                <c:pt idx="2066">
                  <c:v>6.6624368259321045</c:v>
                </c:pt>
                <c:pt idx="2067">
                  <c:v>6.6683860790703919</c:v>
                </c:pt>
                <c:pt idx="2068">
                  <c:v>6.6745002276958036</c:v>
                </c:pt>
                <c:pt idx="2069">
                  <c:v>6.6804573419366546</c:v>
                </c:pt>
                <c:pt idx="2070">
                  <c:v>6.6865879147297891</c:v>
                </c:pt>
                <c:pt idx="2071">
                  <c:v>6.6926999035713122</c:v>
                </c:pt>
                <c:pt idx="2072">
                  <c:v>6.6986857362670245</c:v>
                </c:pt>
                <c:pt idx="2073">
                  <c:v>6.7047407811832924</c:v>
                </c:pt>
                <c:pt idx="2074">
                  <c:v>6.7108535579976252</c:v>
                </c:pt>
                <c:pt idx="2075">
                  <c:v>6.7167929041996128</c:v>
                </c:pt>
                <c:pt idx="2076">
                  <c:v>6.7226926575916401</c:v>
                </c:pt>
                <c:pt idx="2077">
                  <c:v>6.728851334039935</c:v>
                </c:pt>
                <c:pt idx="2078">
                  <c:v>6.7349120537253944</c:v>
                </c:pt>
                <c:pt idx="2079">
                  <c:v>6.7409328776446955</c:v>
                </c:pt>
                <c:pt idx="2080">
                  <c:v>6.7467846403612866</c:v>
                </c:pt>
                <c:pt idx="2081">
                  <c:v>6.7527965762565314</c:v>
                </c:pt>
                <c:pt idx="2082">
                  <c:v>6.7589009862809455</c:v>
                </c:pt>
                <c:pt idx="2083">
                  <c:v>6.7649338964552932</c:v>
                </c:pt>
                <c:pt idx="2084">
                  <c:v>6.7707768723720392</c:v>
                </c:pt>
                <c:pt idx="2085">
                  <c:v>6.7768431974464924</c:v>
                </c:pt>
                <c:pt idx="2086">
                  <c:v>6.7827771534183707</c:v>
                </c:pt>
                <c:pt idx="2087">
                  <c:v>6.7888374123531108</c:v>
                </c:pt>
                <c:pt idx="2088">
                  <c:v>6.7947738058934384</c:v>
                </c:pt>
                <c:pt idx="2089">
                  <c:v>6.8007453095109156</c:v>
                </c:pt>
                <c:pt idx="2090">
                  <c:v>6.8067007605074865</c:v>
                </c:pt>
                <c:pt idx="2091">
                  <c:v>6.8126814510171672</c:v>
                </c:pt>
                <c:pt idx="2092">
                  <c:v>6.8185634202577399</c:v>
                </c:pt>
                <c:pt idx="2093">
                  <c:v>6.8244891452825049</c:v>
                </c:pt>
                <c:pt idx="2094">
                  <c:v>6.8304753587320866</c:v>
                </c:pt>
                <c:pt idx="2095">
                  <c:v>6.8363109963362945</c:v>
                </c:pt>
                <c:pt idx="2096">
                  <c:v>6.8422871416660085</c:v>
                </c:pt>
                <c:pt idx="2097">
                  <c:v>6.8483227093851724</c:v>
                </c:pt>
                <c:pt idx="2098">
                  <c:v>6.8541414130027274</c:v>
                </c:pt>
                <c:pt idx="2099">
                  <c:v>6.8600397628747452</c:v>
                </c:pt>
                <c:pt idx="2100">
                  <c:v>6.8659372534564627</c:v>
                </c:pt>
                <c:pt idx="2101">
                  <c:v>6.8718268238045424</c:v>
                </c:pt>
                <c:pt idx="2102">
                  <c:v>6.8777782700790375</c:v>
                </c:pt>
                <c:pt idx="2103">
                  <c:v>6.8835587422958957</c:v>
                </c:pt>
                <c:pt idx="2104">
                  <c:v>6.8893985995790823</c:v>
                </c:pt>
                <c:pt idx="2105">
                  <c:v>6.8952173211629741</c:v>
                </c:pt>
                <c:pt idx="2106">
                  <c:v>6.901126796894733</c:v>
                </c:pt>
                <c:pt idx="2107">
                  <c:v>6.9070344124866585</c:v>
                </c:pt>
                <c:pt idx="2108">
                  <c:v>6.9128468055188073</c:v>
                </c:pt>
                <c:pt idx="2109">
                  <c:v>6.9186126754413424</c:v>
                </c:pt>
                <c:pt idx="2110">
                  <c:v>6.9245429200771458</c:v>
                </c:pt>
                <c:pt idx="2111">
                  <c:v>6.9303907533744571</c:v>
                </c:pt>
                <c:pt idx="2112">
                  <c:v>6.9360987336594091</c:v>
                </c:pt>
                <c:pt idx="2113">
                  <c:v>6.9418944601387693</c:v>
                </c:pt>
                <c:pt idx="2114">
                  <c:v>6.9477139339026834</c:v>
                </c:pt>
                <c:pt idx="2115">
                  <c:v>6.9535711799272955</c:v>
                </c:pt>
                <c:pt idx="2116">
                  <c:v>6.9593153938277021</c:v>
                </c:pt>
                <c:pt idx="2117">
                  <c:v>6.9650017098606494</c:v>
                </c:pt>
                <c:pt idx="2118">
                  <c:v>6.9708088261774472</c:v>
                </c:pt>
                <c:pt idx="2119">
                  <c:v>6.9764686438269194</c:v>
                </c:pt>
                <c:pt idx="2120">
                  <c:v>6.9822902265082067</c:v>
                </c:pt>
                <c:pt idx="2121">
                  <c:v>6.9880891955738988</c:v>
                </c:pt>
                <c:pt idx="2122">
                  <c:v>6.9937628852828615</c:v>
                </c:pt>
                <c:pt idx="2123">
                  <c:v>6.9994998713034127</c:v>
                </c:pt>
                <c:pt idx="2124">
                  <c:v>7.0052919717163826</c:v>
                </c:pt>
                <c:pt idx="2125">
                  <c:v>7.0109059095181046</c:v>
                </c:pt>
                <c:pt idx="2126">
                  <c:v>7.0164772736236394</c:v>
                </c:pt>
                <c:pt idx="2127">
                  <c:v>7.0222977176198773</c:v>
                </c:pt>
                <c:pt idx="2128">
                  <c:v>7.0280072122687782</c:v>
                </c:pt>
                <c:pt idx="2129">
                  <c:v>7.0336860035105806</c:v>
                </c:pt>
                <c:pt idx="2130">
                  <c:v>7.0391892079669365</c:v>
                </c:pt>
                <c:pt idx="2131">
                  <c:v>7.0448466564443715</c:v>
                </c:pt>
                <c:pt idx="2132">
                  <c:v>7.050582348687394</c:v>
                </c:pt>
                <c:pt idx="2133">
                  <c:v>7.0562535321319784</c:v>
                </c:pt>
                <c:pt idx="2134">
                  <c:v>7.0617175549087268</c:v>
                </c:pt>
                <c:pt idx="2135">
                  <c:v>7.0674174593463839</c:v>
                </c:pt>
                <c:pt idx="2136">
                  <c:v>7.0729590409752046</c:v>
                </c:pt>
                <c:pt idx="2137">
                  <c:v>7.0786277265302804</c:v>
                </c:pt>
                <c:pt idx="2138">
                  <c:v>7.0841786032050216</c:v>
                </c:pt>
                <c:pt idx="2139">
                  <c:v>7.0897604874046705</c:v>
                </c:pt>
                <c:pt idx="2140">
                  <c:v>7.0952969212495871</c:v>
                </c:pt>
                <c:pt idx="2141">
                  <c:v>7.1008677745790028</c:v>
                </c:pt>
                <c:pt idx="2142">
                  <c:v>7.1063429224542833</c:v>
                </c:pt>
                <c:pt idx="2143">
                  <c:v>7.1118774841625809</c:v>
                </c:pt>
                <c:pt idx="2144">
                  <c:v>7.1174204627202782</c:v>
                </c:pt>
                <c:pt idx="2145">
                  <c:v>7.1228134063766859</c:v>
                </c:pt>
                <c:pt idx="2146">
                  <c:v>7.1283680296174747</c:v>
                </c:pt>
                <c:pt idx="2147">
                  <c:v>7.13396881166826</c:v>
                </c:pt>
                <c:pt idx="2148">
                  <c:v>7.1393374982482722</c:v>
                </c:pt>
                <c:pt idx="2149">
                  <c:v>7.1447845705738864</c:v>
                </c:pt>
                <c:pt idx="2150">
                  <c:v>7.1502073533623474</c:v>
                </c:pt>
                <c:pt idx="2151">
                  <c:v>7.1556567000851778</c:v>
                </c:pt>
                <c:pt idx="2152">
                  <c:v>7.1611422829720404</c:v>
                </c:pt>
                <c:pt idx="2153">
                  <c:v>7.1664458830142426</c:v>
                </c:pt>
                <c:pt idx="2154">
                  <c:v>7.1718089769684346</c:v>
                </c:pt>
                <c:pt idx="2155">
                  <c:v>7.1771501641102855</c:v>
                </c:pt>
                <c:pt idx="2156">
                  <c:v>7.1825823567380338</c:v>
                </c:pt>
                <c:pt idx="2157">
                  <c:v>7.1879741249263365</c:v>
                </c:pt>
                <c:pt idx="2158">
                  <c:v>7.1932986562797465</c:v>
                </c:pt>
                <c:pt idx="2159">
                  <c:v>7.1985627476865295</c:v>
                </c:pt>
                <c:pt idx="2160">
                  <c:v>7.2039720300722854</c:v>
                </c:pt>
                <c:pt idx="2161">
                  <c:v>7.209301144403649</c:v>
                </c:pt>
                <c:pt idx="2162">
                  <c:v>7.2145019739418847</c:v>
                </c:pt>
                <c:pt idx="2163">
                  <c:v>7.2197604424967734</c:v>
                </c:pt>
                <c:pt idx="2164">
                  <c:v>7.2250585589300469</c:v>
                </c:pt>
                <c:pt idx="2165">
                  <c:v>7.2303747459093124</c:v>
                </c:pt>
                <c:pt idx="2166">
                  <c:v>7.2355552211614755</c:v>
                </c:pt>
                <c:pt idx="2167">
                  <c:v>7.2407321972266994</c:v>
                </c:pt>
                <c:pt idx="2168">
                  <c:v>7.2459630442118419</c:v>
                </c:pt>
                <c:pt idx="2169">
                  <c:v>7.2510699137942725</c:v>
                </c:pt>
                <c:pt idx="2170">
                  <c:v>7.2563221354754814</c:v>
                </c:pt>
                <c:pt idx="2171">
                  <c:v>7.2615436870848358</c:v>
                </c:pt>
                <c:pt idx="2172">
                  <c:v>7.2666487832830846</c:v>
                </c:pt>
                <c:pt idx="2173">
                  <c:v>7.2718031733161208</c:v>
                </c:pt>
                <c:pt idx="2174">
                  <c:v>7.2770047965186579</c:v>
                </c:pt>
                <c:pt idx="2175">
                  <c:v>7.2820340695677839</c:v>
                </c:pt>
                <c:pt idx="2176">
                  <c:v>7.2870166362366771</c:v>
                </c:pt>
                <c:pt idx="2177">
                  <c:v>7.2922289411481493</c:v>
                </c:pt>
                <c:pt idx="2178">
                  <c:v>7.2973147775282756</c:v>
                </c:pt>
                <c:pt idx="2179">
                  <c:v>7.3023823142101527</c:v>
                </c:pt>
                <c:pt idx="2180">
                  <c:v>7.3072792106372395</c:v>
                </c:pt>
                <c:pt idx="2181">
                  <c:v>7.3123141063671389</c:v>
                </c:pt>
                <c:pt idx="2182">
                  <c:v>7.3174061408251445</c:v>
                </c:pt>
                <c:pt idx="2183">
                  <c:v>7.3224446070576947</c:v>
                </c:pt>
                <c:pt idx="2184">
                  <c:v>7.3272651232361063</c:v>
                </c:pt>
                <c:pt idx="2185">
                  <c:v>7.3323252759098905</c:v>
                </c:pt>
                <c:pt idx="2186">
                  <c:v>7.3372069887604798</c:v>
                </c:pt>
                <c:pt idx="2187">
                  <c:v>7.3422081088546394</c:v>
                </c:pt>
                <c:pt idx="2188">
                  <c:v>7.3471016958979085</c:v>
                </c:pt>
                <c:pt idx="2189">
                  <c:v>7.3520198654882645</c:v>
                </c:pt>
                <c:pt idx="2190">
                  <c:v>7.3568655731193955</c:v>
                </c:pt>
                <c:pt idx="2191">
                  <c:v>7.3617588159342464</c:v>
                </c:pt>
                <c:pt idx="2192">
                  <c:v>7.3665511142284155</c:v>
                </c:pt>
                <c:pt idx="2193">
                  <c:v>7.3713924529536357</c:v>
                </c:pt>
                <c:pt idx="2194">
                  <c:v>7.37624911672102</c:v>
                </c:pt>
                <c:pt idx="2195">
                  <c:v>7.3809288788046299</c:v>
                </c:pt>
                <c:pt idx="2196">
                  <c:v>7.3857809563947265</c:v>
                </c:pt>
                <c:pt idx="2197">
                  <c:v>7.3906739726011184</c:v>
                </c:pt>
                <c:pt idx="2198">
                  <c:v>7.3953200804564805</c:v>
                </c:pt>
                <c:pt idx="2199">
                  <c:v>7.4000387986696934</c:v>
                </c:pt>
                <c:pt idx="2200">
                  <c:v>7.4047195196290545</c:v>
                </c:pt>
                <c:pt idx="2201">
                  <c:v>7.4094556039056423</c:v>
                </c:pt>
                <c:pt idx="2202">
                  <c:v>7.4141993157564343</c:v>
                </c:pt>
                <c:pt idx="2203">
                  <c:v>7.4187618198776084</c:v>
                </c:pt>
                <c:pt idx="2204">
                  <c:v>7.4233749869076799</c:v>
                </c:pt>
                <c:pt idx="2205">
                  <c:v>7.4279672019307155</c:v>
                </c:pt>
                <c:pt idx="2206">
                  <c:v>7.4326459762294546</c:v>
                </c:pt>
                <c:pt idx="2207">
                  <c:v>7.4372481935384558</c:v>
                </c:pt>
                <c:pt idx="2208">
                  <c:v>7.4418118045470951</c:v>
                </c:pt>
                <c:pt idx="2209">
                  <c:v>7.4463129114028401</c:v>
                </c:pt>
                <c:pt idx="2210">
                  <c:v>7.4509237677140554</c:v>
                </c:pt>
                <c:pt idx="2211">
                  <c:v>7.45546124205325</c:v>
                </c:pt>
                <c:pt idx="2212">
                  <c:v>7.4598885404599145</c:v>
                </c:pt>
                <c:pt idx="2213">
                  <c:v>7.4643399776935615</c:v>
                </c:pt>
                <c:pt idx="2214">
                  <c:v>7.4688509427366565</c:v>
                </c:pt>
                <c:pt idx="2215">
                  <c:v>7.4733522952975528</c:v>
                </c:pt>
                <c:pt idx="2216">
                  <c:v>7.4777055540633084</c:v>
                </c:pt>
                <c:pt idx="2217">
                  <c:v>7.4821100709526851</c:v>
                </c:pt>
                <c:pt idx="2218">
                  <c:v>7.4864905801188524</c:v>
                </c:pt>
                <c:pt idx="2219">
                  <c:v>7.4907847224522328</c:v>
                </c:pt>
                <c:pt idx="2220">
                  <c:v>7.495203192833352</c:v>
                </c:pt>
                <c:pt idx="2221">
                  <c:v>7.4995803453853895</c:v>
                </c:pt>
                <c:pt idx="2222">
                  <c:v>7.5038599337272025</c:v>
                </c:pt>
                <c:pt idx="2223">
                  <c:v>7.5081684989757314</c:v>
                </c:pt>
                <c:pt idx="2224">
                  <c:v>7.5125090679987645</c:v>
                </c:pt>
                <c:pt idx="2225">
                  <c:v>7.5166989026676507</c:v>
                </c:pt>
                <c:pt idx="2226">
                  <c:v>7.5208416731096985</c:v>
                </c:pt>
                <c:pt idx="2227">
                  <c:v>7.525179077960952</c:v>
                </c:pt>
                <c:pt idx="2228">
                  <c:v>7.5293820806186194</c:v>
                </c:pt>
                <c:pt idx="2229">
                  <c:v>7.5335775417435284</c:v>
                </c:pt>
                <c:pt idx="2230">
                  <c:v>7.5376255720126952</c:v>
                </c:pt>
                <c:pt idx="2231">
                  <c:v>7.5417821521217334</c:v>
                </c:pt>
                <c:pt idx="2232">
                  <c:v>7.5459724655371954</c:v>
                </c:pt>
                <c:pt idx="2233">
                  <c:v>7.5501231612490525</c:v>
                </c:pt>
                <c:pt idx="2234">
                  <c:v>7.5540594657729327</c:v>
                </c:pt>
                <c:pt idx="2235">
                  <c:v>7.5582233266524828</c:v>
                </c:pt>
                <c:pt idx="2236">
                  <c:v>7.5622045077116065</c:v>
                </c:pt>
                <c:pt idx="2237">
                  <c:v>7.5662868123067355</c:v>
                </c:pt>
                <c:pt idx="2238">
                  <c:v>7.5702769108290084</c:v>
                </c:pt>
                <c:pt idx="2239">
                  <c:v>7.5742815734563882</c:v>
                </c:pt>
                <c:pt idx="2240">
                  <c:v>7.578201935405918</c:v>
                </c:pt>
                <c:pt idx="2241">
                  <c:v>7.58218175443566</c:v>
                </c:pt>
                <c:pt idx="2242">
                  <c:v>7.586047411846887</c:v>
                </c:pt>
                <c:pt idx="2243">
                  <c:v>7.5899752124859772</c:v>
                </c:pt>
                <c:pt idx="2244">
                  <c:v>7.5938951199965743</c:v>
                </c:pt>
                <c:pt idx="2245">
                  <c:v>7.5976321593213294</c:v>
                </c:pt>
                <c:pt idx="2246">
                  <c:v>7.6015384109539381</c:v>
                </c:pt>
                <c:pt idx="2247">
                  <c:v>7.6054875201909766</c:v>
                </c:pt>
                <c:pt idx="2248">
                  <c:v>7.6091907488838073</c:v>
                </c:pt>
                <c:pt idx="2249">
                  <c:v>7.6129546674401718</c:v>
                </c:pt>
                <c:pt idx="2250">
                  <c:v>7.6166706138262397</c:v>
                </c:pt>
                <c:pt idx="2251">
                  <c:v>7.620462843318025</c:v>
                </c:pt>
                <c:pt idx="2252">
                  <c:v>7.6242372820032855</c:v>
                </c:pt>
                <c:pt idx="2253">
                  <c:v>7.6278508135330645</c:v>
                </c:pt>
                <c:pt idx="2254">
                  <c:v>7.6314946498733152</c:v>
                </c:pt>
                <c:pt idx="2255">
                  <c:v>7.6351237533064085</c:v>
                </c:pt>
                <c:pt idx="2256">
                  <c:v>7.638826100432718</c:v>
                </c:pt>
                <c:pt idx="2257">
                  <c:v>7.6424302471720331</c:v>
                </c:pt>
                <c:pt idx="2258">
                  <c:v>7.6460177587650744</c:v>
                </c:pt>
                <c:pt idx="2259">
                  <c:v>7.6495580567747776</c:v>
                </c:pt>
                <c:pt idx="2260">
                  <c:v>7.653159969087687</c:v>
                </c:pt>
                <c:pt idx="2261">
                  <c:v>7.6566994751653334</c:v>
                </c:pt>
                <c:pt idx="2262">
                  <c:v>7.6601541360453318</c:v>
                </c:pt>
                <c:pt idx="2263">
                  <c:v>7.663601146092847</c:v>
                </c:pt>
                <c:pt idx="2264">
                  <c:v>7.6671246315014585</c:v>
                </c:pt>
                <c:pt idx="2265">
                  <c:v>7.6706119057946243</c:v>
                </c:pt>
                <c:pt idx="2266">
                  <c:v>7.673956541076425</c:v>
                </c:pt>
                <c:pt idx="2267">
                  <c:v>7.6773891607829849</c:v>
                </c:pt>
                <c:pt idx="2268">
                  <c:v>7.6807304339331308</c:v>
                </c:pt>
                <c:pt idx="2269">
                  <c:v>7.6840331281295216</c:v>
                </c:pt>
                <c:pt idx="2270">
                  <c:v>7.687433680559578</c:v>
                </c:pt>
                <c:pt idx="2271">
                  <c:v>7.6907826569962285</c:v>
                </c:pt>
                <c:pt idx="2272">
                  <c:v>7.6940623320488699</c:v>
                </c:pt>
                <c:pt idx="2273">
                  <c:v>7.6973480486639705</c:v>
                </c:pt>
                <c:pt idx="2274">
                  <c:v>7.7006426346259413</c:v>
                </c:pt>
                <c:pt idx="2275">
                  <c:v>7.7038269225577451</c:v>
                </c:pt>
                <c:pt idx="2276">
                  <c:v>7.7069695029215524</c:v>
                </c:pt>
                <c:pt idx="2277">
                  <c:v>7.7102561072692879</c:v>
                </c:pt>
                <c:pt idx="2278">
                  <c:v>7.7134154357432223</c:v>
                </c:pt>
                <c:pt idx="2279">
                  <c:v>7.7165715388263969</c:v>
                </c:pt>
                <c:pt idx="2280">
                  <c:v>7.7196240233431759</c:v>
                </c:pt>
                <c:pt idx="2281">
                  <c:v>7.7227414222094106</c:v>
                </c:pt>
                <c:pt idx="2282">
                  <c:v>7.7258732231830853</c:v>
                </c:pt>
                <c:pt idx="2283">
                  <c:v>7.7289818776143679</c:v>
                </c:pt>
                <c:pt idx="2284">
                  <c:v>7.7318987781960073</c:v>
                </c:pt>
                <c:pt idx="2285">
                  <c:v>7.7350090547134034</c:v>
                </c:pt>
                <c:pt idx="2286">
                  <c:v>7.7379549767948417</c:v>
                </c:pt>
                <c:pt idx="2287">
                  <c:v>7.7409765709116156</c:v>
                </c:pt>
                <c:pt idx="2288">
                  <c:v>7.7439243148779395</c:v>
                </c:pt>
                <c:pt idx="2289">
                  <c:v>7.7468751321011116</c:v>
                </c:pt>
                <c:pt idx="2290">
                  <c:v>7.7497501058313008</c:v>
                </c:pt>
                <c:pt idx="2291">
                  <c:v>7.752690258911568</c:v>
                </c:pt>
                <c:pt idx="2292">
                  <c:v>7.7555003530276725</c:v>
                </c:pt>
                <c:pt idx="2293">
                  <c:v>7.75839218645784</c:v>
                </c:pt>
                <c:pt idx="2294">
                  <c:v>7.7612527520724823</c:v>
                </c:pt>
                <c:pt idx="2295">
                  <c:v>7.763944527333992</c:v>
                </c:pt>
                <c:pt idx="2296">
                  <c:v>7.766781730796315</c:v>
                </c:pt>
                <c:pt idx="2297">
                  <c:v>7.7696663076044814</c:v>
                </c:pt>
                <c:pt idx="2298">
                  <c:v>7.7723273312442434</c:v>
                </c:pt>
                <c:pt idx="2299">
                  <c:v>7.7750330982915346</c:v>
                </c:pt>
                <c:pt idx="2300">
                  <c:v>7.7776925224118392</c:v>
                </c:pt>
                <c:pt idx="2301">
                  <c:v>7.7804307126096424</c:v>
                </c:pt>
                <c:pt idx="2302">
                  <c:v>7.7831362337277445</c:v>
                </c:pt>
                <c:pt idx="2303">
                  <c:v>7.7857151539465406</c:v>
                </c:pt>
                <c:pt idx="2304">
                  <c:v>7.7883017380331836</c:v>
                </c:pt>
                <c:pt idx="2305">
                  <c:v>7.7908859688407759</c:v>
                </c:pt>
                <c:pt idx="2306">
                  <c:v>7.7935162405576275</c:v>
                </c:pt>
                <c:pt idx="2307">
                  <c:v>7.7960523929560708</c:v>
                </c:pt>
                <c:pt idx="2308">
                  <c:v>7.7985803643916327</c:v>
                </c:pt>
                <c:pt idx="2309">
                  <c:v>7.8010916968020094</c:v>
                </c:pt>
                <c:pt idx="2310">
                  <c:v>7.8036146867058642</c:v>
                </c:pt>
                <c:pt idx="2311">
                  <c:v>7.8060888984517627</c:v>
                </c:pt>
                <c:pt idx="2312">
                  <c:v>7.8085085594669144</c:v>
                </c:pt>
                <c:pt idx="2313">
                  <c:v>7.8109094622559878</c:v>
                </c:pt>
                <c:pt idx="2314">
                  <c:v>7.8133633793997284</c:v>
                </c:pt>
                <c:pt idx="2315">
                  <c:v>7.8157817518035895</c:v>
                </c:pt>
                <c:pt idx="2316">
                  <c:v>7.8180836171963968</c:v>
                </c:pt>
                <c:pt idx="2317">
                  <c:v>7.8204752668788347</c:v>
                </c:pt>
                <c:pt idx="2318">
                  <c:v>7.8227594419719146</c:v>
                </c:pt>
                <c:pt idx="2319">
                  <c:v>7.8250184124153455</c:v>
                </c:pt>
                <c:pt idx="2320">
                  <c:v>7.8273590994660251</c:v>
                </c:pt>
                <c:pt idx="2321">
                  <c:v>7.8296468319462651</c:v>
                </c:pt>
                <c:pt idx="2322">
                  <c:v>7.8318927529920881</c:v>
                </c:pt>
                <c:pt idx="2323">
                  <c:v>7.8341301215513885</c:v>
                </c:pt>
                <c:pt idx="2324">
                  <c:v>7.8363438298822023</c:v>
                </c:pt>
                <c:pt idx="2325">
                  <c:v>7.8385054078006391</c:v>
                </c:pt>
                <c:pt idx="2326">
                  <c:v>7.8406319809291114</c:v>
                </c:pt>
                <c:pt idx="2327">
                  <c:v>7.8428483819441848</c:v>
                </c:pt>
                <c:pt idx="2328">
                  <c:v>7.8449575600745707</c:v>
                </c:pt>
                <c:pt idx="2329">
                  <c:v>7.8470623503491179</c:v>
                </c:pt>
                <c:pt idx="2330">
                  <c:v>7.8491175903444397</c:v>
                </c:pt>
                <c:pt idx="2331">
                  <c:v>7.8511889794328846</c:v>
                </c:pt>
                <c:pt idx="2332">
                  <c:v>7.8532634200301921</c:v>
                </c:pt>
                <c:pt idx="2333">
                  <c:v>7.8553329470931264</c:v>
                </c:pt>
                <c:pt idx="2334">
                  <c:v>7.8572511226172397</c:v>
                </c:pt>
                <c:pt idx="2335">
                  <c:v>7.8593057996343134</c:v>
                </c:pt>
                <c:pt idx="2336">
                  <c:v>7.8612358177099289</c:v>
                </c:pt>
                <c:pt idx="2337">
                  <c:v>7.8632174001909965</c:v>
                </c:pt>
                <c:pt idx="2338">
                  <c:v>7.8651406084530651</c:v>
                </c:pt>
                <c:pt idx="2339">
                  <c:v>7.8670623403977755</c:v>
                </c:pt>
                <c:pt idx="2340">
                  <c:v>7.8689289024501718</c:v>
                </c:pt>
                <c:pt idx="2341">
                  <c:v>7.8708551925559416</c:v>
                </c:pt>
                <c:pt idx="2342">
                  <c:v>7.8726480311786728</c:v>
                </c:pt>
                <c:pt idx="2343">
                  <c:v>7.8745379870469288</c:v>
                </c:pt>
                <c:pt idx="2344">
                  <c:v>7.8763742641515844</c:v>
                </c:pt>
                <c:pt idx="2345">
                  <c:v>7.8780833279926163</c:v>
                </c:pt>
                <c:pt idx="2346">
                  <c:v>7.8798962935763397</c:v>
                </c:pt>
                <c:pt idx="2347">
                  <c:v>7.8817566044122724</c:v>
                </c:pt>
                <c:pt idx="2348">
                  <c:v>7.8834382762601347</c:v>
                </c:pt>
                <c:pt idx="2349">
                  <c:v>7.8851477041266804</c:v>
                </c:pt>
                <c:pt idx="2350">
                  <c:v>7.8868149045125318</c:v>
                </c:pt>
                <c:pt idx="2351">
                  <c:v>7.8885542091589818</c:v>
                </c:pt>
                <c:pt idx="2352">
                  <c:v>7.8902594980448146</c:v>
                </c:pt>
                <c:pt idx="2353">
                  <c:v>7.8918705498827455</c:v>
                </c:pt>
                <c:pt idx="2354">
                  <c:v>7.8934799936164204</c:v>
                </c:pt>
                <c:pt idx="2355">
                  <c:v>7.8950997631667699</c:v>
                </c:pt>
                <c:pt idx="2356">
                  <c:v>7.8967288819286789</c:v>
                </c:pt>
                <c:pt idx="2357">
                  <c:v>7.8982938800174498</c:v>
                </c:pt>
                <c:pt idx="2358">
                  <c:v>7.8998460035153801</c:v>
                </c:pt>
                <c:pt idx="2359">
                  <c:v>7.9014131469680953</c:v>
                </c:pt>
                <c:pt idx="2360">
                  <c:v>7.9029565601309768</c:v>
                </c:pt>
                <c:pt idx="2361">
                  <c:v>7.9044660894656094</c:v>
                </c:pt>
                <c:pt idx="2362">
                  <c:v>7.9059468378859048</c:v>
                </c:pt>
                <c:pt idx="2363">
                  <c:v>7.9073857152546312</c:v>
                </c:pt>
                <c:pt idx="2364">
                  <c:v>7.9088881226293823</c:v>
                </c:pt>
                <c:pt idx="2365">
                  <c:v>7.9103506840090345</c:v>
                </c:pt>
                <c:pt idx="2366">
                  <c:v>7.9117369578297385</c:v>
                </c:pt>
                <c:pt idx="2367">
                  <c:v>7.9131800679611848</c:v>
                </c:pt>
                <c:pt idx="2368">
                  <c:v>7.9145109194525771</c:v>
                </c:pt>
                <c:pt idx="2369">
                  <c:v>7.9158787287788179</c:v>
                </c:pt>
                <c:pt idx="2370">
                  <c:v>7.917281589836425</c:v>
                </c:pt>
                <c:pt idx="2371">
                  <c:v>7.918642726189657</c:v>
                </c:pt>
                <c:pt idx="2372">
                  <c:v>7.9199741543163684</c:v>
                </c:pt>
                <c:pt idx="2373">
                  <c:v>7.9213026186040834</c:v>
                </c:pt>
                <c:pt idx="2374">
                  <c:v>7.9225743708457639</c:v>
                </c:pt>
                <c:pt idx="2375">
                  <c:v>7.9238504617358849</c:v>
                </c:pt>
                <c:pt idx="2376">
                  <c:v>7.9250977576160695</c:v>
                </c:pt>
                <c:pt idx="2377">
                  <c:v>7.9263922452211437</c:v>
                </c:pt>
                <c:pt idx="2378">
                  <c:v>7.9276072426747799</c:v>
                </c:pt>
                <c:pt idx="2379">
                  <c:v>7.928814359735429</c:v>
                </c:pt>
                <c:pt idx="2380">
                  <c:v>7.9300142792920685</c:v>
                </c:pt>
                <c:pt idx="2381">
                  <c:v>7.9311970136098378</c:v>
                </c:pt>
                <c:pt idx="2382">
                  <c:v>7.9323793135758534</c:v>
                </c:pt>
                <c:pt idx="2383">
                  <c:v>7.9335702224450273</c:v>
                </c:pt>
                <c:pt idx="2384">
                  <c:v>7.9346591443356207</c:v>
                </c:pt>
                <c:pt idx="2385">
                  <c:v>7.935820990974964</c:v>
                </c:pt>
                <c:pt idx="2386">
                  <c:v>7.9369071456952014</c:v>
                </c:pt>
                <c:pt idx="2387">
                  <c:v>7.9380280271788974</c:v>
                </c:pt>
                <c:pt idx="2388">
                  <c:v>7.9390991762047296</c:v>
                </c:pt>
                <c:pt idx="2389">
                  <c:v>7.9401728493930452</c:v>
                </c:pt>
                <c:pt idx="2390">
                  <c:v>7.9412152034516801</c:v>
                </c:pt>
                <c:pt idx="2391">
                  <c:v>7.9423010664213702</c:v>
                </c:pt>
                <c:pt idx="2392">
                  <c:v>7.9432737031716139</c:v>
                </c:pt>
                <c:pt idx="2393">
                  <c:v>7.9443382758960475</c:v>
                </c:pt>
                <c:pt idx="2394">
                  <c:v>7.9453402076083703</c:v>
                </c:pt>
                <c:pt idx="2395">
                  <c:v>7.9462695136376977</c:v>
                </c:pt>
                <c:pt idx="2396">
                  <c:v>7.947258965874326</c:v>
                </c:pt>
                <c:pt idx="2397">
                  <c:v>7.948285934515372</c:v>
                </c:pt>
                <c:pt idx="2398">
                  <c:v>7.9491952505604075</c:v>
                </c:pt>
                <c:pt idx="2399">
                  <c:v>7.9501146240570648</c:v>
                </c:pt>
                <c:pt idx="2400">
                  <c:v>7.9509919293466975</c:v>
                </c:pt>
                <c:pt idx="2401">
                  <c:v>7.9519379360600881</c:v>
                </c:pt>
                <c:pt idx="2402">
                  <c:v>7.9528537121131109</c:v>
                </c:pt>
                <c:pt idx="2403">
                  <c:v>7.9537037659523433</c:v>
                </c:pt>
                <c:pt idx="2404">
                  <c:v>7.9545556735508365</c:v>
                </c:pt>
                <c:pt idx="2405">
                  <c:v>7.9554184794039156</c:v>
                </c:pt>
                <c:pt idx="2406">
                  <c:v>7.956268863774719</c:v>
                </c:pt>
                <c:pt idx="2407">
                  <c:v>7.9570921146900524</c:v>
                </c:pt>
                <c:pt idx="2408">
                  <c:v>7.9578961666861785</c:v>
                </c:pt>
                <c:pt idx="2409">
                  <c:v>7.9587272553045834</c:v>
                </c:pt>
                <c:pt idx="2410">
                  <c:v>7.9595234288377323</c:v>
                </c:pt>
                <c:pt idx="2411">
                  <c:v>7.9603041065749895</c:v>
                </c:pt>
                <c:pt idx="2412">
                  <c:v>7.9610675700483995</c:v>
                </c:pt>
                <c:pt idx="2413">
                  <c:v>7.9618016317786164</c:v>
                </c:pt>
                <c:pt idx="2414">
                  <c:v>7.9625668697707459</c:v>
                </c:pt>
                <c:pt idx="2415">
                  <c:v>7.9633121615103901</c:v>
                </c:pt>
                <c:pt idx="2416">
                  <c:v>7.964019114959437</c:v>
                </c:pt>
                <c:pt idx="2417">
                  <c:v>7.9647458928021999</c:v>
                </c:pt>
                <c:pt idx="2418">
                  <c:v>7.965397750441352</c:v>
                </c:pt>
                <c:pt idx="2419">
                  <c:v>7.9660899632439897</c:v>
                </c:pt>
                <c:pt idx="2420">
                  <c:v>7.9667983397877027</c:v>
                </c:pt>
                <c:pt idx="2421">
                  <c:v>7.9674832573566734</c:v>
                </c:pt>
                <c:pt idx="2422">
                  <c:v>7.9681358136878675</c:v>
                </c:pt>
                <c:pt idx="2423">
                  <c:v>7.9688046542170845</c:v>
                </c:pt>
                <c:pt idx="2424">
                  <c:v>7.9694080933253293</c:v>
                </c:pt>
                <c:pt idx="2425">
                  <c:v>7.9700349093348404</c:v>
                </c:pt>
                <c:pt idx="2426">
                  <c:v>7.9706507185055724</c:v>
                </c:pt>
                <c:pt idx="2427">
                  <c:v>7.9712805205313879</c:v>
                </c:pt>
                <c:pt idx="2428">
                  <c:v>7.9718655015363824</c:v>
                </c:pt>
                <c:pt idx="2429">
                  <c:v>7.9724386278213304</c:v>
                </c:pt>
                <c:pt idx="2430">
                  <c:v>7.9730214901100771</c:v>
                </c:pt>
                <c:pt idx="2431">
                  <c:v>7.9735814202959201</c:v>
                </c:pt>
                <c:pt idx="2432">
                  <c:v>7.9741420971882579</c:v>
                </c:pt>
                <c:pt idx="2433">
                  <c:v>7.9747149805089466</c:v>
                </c:pt>
                <c:pt idx="2434">
                  <c:v>7.9752262093889703</c:v>
                </c:pt>
                <c:pt idx="2435">
                  <c:v>7.9757654158650135</c:v>
                </c:pt>
                <c:pt idx="2436">
                  <c:v>7.9762772241260826</c:v>
                </c:pt>
                <c:pt idx="2437">
                  <c:v>7.9768025280102401</c:v>
                </c:pt>
                <c:pt idx="2438">
                  <c:v>7.9772919290013364</c:v>
                </c:pt>
                <c:pt idx="2439">
                  <c:v>7.9777856407256555</c:v>
                </c:pt>
                <c:pt idx="2440">
                  <c:v>7.9782678776989071</c:v>
                </c:pt>
                <c:pt idx="2441">
                  <c:v>7.978776798572933</c:v>
                </c:pt>
                <c:pt idx="2442">
                  <c:v>7.9792099726326153</c:v>
                </c:pt>
                <c:pt idx="2443">
                  <c:v>7.979704711292853</c:v>
                </c:pt>
                <c:pt idx="2444">
                  <c:v>7.9801526873455195</c:v>
                </c:pt>
                <c:pt idx="2445">
                  <c:v>7.9805661419564977</c:v>
                </c:pt>
                <c:pt idx="2446">
                  <c:v>7.9810109861626835</c:v>
                </c:pt>
                <c:pt idx="2447">
                  <c:v>7.9814806478690885</c:v>
                </c:pt>
                <c:pt idx="2448">
                  <c:v>7.9818847608460946</c:v>
                </c:pt>
                <c:pt idx="2449">
                  <c:v>7.9822909154765318</c:v>
                </c:pt>
                <c:pt idx="2450">
                  <c:v>7.9826578760028966</c:v>
                </c:pt>
                <c:pt idx="2451">
                  <c:v>7.9830837385247921</c:v>
                </c:pt>
                <c:pt idx="2452">
                  <c:v>7.9834843107460465</c:v>
                </c:pt>
                <c:pt idx="2453">
                  <c:v>7.983850003222253</c:v>
                </c:pt>
                <c:pt idx="2454">
                  <c:v>7.9842177928580735</c:v>
                </c:pt>
                <c:pt idx="2455">
                  <c:v>7.9845887956547426</c:v>
                </c:pt>
                <c:pt idx="2456">
                  <c:v>7.9849467419576072</c:v>
                </c:pt>
                <c:pt idx="2457">
                  <c:v>7.9853055757036824</c:v>
                </c:pt>
                <c:pt idx="2458">
                  <c:v>7.9856471161691891</c:v>
                </c:pt>
                <c:pt idx="2459">
                  <c:v>7.9860028042172884</c:v>
                </c:pt>
                <c:pt idx="2460">
                  <c:v>7.9863309042958104</c:v>
                </c:pt>
                <c:pt idx="2461">
                  <c:v>7.9866631866849591</c:v>
                </c:pt>
                <c:pt idx="2462">
                  <c:v>7.9869819152450825</c:v>
                </c:pt>
                <c:pt idx="2463">
                  <c:v>7.987284688414757</c:v>
                </c:pt>
                <c:pt idx="2464">
                  <c:v>7.9876002884584905</c:v>
                </c:pt>
                <c:pt idx="2465">
                  <c:v>7.9879084262148394</c:v>
                </c:pt>
                <c:pt idx="2466">
                  <c:v>7.9881973715943984</c:v>
                </c:pt>
                <c:pt idx="2467">
                  <c:v>7.9884892035779771</c:v>
                </c:pt>
                <c:pt idx="2468">
                  <c:v>7.9887440657147453</c:v>
                </c:pt>
                <c:pt idx="2469">
                  <c:v>7.9890273251204471</c:v>
                </c:pt>
                <c:pt idx="2470">
                  <c:v>7.9893144912257803</c:v>
                </c:pt>
                <c:pt idx="2471">
                  <c:v>7.9895972520247582</c:v>
                </c:pt>
                <c:pt idx="2472">
                  <c:v>7.9898446095731552</c:v>
                </c:pt>
                <c:pt idx="2473">
                  <c:v>7.9901220212370152</c:v>
                </c:pt>
                <c:pt idx="2474">
                  <c:v>7.9903504446913534</c:v>
                </c:pt>
                <c:pt idx="2475">
                  <c:v>7.9905888416687265</c:v>
                </c:pt>
                <c:pt idx="2476">
                  <c:v>7.9908397232081194</c:v>
                </c:pt>
                <c:pt idx="2477">
                  <c:v>7.9910808434036804</c:v>
                </c:pt>
                <c:pt idx="2478">
                  <c:v>7.9913066371537393</c:v>
                </c:pt>
                <c:pt idx="2479">
                  <c:v>7.9915225054097823</c:v>
                </c:pt>
                <c:pt idx="2480">
                  <c:v>7.991744353925557</c:v>
                </c:pt>
                <c:pt idx="2481">
                  <c:v>7.9919575420062605</c:v>
                </c:pt>
                <c:pt idx="2482">
                  <c:v>7.9921682745077955</c:v>
                </c:pt>
                <c:pt idx="2483">
                  <c:v>7.9923894860861324</c:v>
                </c:pt>
                <c:pt idx="2484">
                  <c:v>7.9925750339466815</c:v>
                </c:pt>
                <c:pt idx="2485">
                  <c:v>7.9927689410939324</c:v>
                </c:pt>
                <c:pt idx="2486">
                  <c:v>7.9929658635808725</c:v>
                </c:pt>
                <c:pt idx="2487">
                  <c:v>7.9931605450088101</c:v>
                </c:pt>
                <c:pt idx="2488">
                  <c:v>7.9933349515269914</c:v>
                </c:pt>
                <c:pt idx="2489">
                  <c:v>7.9935138793325251</c:v>
                </c:pt>
                <c:pt idx="2490">
                  <c:v>7.9936883181701424</c:v>
                </c:pt>
                <c:pt idx="2491">
                  <c:v>7.9938777308322306</c:v>
                </c:pt>
                <c:pt idx="2492">
                  <c:v>7.9940304684088055</c:v>
                </c:pt>
                <c:pt idx="2493">
                  <c:v>7.994211528037634</c:v>
                </c:pt>
                <c:pt idx="2494">
                  <c:v>7.9943664236542862</c:v>
                </c:pt>
                <c:pt idx="2495">
                  <c:v>7.9945057682423055</c:v>
                </c:pt>
                <c:pt idx="2496">
                  <c:v>7.9946667345835829</c:v>
                </c:pt>
                <c:pt idx="2497">
                  <c:v>7.9948361437583877</c:v>
                </c:pt>
                <c:pt idx="2498">
                  <c:v>7.9949745256459126</c:v>
                </c:pt>
                <c:pt idx="2499">
                  <c:v>7.995115104924543</c:v>
                </c:pt>
                <c:pt idx="2500">
                  <c:v>7.9952328090721725</c:v>
                </c:pt>
                <c:pt idx="2501">
                  <c:v>7.9953986366666694</c:v>
                </c:pt>
                <c:pt idx="2502">
                  <c:v>7.9955339356666704</c:v>
                </c:pt>
                <c:pt idx="2503">
                  <c:v>7.9956591780000004</c:v>
                </c:pt>
                <c:pt idx="2504">
                  <c:v>7.995772756</c:v>
                </c:pt>
                <c:pt idx="2505">
                  <c:v>7.9958952513333337</c:v>
                </c:pt>
                <c:pt idx="2506">
                  <c:v>7.9960074166666724</c:v>
                </c:pt>
                <c:pt idx="2507">
                  <c:v>7.9961370490000006</c:v>
                </c:pt>
                <c:pt idx="2508">
                  <c:v>7.9962511560000014</c:v>
                </c:pt>
                <c:pt idx="2509">
                  <c:v>7.9963670606666781</c:v>
                </c:pt>
                <c:pt idx="2510">
                  <c:v>7.9964663893333494</c:v>
                </c:pt>
                <c:pt idx="2511">
                  <c:v>7.9965785076666664</c:v>
                </c:pt>
                <c:pt idx="2512">
                  <c:v>7.9966809746666714</c:v>
                </c:pt>
                <c:pt idx="2513">
                  <c:v>7.9967737783333463</c:v>
                </c:pt>
                <c:pt idx="2514">
                  <c:v>7.9968778183333384</c:v>
                </c:pt>
                <c:pt idx="2515">
                  <c:v>7.996976560666667</c:v>
                </c:pt>
                <c:pt idx="2516">
                  <c:v>7.9970672339999975</c:v>
                </c:pt>
                <c:pt idx="2517">
                  <c:v>7.9971499296666684</c:v>
                </c:pt>
                <c:pt idx="2518">
                  <c:v>7.9972208876666704</c:v>
                </c:pt>
                <c:pt idx="2519">
                  <c:v>7.9973094863333465</c:v>
                </c:pt>
                <c:pt idx="2520">
                  <c:v>7.9973952196666671</c:v>
                </c:pt>
                <c:pt idx="2521">
                  <c:v>7.9974944233333334</c:v>
                </c:pt>
                <c:pt idx="2522">
                  <c:v>7.9975586106666663</c:v>
                </c:pt>
                <c:pt idx="2523">
                  <c:v>7.9976548346666663</c:v>
                </c:pt>
                <c:pt idx="2524">
                  <c:v>7.9977172233333329</c:v>
                </c:pt>
                <c:pt idx="2525">
                  <c:v>7.9977774326666724</c:v>
                </c:pt>
                <c:pt idx="2526">
                  <c:v>7.9978643773333316</c:v>
                </c:pt>
                <c:pt idx="2527">
                  <c:v>7.9979287436666704</c:v>
                </c:pt>
                <c:pt idx="2528">
                  <c:v>7.9979944133333332</c:v>
                </c:pt>
                <c:pt idx="2529">
                  <c:v>7.9980533733333434</c:v>
                </c:pt>
                <c:pt idx="2530">
                  <c:v>7.9981153363333295</c:v>
                </c:pt>
                <c:pt idx="2531">
                  <c:v>7.9981799909999998</c:v>
                </c:pt>
                <c:pt idx="2532">
                  <c:v>7.9982353163333331</c:v>
                </c:pt>
                <c:pt idx="2533">
                  <c:v>7.9983021833333554</c:v>
                </c:pt>
                <c:pt idx="2534">
                  <c:v>7.9983484803333553</c:v>
                </c:pt>
                <c:pt idx="2535">
                  <c:v>7.9983980099999998</c:v>
                </c:pt>
                <c:pt idx="2536">
                  <c:v>7.9984561056666781</c:v>
                </c:pt>
                <c:pt idx="2537">
                  <c:v>7.9985125533333337</c:v>
                </c:pt>
                <c:pt idx="2538">
                  <c:v>7.9985548426666666</c:v>
                </c:pt>
                <c:pt idx="2539">
                  <c:v>7.9986049016666714</c:v>
                </c:pt>
                <c:pt idx="2540">
                  <c:v>7.9986514416666781</c:v>
                </c:pt>
                <c:pt idx="2541">
                  <c:v>7.9987016996666771</c:v>
                </c:pt>
                <c:pt idx="2542">
                  <c:v>7.9987430666666723</c:v>
                </c:pt>
                <c:pt idx="2543">
                  <c:v>7.9987964529999998</c:v>
                </c:pt>
                <c:pt idx="2544">
                  <c:v>7.9988297873333503</c:v>
                </c:pt>
                <c:pt idx="2545">
                  <c:v>7.9988613729999996</c:v>
                </c:pt>
                <c:pt idx="2546">
                  <c:v>7.9989090273333332</c:v>
                </c:pt>
                <c:pt idx="2547">
                  <c:v>7.9989548166666555</c:v>
                </c:pt>
                <c:pt idx="2548">
                  <c:v>7.9989885923333333</c:v>
                </c:pt>
                <c:pt idx="2549">
                  <c:v>7.9990215459999989</c:v>
                </c:pt>
                <c:pt idx="2550">
                  <c:v>7.9990508353333434</c:v>
                </c:pt>
                <c:pt idx="2551">
                  <c:v>7.9990897676666703</c:v>
                </c:pt>
                <c:pt idx="2552">
                  <c:v>7.9991213459999999</c:v>
                </c:pt>
                <c:pt idx="2553">
                  <c:v>7.9991566316666693</c:v>
                </c:pt>
                <c:pt idx="2554">
                  <c:v>7.999175531333333</c:v>
                </c:pt>
                <c:pt idx="2555">
                  <c:v>7.9992068396666713</c:v>
                </c:pt>
                <c:pt idx="2556">
                  <c:v>7.9992311256666842</c:v>
                </c:pt>
                <c:pt idx="2557">
                  <c:v>7.9992664620000138</c:v>
                </c:pt>
                <c:pt idx="2558">
                  <c:v>7.999294492000014</c:v>
                </c:pt>
                <c:pt idx="2559">
                  <c:v>7.9993220886666832</c:v>
                </c:pt>
                <c:pt idx="2560">
                  <c:v>7.9993426233333533</c:v>
                </c:pt>
                <c:pt idx="2561">
                  <c:v>7.999370455666682</c:v>
                </c:pt>
                <c:pt idx="2562">
                  <c:v>7.9993929546666811</c:v>
                </c:pt>
                <c:pt idx="2563">
                  <c:v>7.9994145563333285</c:v>
                </c:pt>
                <c:pt idx="2564">
                  <c:v>7.9994383149999999</c:v>
                </c:pt>
                <c:pt idx="2565">
                  <c:v>7.9994618423333446</c:v>
                </c:pt>
                <c:pt idx="2566">
                  <c:v>7.9994836903333493</c:v>
                </c:pt>
                <c:pt idx="2567">
                  <c:v>7.9996463446666839</c:v>
                </c:pt>
                <c:pt idx="2568">
                  <c:v>7.9995136863333434</c:v>
                </c:pt>
                <c:pt idx="2569">
                  <c:v>7.9995305320000005</c:v>
                </c:pt>
                <c:pt idx="2570">
                  <c:v>7.9995483343333493</c:v>
                </c:pt>
                <c:pt idx="2571">
                  <c:v>7.9995743663333325</c:v>
                </c:pt>
                <c:pt idx="2572">
                  <c:v>7.9995817496666684</c:v>
                </c:pt>
                <c:pt idx="2573">
                  <c:v>7.9996097293333532</c:v>
                </c:pt>
                <c:pt idx="2574">
                  <c:v>7.9996219933333554</c:v>
                </c:pt>
                <c:pt idx="2575">
                  <c:v>7.9996302933333494</c:v>
                </c:pt>
                <c:pt idx="2576">
                  <c:v>7.9996607246666871</c:v>
                </c:pt>
                <c:pt idx="2577">
                  <c:v>7.9996752573333332</c:v>
                </c:pt>
                <c:pt idx="2578">
                  <c:v>7.9996895960000014</c:v>
                </c:pt>
                <c:pt idx="2579">
                  <c:v>7.9996993263333493</c:v>
                </c:pt>
                <c:pt idx="2580">
                  <c:v>7.9997128633333334</c:v>
                </c:pt>
                <c:pt idx="2581">
                  <c:v>7.9997259390000002</c:v>
                </c:pt>
                <c:pt idx="2582">
                  <c:v>7.9997341246666762</c:v>
                </c:pt>
                <c:pt idx="2583">
                  <c:v>7.9997465793333333</c:v>
                </c:pt>
                <c:pt idx="2584">
                  <c:v>7.9997563249999999</c:v>
                </c:pt>
                <c:pt idx="2585">
                  <c:v>7.9997637756666888</c:v>
                </c:pt>
                <c:pt idx="2586">
                  <c:v>7.9997753866666734</c:v>
                </c:pt>
                <c:pt idx="2587">
                  <c:v>7.9997857229999996</c:v>
                </c:pt>
                <c:pt idx="2588">
                  <c:v>7.999791753666682</c:v>
                </c:pt>
                <c:pt idx="2589">
                  <c:v>7.9997926140000128</c:v>
                </c:pt>
                <c:pt idx="2590">
                  <c:v>7.9998024289999998</c:v>
                </c:pt>
                <c:pt idx="2591">
                  <c:v>7.9998145009999888</c:v>
                </c:pt>
                <c:pt idx="2592">
                  <c:v>7.9998262913333473</c:v>
                </c:pt>
                <c:pt idx="2593">
                  <c:v>7.9998295253333493</c:v>
                </c:pt>
                <c:pt idx="2594">
                  <c:v>7.999841584666683</c:v>
                </c:pt>
                <c:pt idx="2595">
                  <c:v>7.9998469113333446</c:v>
                </c:pt>
                <c:pt idx="2596">
                  <c:v>7.9998554259999999</c:v>
                </c:pt>
                <c:pt idx="2597">
                  <c:v>7.9998596573333414</c:v>
                </c:pt>
                <c:pt idx="2598">
                  <c:v>7.9998654450000108</c:v>
                </c:pt>
                <c:pt idx="2599">
                  <c:v>7.9998709610000001</c:v>
                </c:pt>
                <c:pt idx="2600">
                  <c:v>7.9999162030000006</c:v>
                </c:pt>
              </c:numCache>
            </c:numRef>
          </c:yVal>
          <c:smooth val="1"/>
        </c:ser>
        <c:axId val="81459840"/>
        <c:axId val="82788736"/>
      </c:scatterChart>
      <c:valAx>
        <c:axId val="81459840"/>
        <c:scaling>
          <c:orientation val="minMax"/>
        </c:scaling>
        <c:axPos val="b"/>
        <c:numFmt formatCode="0.00_ " sourceLinked="1"/>
        <c:tickLblPos val="nextTo"/>
        <c:txPr>
          <a:bodyPr/>
          <a:lstStyle/>
          <a:p>
            <a:pPr>
              <a:defRPr sz="1600"/>
            </a:pPr>
            <a:endParaRPr lang="zh-CN"/>
          </a:p>
        </c:txPr>
        <c:crossAx val="82788736"/>
        <c:crosses val="autoZero"/>
        <c:crossBetween val="midCat"/>
      </c:valAx>
      <c:valAx>
        <c:axId val="82788736"/>
        <c:scaling>
          <c:orientation val="minMax"/>
        </c:scaling>
        <c:axPos val="l"/>
        <c:majorGridlines/>
        <c:numFmt formatCode="0.00_ " sourceLinked="0"/>
        <c:tickLblPos val="nextTo"/>
        <c:txPr>
          <a:bodyPr/>
          <a:lstStyle/>
          <a:p>
            <a:pPr>
              <a:defRPr sz="1600"/>
            </a:pPr>
            <a:endParaRPr lang="zh-CN"/>
          </a:p>
        </c:txPr>
        <c:crossAx val="81459840"/>
        <c:crossesAt val="-30"/>
        <c:crossBetween val="midCat"/>
      </c:valAx>
    </c:plotArea>
    <c:legend>
      <c:legendPos val="r"/>
      <c:layout/>
      <c:txPr>
        <a:bodyPr/>
        <a:lstStyle/>
        <a:p>
          <a:pPr>
            <a:defRPr sz="1600"/>
          </a:pPr>
          <a:endParaRPr lang="zh-CN"/>
        </a:p>
      </c:txPr>
    </c:legend>
    <c:plotVisOnly val="1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lrMapOvr bg1="lt1" tx1="dk1" bg2="lt2" tx2="dk2" accent1="accent1" accent2="accent2" accent3="accent3" accent4="accent4" accent5="accent5" accent6="accent6" hlink="hlink" folHlink="folHlink"/>
  <c:chart>
    <c:plotArea>
      <c:layout/>
      <c:scatterChart>
        <c:scatterStyle val="smoothMarker"/>
        <c:ser>
          <c:idx val="0"/>
          <c:order val="0"/>
          <c:tx>
            <c:v>MCS0</c:v>
          </c:tx>
          <c:spPr>
            <a:ln w="63500"/>
          </c:spPr>
          <c:marker>
            <c:symbol val="none"/>
          </c:marker>
          <c:xVal>
            <c:numRef>
              <c:f>'BCC,32byte'!$A$19:$A$79</c:f>
              <c:numCache>
                <c:formatCode>0.00_ </c:formatCode>
                <c:ptCount val="61"/>
                <c:pt idx="0">
                  <c:v>-5</c:v>
                </c:pt>
                <c:pt idx="1">
                  <c:v>-4.9000000000000004</c:v>
                </c:pt>
                <c:pt idx="2">
                  <c:v>-4.8</c:v>
                </c:pt>
                <c:pt idx="3">
                  <c:v>-4.7</c:v>
                </c:pt>
                <c:pt idx="4">
                  <c:v>-4.5999999999999996</c:v>
                </c:pt>
                <c:pt idx="5">
                  <c:v>-4.5</c:v>
                </c:pt>
                <c:pt idx="6">
                  <c:v>-4.4000000000000004</c:v>
                </c:pt>
                <c:pt idx="7">
                  <c:v>-4.3</c:v>
                </c:pt>
                <c:pt idx="8">
                  <c:v>-4.2</c:v>
                </c:pt>
                <c:pt idx="9">
                  <c:v>-4.0999999999999996</c:v>
                </c:pt>
                <c:pt idx="10">
                  <c:v>-4</c:v>
                </c:pt>
                <c:pt idx="11">
                  <c:v>-3.9</c:v>
                </c:pt>
                <c:pt idx="12">
                  <c:v>-3.8</c:v>
                </c:pt>
                <c:pt idx="13">
                  <c:v>-3.7</c:v>
                </c:pt>
                <c:pt idx="14">
                  <c:v>-3.6</c:v>
                </c:pt>
                <c:pt idx="15">
                  <c:v>-3.5000000000000102</c:v>
                </c:pt>
                <c:pt idx="16">
                  <c:v>-3.4000000000000101</c:v>
                </c:pt>
                <c:pt idx="17">
                  <c:v>-3.30000000000001</c:v>
                </c:pt>
                <c:pt idx="18">
                  <c:v>-3.2000000000000099</c:v>
                </c:pt>
                <c:pt idx="19">
                  <c:v>-3.1000000000000099</c:v>
                </c:pt>
                <c:pt idx="20">
                  <c:v>-3.0000000000000102</c:v>
                </c:pt>
                <c:pt idx="21">
                  <c:v>-2.9000000000000101</c:v>
                </c:pt>
                <c:pt idx="22">
                  <c:v>-2.80000000000001</c:v>
                </c:pt>
                <c:pt idx="23">
                  <c:v>-2.7000000000000099</c:v>
                </c:pt>
                <c:pt idx="24">
                  <c:v>-2.6000000000000099</c:v>
                </c:pt>
                <c:pt idx="25">
                  <c:v>-2.5000000000000102</c:v>
                </c:pt>
                <c:pt idx="26">
                  <c:v>-2.4000000000000101</c:v>
                </c:pt>
                <c:pt idx="27">
                  <c:v>-2.30000000000001</c:v>
                </c:pt>
                <c:pt idx="28">
                  <c:v>-2.2000000000000099</c:v>
                </c:pt>
                <c:pt idx="29">
                  <c:v>-2.1000000000000099</c:v>
                </c:pt>
                <c:pt idx="30">
                  <c:v>-2.0000000000000102</c:v>
                </c:pt>
                <c:pt idx="31">
                  <c:v>-1.9000000000000101</c:v>
                </c:pt>
                <c:pt idx="32">
                  <c:v>-1.80000000000001</c:v>
                </c:pt>
                <c:pt idx="33">
                  <c:v>-1.7000000000000099</c:v>
                </c:pt>
                <c:pt idx="34">
                  <c:v>-1.6000000000000101</c:v>
                </c:pt>
                <c:pt idx="35">
                  <c:v>-1.50000000000001</c:v>
                </c:pt>
                <c:pt idx="36">
                  <c:v>-1.4000000000000099</c:v>
                </c:pt>
                <c:pt idx="37">
                  <c:v>-1.30000000000001</c:v>
                </c:pt>
                <c:pt idx="38">
                  <c:v>-1.2000000000000099</c:v>
                </c:pt>
                <c:pt idx="39">
                  <c:v>-1.1000000000000101</c:v>
                </c:pt>
                <c:pt idx="40">
                  <c:v>-1.00000000000001</c:v>
                </c:pt>
                <c:pt idx="41">
                  <c:v>-0.90000000000001001</c:v>
                </c:pt>
                <c:pt idx="42">
                  <c:v>-0.80000000000001004</c:v>
                </c:pt>
                <c:pt idx="43">
                  <c:v>-0.70000000000002005</c:v>
                </c:pt>
                <c:pt idx="44">
                  <c:v>-0.60000000000002063</c:v>
                </c:pt>
                <c:pt idx="45">
                  <c:v>-0.50000000000001998</c:v>
                </c:pt>
                <c:pt idx="46">
                  <c:v>-0.40000000000002001</c:v>
                </c:pt>
                <c:pt idx="47">
                  <c:v>-0.30000000000001997</c:v>
                </c:pt>
                <c:pt idx="48">
                  <c:v>-0.20000000000002019</c:v>
                </c:pt>
                <c:pt idx="49">
                  <c:v>-0.10000000000002</c:v>
                </c:pt>
                <c:pt idx="50">
                  <c:v>-2.0428103653102997E-14</c:v>
                </c:pt>
                <c:pt idx="51">
                  <c:v>9.9999999999980271E-2</c:v>
                </c:pt>
                <c:pt idx="52">
                  <c:v>0.19999999999998022</c:v>
                </c:pt>
                <c:pt idx="53">
                  <c:v>0.29999999999998089</c:v>
                </c:pt>
                <c:pt idx="54">
                  <c:v>0.39999999999998109</c:v>
                </c:pt>
                <c:pt idx="55">
                  <c:v>0.49999999999998096</c:v>
                </c:pt>
                <c:pt idx="56">
                  <c:v>0.59999999999997999</c:v>
                </c:pt>
                <c:pt idx="57">
                  <c:v>0.69999999999998064</c:v>
                </c:pt>
                <c:pt idx="58">
                  <c:v>0.79999999999997995</c:v>
                </c:pt>
                <c:pt idx="59">
                  <c:v>0.89999999999998004</c:v>
                </c:pt>
                <c:pt idx="60">
                  <c:v>0.99999999999998002</c:v>
                </c:pt>
              </c:numCache>
            </c:numRef>
          </c:xVal>
          <c:yVal>
            <c:numRef>
              <c:f>'BCC,32byte'!$L$19:$L$79</c:f>
              <c:numCache>
                <c:formatCode>0.0000_ </c:formatCode>
                <c:ptCount val="61"/>
                <c:pt idx="0">
                  <c:v>1</c:v>
                </c:pt>
                <c:pt idx="1">
                  <c:v>1</c:v>
                </c:pt>
                <c:pt idx="2">
                  <c:v>0.99999666665555564</c:v>
                </c:pt>
                <c:pt idx="3">
                  <c:v>1</c:v>
                </c:pt>
                <c:pt idx="4">
                  <c:v>1</c:v>
                </c:pt>
                <c:pt idx="5">
                  <c:v>0.99999333328888951</c:v>
                </c:pt>
                <c:pt idx="6">
                  <c:v>0.99998666648888579</c:v>
                </c:pt>
                <c:pt idx="7">
                  <c:v>0.99996333298888063</c:v>
                </c:pt>
                <c:pt idx="8">
                  <c:v>0.99992249694028912</c:v>
                </c:pt>
                <c:pt idx="9">
                  <c:v>0.99981249466489164</c:v>
                </c:pt>
                <c:pt idx="10">
                  <c:v>0.99943745526668659</c:v>
                </c:pt>
                <c:pt idx="11">
                  <c:v>0.99932243454465353</c:v>
                </c:pt>
                <c:pt idx="12">
                  <c:v>0.9986272273917628</c:v>
                </c:pt>
                <c:pt idx="13">
                  <c:v>0.99766684115171644</c:v>
                </c:pt>
                <c:pt idx="14">
                  <c:v>0.9963566313464185</c:v>
                </c:pt>
                <c:pt idx="15">
                  <c:v>0.99408155828332723</c:v>
                </c:pt>
                <c:pt idx="16">
                  <c:v>0.99129622877702939</c:v>
                </c:pt>
                <c:pt idx="17">
                  <c:v>0.98712855249452225</c:v>
                </c:pt>
                <c:pt idx="18">
                  <c:v>0.9814515507478041</c:v>
                </c:pt>
                <c:pt idx="19">
                  <c:v>0.9728341105526056</c:v>
                </c:pt>
                <c:pt idx="20">
                  <c:v>0.96194578893624716</c:v>
                </c:pt>
                <c:pt idx="21">
                  <c:v>0.94738852294501286</c:v>
                </c:pt>
                <c:pt idx="22">
                  <c:v>0.93156029487743686</c:v>
                </c:pt>
                <c:pt idx="23">
                  <c:v>0.91015510045505044</c:v>
                </c:pt>
                <c:pt idx="24">
                  <c:v>0.88178400695711689</c:v>
                </c:pt>
                <c:pt idx="25">
                  <c:v>0.85017369854337388</c:v>
                </c:pt>
                <c:pt idx="26">
                  <c:v>0.81506896627975589</c:v>
                </c:pt>
                <c:pt idx="27">
                  <c:v>0.77234854720737556</c:v>
                </c:pt>
                <c:pt idx="28">
                  <c:v>0.72365715708400091</c:v>
                </c:pt>
                <c:pt idx="29">
                  <c:v>0.67659696384693657</c:v>
                </c:pt>
                <c:pt idx="30">
                  <c:v>0.62555160483285155</c:v>
                </c:pt>
                <c:pt idx="31">
                  <c:v>0.56906854576454358</c:v>
                </c:pt>
                <c:pt idx="32">
                  <c:v>0.51722480788623659</c:v>
                </c:pt>
                <c:pt idx="33">
                  <c:v>0.46111442585703122</c:v>
                </c:pt>
                <c:pt idx="34">
                  <c:v>0.40880085995574156</c:v>
                </c:pt>
                <c:pt idx="35">
                  <c:v>0.35603194965541402</c:v>
                </c:pt>
                <c:pt idx="36">
                  <c:v>0.30888399068846661</c:v>
                </c:pt>
                <c:pt idx="37">
                  <c:v>0.26532332812136483</c:v>
                </c:pt>
                <c:pt idx="38">
                  <c:v>0.22547827240095752</c:v>
                </c:pt>
                <c:pt idx="39">
                  <c:v>0.19136630795478138</c:v>
                </c:pt>
                <c:pt idx="40">
                  <c:v>0.16021716040782141</c:v>
                </c:pt>
                <c:pt idx="41">
                  <c:v>0.13032786128169752</c:v>
                </c:pt>
                <c:pt idx="42">
                  <c:v>0.10884210686578062</c:v>
                </c:pt>
                <c:pt idx="43">
                  <c:v>8.8950187664001146E-2</c:v>
                </c:pt>
                <c:pt idx="44">
                  <c:v>7.3341002174768327E-2</c:v>
                </c:pt>
                <c:pt idx="45">
                  <c:v>5.8183016690160606E-2</c:v>
                </c:pt>
                <c:pt idx="46">
                  <c:v>4.7240064522878877E-2</c:v>
                </c:pt>
                <c:pt idx="47">
                  <c:v>3.8576931310727473E-2</c:v>
                </c:pt>
                <c:pt idx="48">
                  <c:v>2.9665199685793866E-2</c:v>
                </c:pt>
                <c:pt idx="49">
                  <c:v>2.3468967530988424E-2</c:v>
                </c:pt>
                <c:pt idx="50">
                  <c:v>1.7831046078532378E-2</c:v>
                </c:pt>
                <c:pt idx="51">
                  <c:v>1.4071329974776718E-2</c:v>
                </c:pt>
                <c:pt idx="52">
                  <c:v>1.1159799797436703E-2</c:v>
                </c:pt>
                <c:pt idx="53">
                  <c:v>8.6205097645486572E-3</c:v>
                </c:pt>
                <c:pt idx="54">
                  <c:v>6.6792702267436076E-3</c:v>
                </c:pt>
                <c:pt idx="55">
                  <c:v>5.051710996487482E-3</c:v>
                </c:pt>
                <c:pt idx="56">
                  <c:v>3.4938696267377005E-3</c:v>
                </c:pt>
                <c:pt idx="57">
                  <c:v>2.5827808808478502E-3</c:v>
                </c:pt>
                <c:pt idx="58">
                  <c:v>1.737381075493426E-3</c:v>
                </c:pt>
                <c:pt idx="59">
                  <c:v>1.5200939485900682E-3</c:v>
                </c:pt>
                <c:pt idx="60">
                  <c:v>9.3630465831438217E-4</c:v>
                </c:pt>
              </c:numCache>
            </c:numRef>
          </c:yVal>
          <c:smooth val="1"/>
        </c:ser>
        <c:ser>
          <c:idx val="1"/>
          <c:order val="1"/>
          <c:tx>
            <c:v>MCS1</c:v>
          </c:tx>
          <c:spPr>
            <a:ln w="63500"/>
          </c:spPr>
          <c:marker>
            <c:symbol val="none"/>
          </c:marker>
          <c:xVal>
            <c:numRef>
              <c:f>'BCC,32byte'!$O$19:$O$79</c:f>
              <c:numCache>
                <c:formatCode>0.00_ </c:formatCode>
                <c:ptCount val="61"/>
                <c:pt idx="0">
                  <c:v>-2</c:v>
                </c:pt>
                <c:pt idx="1">
                  <c:v>-1.9000000000000001</c:v>
                </c:pt>
                <c:pt idx="2">
                  <c:v>-1.8</c:v>
                </c:pt>
                <c:pt idx="3">
                  <c:v>-1.7</c:v>
                </c:pt>
                <c:pt idx="4">
                  <c:v>-1.6</c:v>
                </c:pt>
                <c:pt idx="5">
                  <c:v>-1.5</c:v>
                </c:pt>
                <c:pt idx="6">
                  <c:v>-1.4</c:v>
                </c:pt>
                <c:pt idx="7">
                  <c:v>-1.3</c:v>
                </c:pt>
                <c:pt idx="8">
                  <c:v>-1.2</c:v>
                </c:pt>
                <c:pt idx="9">
                  <c:v>-1.1000000000000001</c:v>
                </c:pt>
                <c:pt idx="10">
                  <c:v>-1</c:v>
                </c:pt>
                <c:pt idx="11">
                  <c:v>-0.9</c:v>
                </c:pt>
                <c:pt idx="12">
                  <c:v>-0.8</c:v>
                </c:pt>
                <c:pt idx="13">
                  <c:v>-0.70000000000000062</c:v>
                </c:pt>
                <c:pt idx="14">
                  <c:v>-0.60000000000000064</c:v>
                </c:pt>
                <c:pt idx="15">
                  <c:v>-0.5</c:v>
                </c:pt>
                <c:pt idx="16">
                  <c:v>-0.4</c:v>
                </c:pt>
                <c:pt idx="17">
                  <c:v>-0.30000000000000032</c:v>
                </c:pt>
                <c:pt idx="18">
                  <c:v>-0.2</c:v>
                </c:pt>
                <c:pt idx="19">
                  <c:v>-0.1</c:v>
                </c:pt>
                <c:pt idx="20">
                  <c:v>0</c:v>
                </c:pt>
                <c:pt idx="21">
                  <c:v>0.1</c:v>
                </c:pt>
                <c:pt idx="22">
                  <c:v>0.2</c:v>
                </c:pt>
                <c:pt idx="23">
                  <c:v>0.30000000000000032</c:v>
                </c:pt>
                <c:pt idx="24">
                  <c:v>0.4</c:v>
                </c:pt>
                <c:pt idx="25">
                  <c:v>0.5</c:v>
                </c:pt>
                <c:pt idx="26">
                  <c:v>0.60000000000000064</c:v>
                </c:pt>
                <c:pt idx="27">
                  <c:v>0.70000000000000062</c:v>
                </c:pt>
                <c:pt idx="28">
                  <c:v>0.8</c:v>
                </c:pt>
                <c:pt idx="29">
                  <c:v>0.9</c:v>
                </c:pt>
                <c:pt idx="30">
                  <c:v>1</c:v>
                </c:pt>
                <c:pt idx="31">
                  <c:v>1.1000000000000001</c:v>
                </c:pt>
                <c:pt idx="32">
                  <c:v>1.2</c:v>
                </c:pt>
                <c:pt idx="33">
                  <c:v>1.3</c:v>
                </c:pt>
                <c:pt idx="34">
                  <c:v>1.4</c:v>
                </c:pt>
                <c:pt idx="35">
                  <c:v>1.5</c:v>
                </c:pt>
                <c:pt idx="36">
                  <c:v>1.6</c:v>
                </c:pt>
                <c:pt idx="37">
                  <c:v>1.7</c:v>
                </c:pt>
                <c:pt idx="38">
                  <c:v>1.8</c:v>
                </c:pt>
                <c:pt idx="39">
                  <c:v>1.9000000000000001</c:v>
                </c:pt>
                <c:pt idx="40">
                  <c:v>2</c:v>
                </c:pt>
                <c:pt idx="41">
                  <c:v>2.1</c:v>
                </c:pt>
                <c:pt idx="42">
                  <c:v>2.2000000000000002</c:v>
                </c:pt>
                <c:pt idx="43">
                  <c:v>2.2999999999999998</c:v>
                </c:pt>
                <c:pt idx="44">
                  <c:v>2.4</c:v>
                </c:pt>
                <c:pt idx="45">
                  <c:v>2.5</c:v>
                </c:pt>
                <c:pt idx="46">
                  <c:v>2.6</c:v>
                </c:pt>
                <c:pt idx="47">
                  <c:v>2.7</c:v>
                </c:pt>
                <c:pt idx="48">
                  <c:v>2.8</c:v>
                </c:pt>
                <c:pt idx="49">
                  <c:v>2.9</c:v>
                </c:pt>
                <c:pt idx="50">
                  <c:v>3</c:v>
                </c:pt>
                <c:pt idx="51">
                  <c:v>3.1</c:v>
                </c:pt>
                <c:pt idx="52">
                  <c:v>3.2</c:v>
                </c:pt>
                <c:pt idx="53">
                  <c:v>3.3</c:v>
                </c:pt>
                <c:pt idx="54">
                  <c:v>3.4</c:v>
                </c:pt>
                <c:pt idx="55">
                  <c:v>3.5000000000000102</c:v>
                </c:pt>
                <c:pt idx="56">
                  <c:v>3.6</c:v>
                </c:pt>
                <c:pt idx="57">
                  <c:v>3.7</c:v>
                </c:pt>
                <c:pt idx="58">
                  <c:v>3.80000000000001</c:v>
                </c:pt>
                <c:pt idx="59">
                  <c:v>3.9000000000000101</c:v>
                </c:pt>
                <c:pt idx="60">
                  <c:v>4.0000000000000098</c:v>
                </c:pt>
              </c:numCache>
            </c:numRef>
          </c:xVal>
          <c:yVal>
            <c:numRef>
              <c:f>'BCC,32byte'!$Z$19:$Z$79</c:f>
              <c:numCache>
                <c:formatCode>0.0000_ </c:formatCode>
                <c:ptCount val="6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0.99999666665555564</c:v>
                </c:pt>
                <c:pt idx="5">
                  <c:v>0.99999333328888951</c:v>
                </c:pt>
                <c:pt idx="6">
                  <c:v>0.99998999989999837</c:v>
                </c:pt>
                <c:pt idx="7">
                  <c:v>0.99997999959998674</c:v>
                </c:pt>
                <c:pt idx="8">
                  <c:v>0.99996999864990554</c:v>
                </c:pt>
                <c:pt idx="9">
                  <c:v>0.9998424932896367</c:v>
                </c:pt>
                <c:pt idx="10">
                  <c:v>0.99971997089120457</c:v>
                </c:pt>
                <c:pt idx="11">
                  <c:v>0.99937241855780423</c:v>
                </c:pt>
                <c:pt idx="12">
                  <c:v>0.99913493310446866</c:v>
                </c:pt>
                <c:pt idx="13">
                  <c:v>0.99826983187780649</c:v>
                </c:pt>
                <c:pt idx="14">
                  <c:v>0.99689701512037754</c:v>
                </c:pt>
                <c:pt idx="15">
                  <c:v>0.995546617739967</c:v>
                </c:pt>
                <c:pt idx="16">
                  <c:v>0.99270764201852202</c:v>
                </c:pt>
                <c:pt idx="17">
                  <c:v>0.98868619037618288</c:v>
                </c:pt>
                <c:pt idx="18">
                  <c:v>0.98353985743296357</c:v>
                </c:pt>
                <c:pt idx="19">
                  <c:v>0.97510701108650844</c:v>
                </c:pt>
                <c:pt idx="20">
                  <c:v>0.96443960171117871</c:v>
                </c:pt>
                <c:pt idx="21">
                  <c:v>0.95148549836306084</c:v>
                </c:pt>
                <c:pt idx="22">
                  <c:v>0.93259232789721935</c:v>
                </c:pt>
                <c:pt idx="23">
                  <c:v>0.91029120175330114</c:v>
                </c:pt>
                <c:pt idx="24">
                  <c:v>0.88517415366556373</c:v>
                </c:pt>
                <c:pt idx="25">
                  <c:v>0.8523541657367365</c:v>
                </c:pt>
                <c:pt idx="26">
                  <c:v>0.81323188346993691</c:v>
                </c:pt>
                <c:pt idx="27">
                  <c:v>0.77391334513689813</c:v>
                </c:pt>
                <c:pt idx="28">
                  <c:v>0.72757643988276466</c:v>
                </c:pt>
                <c:pt idx="29">
                  <c:v>0.67545441161721465</c:v>
                </c:pt>
                <c:pt idx="30">
                  <c:v>0.62332843660469917</c:v>
                </c:pt>
                <c:pt idx="31">
                  <c:v>0.56830044979312522</c:v>
                </c:pt>
                <c:pt idx="32">
                  <c:v>0.51313755784689152</c:v>
                </c:pt>
                <c:pt idx="33">
                  <c:v>0.4560472208175721</c:v>
                </c:pt>
                <c:pt idx="34">
                  <c:v>0.40476365834023509</c:v>
                </c:pt>
                <c:pt idx="35">
                  <c:v>0.35539591226029832</c:v>
                </c:pt>
                <c:pt idx="36">
                  <c:v>0.3071224413704105</c:v>
                </c:pt>
                <c:pt idx="37">
                  <c:v>0.26282668035991436</c:v>
                </c:pt>
                <c:pt idx="38">
                  <c:v>0.22328865045647081</c:v>
                </c:pt>
                <c:pt idx="39">
                  <c:v>0.18722329292169698</c:v>
                </c:pt>
                <c:pt idx="40">
                  <c:v>0.15716533237154307</c:v>
                </c:pt>
                <c:pt idx="41">
                  <c:v>0.12861058806961168</c:v>
                </c:pt>
                <c:pt idx="42">
                  <c:v>0.10504883484724351</c:v>
                </c:pt>
                <c:pt idx="43">
                  <c:v>8.5720214954941934E-2</c:v>
                </c:pt>
                <c:pt idx="44">
                  <c:v>7.0400173899653293E-2</c:v>
                </c:pt>
                <c:pt idx="45">
                  <c:v>5.6384587271271963E-2</c:v>
                </c:pt>
                <c:pt idx="46">
                  <c:v>4.3551537145496116E-2</c:v>
                </c:pt>
                <c:pt idx="47">
                  <c:v>3.5001241746860159E-2</c:v>
                </c:pt>
                <c:pt idx="48">
                  <c:v>2.7510253582893846E-2</c:v>
                </c:pt>
                <c:pt idx="49">
                  <c:v>2.1303360224220753E-2</c:v>
                </c:pt>
                <c:pt idx="50">
                  <c:v>1.6764665857682531E-2</c:v>
                </c:pt>
                <c:pt idx="51">
                  <c:v>1.3304777051685498E-2</c:v>
                </c:pt>
                <c:pt idx="52">
                  <c:v>1.0028007715326977E-2</c:v>
                </c:pt>
                <c:pt idx="53">
                  <c:v>7.6581604243885536E-3</c:v>
                </c:pt>
                <c:pt idx="54">
                  <c:v>5.9620880149451735E-3</c:v>
                </c:pt>
                <c:pt idx="55">
                  <c:v>4.8289844575614901E-3</c:v>
                </c:pt>
                <c:pt idx="56">
                  <c:v>3.8635472501042678E-3</c:v>
                </c:pt>
                <c:pt idx="57">
                  <c:v>2.3935154329678462E-3</c:v>
                </c:pt>
                <c:pt idx="58">
                  <c:v>2.0739648084921324E-3</c:v>
                </c:pt>
                <c:pt idx="59">
                  <c:v>1.2688455161286791E-3</c:v>
                </c:pt>
                <c:pt idx="60">
                  <c:v>1.0347918137743868E-3</c:v>
                </c:pt>
              </c:numCache>
            </c:numRef>
          </c:yVal>
          <c:smooth val="1"/>
        </c:ser>
        <c:ser>
          <c:idx val="2"/>
          <c:order val="2"/>
          <c:tx>
            <c:v>MCS2</c:v>
          </c:tx>
          <c:spPr>
            <a:ln w="63500"/>
          </c:spPr>
          <c:marker>
            <c:symbol val="none"/>
          </c:marker>
          <c:xVal>
            <c:numRef>
              <c:f>'BCC,32byte'!$AC$19:$AC$84</c:f>
              <c:numCache>
                <c:formatCode>0.00_ </c:formatCode>
                <c:ptCount val="66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</c:v>
                </c:pt>
                <c:pt idx="8">
                  <c:v>1.8</c:v>
                </c:pt>
                <c:pt idx="9">
                  <c:v>1.9000000000000001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</c:v>
                </c:pt>
                <c:pt idx="15">
                  <c:v>2.5</c:v>
                </c:pt>
                <c:pt idx="16">
                  <c:v>2.6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3.9</c:v>
                </c:pt>
                <c:pt idx="30">
                  <c:v>4</c:v>
                </c:pt>
                <c:pt idx="31">
                  <c:v>4.0999999999999996</c:v>
                </c:pt>
                <c:pt idx="32">
                  <c:v>4.2</c:v>
                </c:pt>
                <c:pt idx="33">
                  <c:v>4.3</c:v>
                </c:pt>
                <c:pt idx="34">
                  <c:v>4.4000000000000004</c:v>
                </c:pt>
                <c:pt idx="35">
                  <c:v>4.5</c:v>
                </c:pt>
                <c:pt idx="36">
                  <c:v>4.5999999999999996</c:v>
                </c:pt>
                <c:pt idx="37">
                  <c:v>4.7</c:v>
                </c:pt>
                <c:pt idx="38">
                  <c:v>4.8</c:v>
                </c:pt>
                <c:pt idx="39">
                  <c:v>4.9000000000000004</c:v>
                </c:pt>
                <c:pt idx="40">
                  <c:v>5</c:v>
                </c:pt>
                <c:pt idx="41">
                  <c:v>5.0999999999999996</c:v>
                </c:pt>
                <c:pt idx="42">
                  <c:v>5.2</c:v>
                </c:pt>
                <c:pt idx="43">
                  <c:v>5.3</c:v>
                </c:pt>
                <c:pt idx="44">
                  <c:v>5.4</c:v>
                </c:pt>
                <c:pt idx="45">
                  <c:v>5.5</c:v>
                </c:pt>
                <c:pt idx="46">
                  <c:v>5.6</c:v>
                </c:pt>
                <c:pt idx="47">
                  <c:v>5.7</c:v>
                </c:pt>
                <c:pt idx="48">
                  <c:v>5.8</c:v>
                </c:pt>
                <c:pt idx="49">
                  <c:v>5.9</c:v>
                </c:pt>
                <c:pt idx="50">
                  <c:v>6</c:v>
                </c:pt>
                <c:pt idx="51">
                  <c:v>6.1</c:v>
                </c:pt>
                <c:pt idx="52">
                  <c:v>6.2</c:v>
                </c:pt>
                <c:pt idx="53">
                  <c:v>6.3</c:v>
                </c:pt>
                <c:pt idx="54">
                  <c:v>6.4</c:v>
                </c:pt>
                <c:pt idx="55">
                  <c:v>6.5000000000000098</c:v>
                </c:pt>
                <c:pt idx="56">
                  <c:v>6.6</c:v>
                </c:pt>
                <c:pt idx="57">
                  <c:v>6.7</c:v>
                </c:pt>
                <c:pt idx="58">
                  <c:v>6.8000000000000096</c:v>
                </c:pt>
                <c:pt idx="59">
                  <c:v>6.9000000000000101</c:v>
                </c:pt>
                <c:pt idx="60">
                  <c:v>7.0000000000000098</c:v>
                </c:pt>
                <c:pt idx="61">
                  <c:v>7.1</c:v>
                </c:pt>
                <c:pt idx="62">
                  <c:v>7.2000000000000099</c:v>
                </c:pt>
                <c:pt idx="63">
                  <c:v>7.3000000000000096</c:v>
                </c:pt>
                <c:pt idx="64">
                  <c:v>7.4000000000000101</c:v>
                </c:pt>
                <c:pt idx="65">
                  <c:v>7.5000000000000098</c:v>
                </c:pt>
              </c:numCache>
            </c:numRef>
          </c:xVal>
          <c:yVal>
            <c:numRef>
              <c:f>'BCC,32byte'!$BB$19:$BB$97</c:f>
              <c:numCache>
                <c:formatCode>0.0000_ </c:formatCode>
                <c:ptCount val="79"/>
                <c:pt idx="0">
                  <c:v>1</c:v>
                </c:pt>
                <c:pt idx="1">
                  <c:v>1</c:v>
                </c:pt>
                <c:pt idx="2">
                  <c:v>0.99999666665555564</c:v>
                </c:pt>
                <c:pt idx="3">
                  <c:v>0.99995666578883957</c:v>
                </c:pt>
                <c:pt idx="4">
                  <c:v>0.99995666578883957</c:v>
                </c:pt>
                <c:pt idx="5">
                  <c:v>0.99987665845415563</c:v>
                </c:pt>
                <c:pt idx="6">
                  <c:v>0.99989999666633422</c:v>
                </c:pt>
                <c:pt idx="7">
                  <c:v>0.99976664554993555</c:v>
                </c:pt>
                <c:pt idx="8">
                  <c:v>0.99968332972118568</c:v>
                </c:pt>
                <c:pt idx="9">
                  <c:v>0.99919663763213362</c:v>
                </c:pt>
                <c:pt idx="10">
                  <c:v>0.99930990580118151</c:v>
                </c:pt>
                <c:pt idx="11">
                  <c:v>0.99853974158245162</c:v>
                </c:pt>
                <c:pt idx="12">
                  <c:v>0.99790205363350371</c:v>
                </c:pt>
                <c:pt idx="13">
                  <c:v>0.99690899291712476</c:v>
                </c:pt>
                <c:pt idx="14">
                  <c:v>0.99481851306383762</c:v>
                </c:pt>
                <c:pt idx="15">
                  <c:v>0.9922189528141947</c:v>
                </c:pt>
                <c:pt idx="16">
                  <c:v>0.9887890483274635</c:v>
                </c:pt>
                <c:pt idx="17">
                  <c:v>0.98255006253257005</c:v>
                </c:pt>
                <c:pt idx="18">
                  <c:v>0.9761130373081589</c:v>
                </c:pt>
                <c:pt idx="19">
                  <c:v>0.96799223725513295</c:v>
                </c:pt>
                <c:pt idx="20">
                  <c:v>0.95663619483387163</c:v>
                </c:pt>
                <c:pt idx="21">
                  <c:v>0.94206210844101657</c:v>
                </c:pt>
                <c:pt idx="22">
                  <c:v>0.92196413938553834</c:v>
                </c:pt>
                <c:pt idx="23">
                  <c:v>0.90236970753023427</c:v>
                </c:pt>
                <c:pt idx="24">
                  <c:v>0.87602300702062275</c:v>
                </c:pt>
                <c:pt idx="25">
                  <c:v>0.84628779918462027</c:v>
                </c:pt>
                <c:pt idx="26">
                  <c:v>0.81262206069399112</c:v>
                </c:pt>
                <c:pt idx="27">
                  <c:v>0.77353265190256049</c:v>
                </c:pt>
                <c:pt idx="28">
                  <c:v>0.73068163789897678</c:v>
                </c:pt>
                <c:pt idx="29">
                  <c:v>0.6883571490440995</c:v>
                </c:pt>
                <c:pt idx="30">
                  <c:v>0.64114544358054126</c:v>
                </c:pt>
                <c:pt idx="31">
                  <c:v>0.59183242146236548</c:v>
                </c:pt>
                <c:pt idx="32">
                  <c:v>0.54094067578914962</c:v>
                </c:pt>
                <c:pt idx="33">
                  <c:v>0.49600544916661032</c:v>
                </c:pt>
                <c:pt idx="34">
                  <c:v>0.44460533790699924</c:v>
                </c:pt>
                <c:pt idx="35">
                  <c:v>0.39825006998289819</c:v>
                </c:pt>
                <c:pt idx="36">
                  <c:v>0.35569905297560944</c:v>
                </c:pt>
                <c:pt idx="37">
                  <c:v>0.31160606026762544</c:v>
                </c:pt>
                <c:pt idx="38">
                  <c:v>0.27098074346530931</c:v>
                </c:pt>
                <c:pt idx="39">
                  <c:v>0.23832933320478708</c:v>
                </c:pt>
                <c:pt idx="40">
                  <c:v>0.20511526114024894</c:v>
                </c:pt>
                <c:pt idx="41">
                  <c:v>0.17487468074047721</c:v>
                </c:pt>
                <c:pt idx="42">
                  <c:v>0.15030218048877036</c:v>
                </c:pt>
                <c:pt idx="43">
                  <c:v>0.12613182366874409</c:v>
                </c:pt>
                <c:pt idx="44">
                  <c:v>0.10752563944763184</c:v>
                </c:pt>
                <c:pt idx="45">
                  <c:v>9.1111484161806283E-2</c:v>
                </c:pt>
                <c:pt idx="46">
                  <c:v>7.5419247528446171E-2</c:v>
                </c:pt>
                <c:pt idx="47">
                  <c:v>6.3576752943335119E-2</c:v>
                </c:pt>
                <c:pt idx="48">
                  <c:v>5.3326806260393454E-2</c:v>
                </c:pt>
                <c:pt idx="49">
                  <c:v>4.3649378018880844E-2</c:v>
                </c:pt>
                <c:pt idx="50">
                  <c:v>3.6725599658815195E-2</c:v>
                </c:pt>
                <c:pt idx="51">
                  <c:v>2.8394681646768127E-2</c:v>
                </c:pt>
                <c:pt idx="52">
                  <c:v>2.2865672796246607E-2</c:v>
                </c:pt>
                <c:pt idx="53">
                  <c:v>1.8825922591077203E-2</c:v>
                </c:pt>
                <c:pt idx="54">
                  <c:v>1.5126332106636366E-2</c:v>
                </c:pt>
                <c:pt idx="55">
                  <c:v>1.1854807975435987E-2</c:v>
                </c:pt>
                <c:pt idx="56">
                  <c:v>9.4107523708193731E-3</c:v>
                </c:pt>
                <c:pt idx="57">
                  <c:v>7.5375362681796851E-3</c:v>
                </c:pt>
                <c:pt idx="58">
                  <c:v>6.0418326602563414E-3</c:v>
                </c:pt>
                <c:pt idx="59">
                  <c:v>4.8877773950089026E-3</c:v>
                </c:pt>
                <c:pt idx="60">
                  <c:v>4.053674458271996E-3</c:v>
                </c:pt>
                <c:pt idx="61">
                  <c:v>3.0797727188869055E-3</c:v>
                </c:pt>
                <c:pt idx="62">
                  <c:v>2.1300000000000012E-3</c:v>
                </c:pt>
                <c:pt idx="63">
                  <c:v>1.680000000000002E-3</c:v>
                </c:pt>
                <c:pt idx="64">
                  <c:v>1.2199999999999984E-3</c:v>
                </c:pt>
                <c:pt idx="65">
                  <c:v>9.8000000000000235E-4</c:v>
                </c:pt>
                <c:pt idx="66">
                  <c:v>8.5000000000000147E-4</c:v>
                </c:pt>
                <c:pt idx="67">
                  <c:v>6.8000000000000102E-4</c:v>
                </c:pt>
                <c:pt idx="68">
                  <c:v>5.3000000000000096E-4</c:v>
                </c:pt>
                <c:pt idx="69">
                  <c:v>4.1000000000000021E-4</c:v>
                </c:pt>
                <c:pt idx="70">
                  <c:v>2.8000000000000041E-4</c:v>
                </c:pt>
                <c:pt idx="71">
                  <c:v>2.0000000000000009E-4</c:v>
                </c:pt>
                <c:pt idx="72">
                  <c:v>1.0999999999999999E-4</c:v>
                </c:pt>
                <c:pt idx="73">
                  <c:v>8.0000000000000142E-5</c:v>
                </c:pt>
                <c:pt idx="74">
                  <c:v>4.0000000000000057E-5</c:v>
                </c:pt>
                <c:pt idx="75">
                  <c:v>3.0000000000000035E-5</c:v>
                </c:pt>
                <c:pt idx="76">
                  <c:v>2.0000000000000036E-5</c:v>
                </c:pt>
                <c:pt idx="77">
                  <c:v>2.0000000000000036E-5</c:v>
                </c:pt>
                <c:pt idx="78">
                  <c:v>1.0000000000000023E-5</c:v>
                </c:pt>
              </c:numCache>
            </c:numRef>
          </c:yVal>
          <c:smooth val="1"/>
        </c:ser>
        <c:ser>
          <c:idx val="3"/>
          <c:order val="3"/>
          <c:tx>
            <c:v>MCS3</c:v>
          </c:tx>
          <c:spPr>
            <a:ln w="63500"/>
          </c:spPr>
          <c:marker>
            <c:symbol val="none"/>
          </c:marker>
          <c:xVal>
            <c:numRef>
              <c:f>'BCC,32byte'!$AQ$19:$AQ$97</c:f>
              <c:numCache>
                <c:formatCode>0.00_ </c:formatCode>
                <c:ptCount val="79"/>
                <c:pt idx="0">
                  <c:v>3</c:v>
                </c:pt>
                <c:pt idx="1">
                  <c:v>3.1</c:v>
                </c:pt>
                <c:pt idx="2">
                  <c:v>3.2</c:v>
                </c:pt>
                <c:pt idx="3">
                  <c:v>3.3</c:v>
                </c:pt>
                <c:pt idx="4">
                  <c:v>3.4</c:v>
                </c:pt>
                <c:pt idx="5">
                  <c:v>3.5</c:v>
                </c:pt>
                <c:pt idx="6">
                  <c:v>3.6</c:v>
                </c:pt>
                <c:pt idx="7">
                  <c:v>3.7</c:v>
                </c:pt>
                <c:pt idx="8">
                  <c:v>3.8</c:v>
                </c:pt>
                <c:pt idx="9">
                  <c:v>3.9</c:v>
                </c:pt>
                <c:pt idx="10">
                  <c:v>4</c:v>
                </c:pt>
                <c:pt idx="11">
                  <c:v>4.0999999999999996</c:v>
                </c:pt>
                <c:pt idx="12">
                  <c:v>4.2</c:v>
                </c:pt>
                <c:pt idx="13">
                  <c:v>4.3</c:v>
                </c:pt>
                <c:pt idx="14">
                  <c:v>4.4000000000000004</c:v>
                </c:pt>
                <c:pt idx="15">
                  <c:v>4.5</c:v>
                </c:pt>
                <c:pt idx="16">
                  <c:v>4.5999999999999996</c:v>
                </c:pt>
                <c:pt idx="17">
                  <c:v>4.7</c:v>
                </c:pt>
                <c:pt idx="18">
                  <c:v>4.8</c:v>
                </c:pt>
                <c:pt idx="19">
                  <c:v>4.9000000000000004</c:v>
                </c:pt>
                <c:pt idx="20">
                  <c:v>5</c:v>
                </c:pt>
                <c:pt idx="21">
                  <c:v>5.0999999999999996</c:v>
                </c:pt>
                <c:pt idx="22">
                  <c:v>5.2</c:v>
                </c:pt>
                <c:pt idx="23">
                  <c:v>5.3</c:v>
                </c:pt>
                <c:pt idx="24">
                  <c:v>5.4</c:v>
                </c:pt>
                <c:pt idx="25">
                  <c:v>5.5</c:v>
                </c:pt>
                <c:pt idx="26">
                  <c:v>5.6</c:v>
                </c:pt>
                <c:pt idx="27">
                  <c:v>5.7</c:v>
                </c:pt>
                <c:pt idx="28">
                  <c:v>5.8</c:v>
                </c:pt>
                <c:pt idx="29">
                  <c:v>5.9</c:v>
                </c:pt>
                <c:pt idx="30">
                  <c:v>6</c:v>
                </c:pt>
                <c:pt idx="31">
                  <c:v>6.1</c:v>
                </c:pt>
                <c:pt idx="32">
                  <c:v>6.2</c:v>
                </c:pt>
                <c:pt idx="33">
                  <c:v>6.3</c:v>
                </c:pt>
                <c:pt idx="34">
                  <c:v>6.4</c:v>
                </c:pt>
                <c:pt idx="35">
                  <c:v>6.5</c:v>
                </c:pt>
                <c:pt idx="36">
                  <c:v>6.6</c:v>
                </c:pt>
                <c:pt idx="37">
                  <c:v>6.7</c:v>
                </c:pt>
                <c:pt idx="38">
                  <c:v>6.8</c:v>
                </c:pt>
                <c:pt idx="39">
                  <c:v>6.9</c:v>
                </c:pt>
                <c:pt idx="40">
                  <c:v>7</c:v>
                </c:pt>
                <c:pt idx="41">
                  <c:v>7.1</c:v>
                </c:pt>
                <c:pt idx="42">
                  <c:v>7.2</c:v>
                </c:pt>
                <c:pt idx="43">
                  <c:v>7.3</c:v>
                </c:pt>
                <c:pt idx="44">
                  <c:v>7.4</c:v>
                </c:pt>
                <c:pt idx="45">
                  <c:v>7.5</c:v>
                </c:pt>
                <c:pt idx="46">
                  <c:v>7.6</c:v>
                </c:pt>
                <c:pt idx="47">
                  <c:v>7.7</c:v>
                </c:pt>
                <c:pt idx="48">
                  <c:v>7.8</c:v>
                </c:pt>
                <c:pt idx="49">
                  <c:v>7.9</c:v>
                </c:pt>
                <c:pt idx="50">
                  <c:v>8</c:v>
                </c:pt>
                <c:pt idx="51">
                  <c:v>8.1</c:v>
                </c:pt>
                <c:pt idx="52">
                  <c:v>8.2000000000000011</c:v>
                </c:pt>
                <c:pt idx="53">
                  <c:v>8.3000000000000007</c:v>
                </c:pt>
                <c:pt idx="54">
                  <c:v>8.4</c:v>
                </c:pt>
                <c:pt idx="55">
                  <c:v>8.5000000000000107</c:v>
                </c:pt>
                <c:pt idx="56">
                  <c:v>8.6</c:v>
                </c:pt>
                <c:pt idx="57">
                  <c:v>8.7000000000000011</c:v>
                </c:pt>
                <c:pt idx="58">
                  <c:v>8.8000000000000096</c:v>
                </c:pt>
                <c:pt idx="59">
                  <c:v>8.9000000000000092</c:v>
                </c:pt>
                <c:pt idx="60">
                  <c:v>9.0000000000000107</c:v>
                </c:pt>
                <c:pt idx="61">
                  <c:v>9.1</c:v>
                </c:pt>
                <c:pt idx="62">
                  <c:v>9.2000000000000099</c:v>
                </c:pt>
                <c:pt idx="63">
                  <c:v>9.3000000000000096</c:v>
                </c:pt>
                <c:pt idx="64">
                  <c:v>9.4000000000000092</c:v>
                </c:pt>
                <c:pt idx="65">
                  <c:v>9.5000000000000107</c:v>
                </c:pt>
                <c:pt idx="66">
                  <c:v>9.6000000000000103</c:v>
                </c:pt>
                <c:pt idx="67">
                  <c:v>9.7000000000000099</c:v>
                </c:pt>
                <c:pt idx="68">
                  <c:v>9.8000000000000096</c:v>
                </c:pt>
                <c:pt idx="69">
                  <c:v>9.9000000000000092</c:v>
                </c:pt>
                <c:pt idx="70">
                  <c:v>10</c:v>
                </c:pt>
                <c:pt idx="71">
                  <c:v>10.1</c:v>
                </c:pt>
                <c:pt idx="72">
                  <c:v>10.200000000000001</c:v>
                </c:pt>
                <c:pt idx="73">
                  <c:v>10.3</c:v>
                </c:pt>
                <c:pt idx="74">
                  <c:v>10.4</c:v>
                </c:pt>
                <c:pt idx="75">
                  <c:v>10.5</c:v>
                </c:pt>
                <c:pt idx="76">
                  <c:v>10.599999999999914</c:v>
                </c:pt>
                <c:pt idx="77">
                  <c:v>10.699999999999912</c:v>
                </c:pt>
                <c:pt idx="78">
                  <c:v>10.799999999999899</c:v>
                </c:pt>
              </c:numCache>
            </c:numRef>
          </c:xVal>
          <c:yVal>
            <c:numRef>
              <c:f>'BCC,32byte'!$BB$19:$BB$97</c:f>
              <c:numCache>
                <c:formatCode>0.0000_ </c:formatCode>
                <c:ptCount val="79"/>
                <c:pt idx="0">
                  <c:v>1</c:v>
                </c:pt>
                <c:pt idx="1">
                  <c:v>1</c:v>
                </c:pt>
                <c:pt idx="2">
                  <c:v>0.99999666665555564</c:v>
                </c:pt>
                <c:pt idx="3">
                  <c:v>0.99995666578883957</c:v>
                </c:pt>
                <c:pt idx="4">
                  <c:v>0.99995666578883957</c:v>
                </c:pt>
                <c:pt idx="5">
                  <c:v>0.99987665845415563</c:v>
                </c:pt>
                <c:pt idx="6">
                  <c:v>0.99989999666633422</c:v>
                </c:pt>
                <c:pt idx="7">
                  <c:v>0.99976664554993555</c:v>
                </c:pt>
                <c:pt idx="8">
                  <c:v>0.99968332972118568</c:v>
                </c:pt>
                <c:pt idx="9">
                  <c:v>0.99919663763213362</c:v>
                </c:pt>
                <c:pt idx="10">
                  <c:v>0.99930990580118151</c:v>
                </c:pt>
                <c:pt idx="11">
                  <c:v>0.99853974158245162</c:v>
                </c:pt>
                <c:pt idx="12">
                  <c:v>0.99790205363350371</c:v>
                </c:pt>
                <c:pt idx="13">
                  <c:v>0.99690899291712476</c:v>
                </c:pt>
                <c:pt idx="14">
                  <c:v>0.99481851306383762</c:v>
                </c:pt>
                <c:pt idx="15">
                  <c:v>0.9922189528141947</c:v>
                </c:pt>
                <c:pt idx="16">
                  <c:v>0.9887890483274635</c:v>
                </c:pt>
                <c:pt idx="17">
                  <c:v>0.98255006253257005</c:v>
                </c:pt>
                <c:pt idx="18">
                  <c:v>0.9761130373081589</c:v>
                </c:pt>
                <c:pt idx="19">
                  <c:v>0.96799223725513295</c:v>
                </c:pt>
                <c:pt idx="20">
                  <c:v>0.95663619483387163</c:v>
                </c:pt>
                <c:pt idx="21">
                  <c:v>0.94206210844101657</c:v>
                </c:pt>
                <c:pt idx="22">
                  <c:v>0.92196413938553834</c:v>
                </c:pt>
                <c:pt idx="23">
                  <c:v>0.90236970753023427</c:v>
                </c:pt>
                <c:pt idx="24">
                  <c:v>0.87602300702062275</c:v>
                </c:pt>
                <c:pt idx="25">
                  <c:v>0.84628779918462027</c:v>
                </c:pt>
                <c:pt idx="26">
                  <c:v>0.81262206069399112</c:v>
                </c:pt>
                <c:pt idx="27">
                  <c:v>0.77353265190256049</c:v>
                </c:pt>
                <c:pt idx="28">
                  <c:v>0.73068163789897678</c:v>
                </c:pt>
                <c:pt idx="29">
                  <c:v>0.6883571490440995</c:v>
                </c:pt>
                <c:pt idx="30">
                  <c:v>0.64114544358054126</c:v>
                </c:pt>
                <c:pt idx="31">
                  <c:v>0.59183242146236548</c:v>
                </c:pt>
                <c:pt idx="32">
                  <c:v>0.54094067578914962</c:v>
                </c:pt>
                <c:pt idx="33">
                  <c:v>0.49600544916661032</c:v>
                </c:pt>
                <c:pt idx="34">
                  <c:v>0.44460533790699924</c:v>
                </c:pt>
                <c:pt idx="35">
                  <c:v>0.39825006998289819</c:v>
                </c:pt>
                <c:pt idx="36">
                  <c:v>0.35569905297560944</c:v>
                </c:pt>
                <c:pt idx="37">
                  <c:v>0.31160606026762544</c:v>
                </c:pt>
                <c:pt idx="38">
                  <c:v>0.27098074346530931</c:v>
                </c:pt>
                <c:pt idx="39">
                  <c:v>0.23832933320478708</c:v>
                </c:pt>
                <c:pt idx="40">
                  <c:v>0.20511526114024894</c:v>
                </c:pt>
                <c:pt idx="41">
                  <c:v>0.17487468074047721</c:v>
                </c:pt>
                <c:pt idx="42">
                  <c:v>0.15030218048877036</c:v>
                </c:pt>
                <c:pt idx="43">
                  <c:v>0.12613182366874409</c:v>
                </c:pt>
                <c:pt idx="44">
                  <c:v>0.10752563944763184</c:v>
                </c:pt>
                <c:pt idx="45">
                  <c:v>9.1111484161806283E-2</c:v>
                </c:pt>
                <c:pt idx="46">
                  <c:v>7.5419247528446171E-2</c:v>
                </c:pt>
                <c:pt idx="47">
                  <c:v>6.3576752943335119E-2</c:v>
                </c:pt>
                <c:pt idx="48">
                  <c:v>5.3326806260393454E-2</c:v>
                </c:pt>
                <c:pt idx="49">
                  <c:v>4.3649378018880844E-2</c:v>
                </c:pt>
                <c:pt idx="50">
                  <c:v>3.6725599658815195E-2</c:v>
                </c:pt>
                <c:pt idx="51">
                  <c:v>2.8394681646768127E-2</c:v>
                </c:pt>
                <c:pt idx="52">
                  <c:v>2.2865672796246607E-2</c:v>
                </c:pt>
                <c:pt idx="53">
                  <c:v>1.8825922591077203E-2</c:v>
                </c:pt>
                <c:pt idx="54">
                  <c:v>1.5126332106636366E-2</c:v>
                </c:pt>
                <c:pt idx="55">
                  <c:v>1.1854807975435987E-2</c:v>
                </c:pt>
                <c:pt idx="56">
                  <c:v>9.4107523708193731E-3</c:v>
                </c:pt>
                <c:pt idx="57">
                  <c:v>7.5375362681796851E-3</c:v>
                </c:pt>
                <c:pt idx="58">
                  <c:v>6.0418326602563414E-3</c:v>
                </c:pt>
                <c:pt idx="59">
                  <c:v>4.8877773950089026E-3</c:v>
                </c:pt>
                <c:pt idx="60">
                  <c:v>4.053674458271996E-3</c:v>
                </c:pt>
                <c:pt idx="61">
                  <c:v>3.0797727188869055E-3</c:v>
                </c:pt>
                <c:pt idx="62">
                  <c:v>2.1300000000000012E-3</c:v>
                </c:pt>
                <c:pt idx="63">
                  <c:v>1.680000000000002E-3</c:v>
                </c:pt>
                <c:pt idx="64">
                  <c:v>1.2199999999999984E-3</c:v>
                </c:pt>
                <c:pt idx="65">
                  <c:v>9.8000000000000235E-4</c:v>
                </c:pt>
                <c:pt idx="66">
                  <c:v>8.5000000000000147E-4</c:v>
                </c:pt>
                <c:pt idx="67">
                  <c:v>6.8000000000000102E-4</c:v>
                </c:pt>
                <c:pt idx="68">
                  <c:v>5.3000000000000096E-4</c:v>
                </c:pt>
                <c:pt idx="69">
                  <c:v>4.1000000000000021E-4</c:v>
                </c:pt>
                <c:pt idx="70">
                  <c:v>2.8000000000000041E-4</c:v>
                </c:pt>
                <c:pt idx="71">
                  <c:v>2.0000000000000009E-4</c:v>
                </c:pt>
                <c:pt idx="72">
                  <c:v>1.0999999999999999E-4</c:v>
                </c:pt>
                <c:pt idx="73">
                  <c:v>8.0000000000000142E-5</c:v>
                </c:pt>
                <c:pt idx="74">
                  <c:v>4.0000000000000057E-5</c:v>
                </c:pt>
                <c:pt idx="75">
                  <c:v>3.0000000000000035E-5</c:v>
                </c:pt>
                <c:pt idx="76">
                  <c:v>2.0000000000000036E-5</c:v>
                </c:pt>
                <c:pt idx="77">
                  <c:v>2.0000000000000036E-5</c:v>
                </c:pt>
                <c:pt idx="78">
                  <c:v>1.0000000000000023E-5</c:v>
                </c:pt>
              </c:numCache>
            </c:numRef>
          </c:yVal>
          <c:smooth val="1"/>
        </c:ser>
        <c:ser>
          <c:idx val="4"/>
          <c:order val="4"/>
          <c:tx>
            <c:v>MCS4</c:v>
          </c:tx>
          <c:spPr>
            <a:ln w="63500"/>
          </c:spPr>
          <c:marker>
            <c:symbol val="none"/>
          </c:marker>
          <c:xVal>
            <c:numRef>
              <c:f>'BCC,32byte'!$BE$19:$BE$99</c:f>
              <c:numCache>
                <c:formatCode>0.00_ </c:formatCode>
                <c:ptCount val="81"/>
                <c:pt idx="0">
                  <c:v>6</c:v>
                </c:pt>
                <c:pt idx="1">
                  <c:v>6.1</c:v>
                </c:pt>
                <c:pt idx="2">
                  <c:v>6.2</c:v>
                </c:pt>
                <c:pt idx="3">
                  <c:v>6.3</c:v>
                </c:pt>
                <c:pt idx="4">
                  <c:v>6.4</c:v>
                </c:pt>
                <c:pt idx="5">
                  <c:v>6.5</c:v>
                </c:pt>
                <c:pt idx="6">
                  <c:v>6.6</c:v>
                </c:pt>
                <c:pt idx="7">
                  <c:v>6.7</c:v>
                </c:pt>
                <c:pt idx="8">
                  <c:v>6.8</c:v>
                </c:pt>
                <c:pt idx="9">
                  <c:v>6.9</c:v>
                </c:pt>
                <c:pt idx="10">
                  <c:v>7</c:v>
                </c:pt>
                <c:pt idx="11">
                  <c:v>7.1</c:v>
                </c:pt>
                <c:pt idx="12">
                  <c:v>7.2</c:v>
                </c:pt>
                <c:pt idx="13">
                  <c:v>7.3</c:v>
                </c:pt>
                <c:pt idx="14">
                  <c:v>7.4</c:v>
                </c:pt>
                <c:pt idx="15">
                  <c:v>7.4999999999999902</c:v>
                </c:pt>
                <c:pt idx="16">
                  <c:v>7.5999999999999899</c:v>
                </c:pt>
                <c:pt idx="17">
                  <c:v>7.6999999999999895</c:v>
                </c:pt>
                <c:pt idx="18">
                  <c:v>7.7999999999999901</c:v>
                </c:pt>
                <c:pt idx="19">
                  <c:v>7.8999999999999897</c:v>
                </c:pt>
                <c:pt idx="20">
                  <c:v>7.9999999999999902</c:v>
                </c:pt>
                <c:pt idx="21">
                  <c:v>8.1000000000000014</c:v>
                </c:pt>
                <c:pt idx="22">
                  <c:v>8.2000000000000011</c:v>
                </c:pt>
                <c:pt idx="23">
                  <c:v>8.3000000000000025</c:v>
                </c:pt>
                <c:pt idx="24">
                  <c:v>8.4000000000000021</c:v>
                </c:pt>
                <c:pt idx="25">
                  <c:v>8.5000000000000018</c:v>
                </c:pt>
                <c:pt idx="26">
                  <c:v>8.6000000000000014</c:v>
                </c:pt>
                <c:pt idx="27">
                  <c:v>8.7000000000000011</c:v>
                </c:pt>
                <c:pt idx="28">
                  <c:v>8.8000000000000025</c:v>
                </c:pt>
                <c:pt idx="29">
                  <c:v>8.9000000000000021</c:v>
                </c:pt>
                <c:pt idx="30">
                  <c:v>9.0000000000000018</c:v>
                </c:pt>
                <c:pt idx="31">
                  <c:v>9.1000000000000014</c:v>
                </c:pt>
                <c:pt idx="32">
                  <c:v>9.2000000000000011</c:v>
                </c:pt>
                <c:pt idx="33">
                  <c:v>9.3000000000000025</c:v>
                </c:pt>
                <c:pt idx="34">
                  <c:v>9.4000000000000021</c:v>
                </c:pt>
                <c:pt idx="35">
                  <c:v>9.5000000000000018</c:v>
                </c:pt>
                <c:pt idx="36">
                  <c:v>9.6000000000000014</c:v>
                </c:pt>
                <c:pt idx="37">
                  <c:v>9.7000000000000011</c:v>
                </c:pt>
                <c:pt idx="38">
                  <c:v>9.8000000000000025</c:v>
                </c:pt>
                <c:pt idx="39">
                  <c:v>9.9000000000000021</c:v>
                </c:pt>
                <c:pt idx="40">
                  <c:v>10.000000000000002</c:v>
                </c:pt>
                <c:pt idx="41">
                  <c:v>10.1</c:v>
                </c:pt>
                <c:pt idx="42">
                  <c:v>10.200000000000001</c:v>
                </c:pt>
                <c:pt idx="43">
                  <c:v>10.3</c:v>
                </c:pt>
                <c:pt idx="44">
                  <c:v>10.4</c:v>
                </c:pt>
                <c:pt idx="45">
                  <c:v>10.5</c:v>
                </c:pt>
                <c:pt idx="46">
                  <c:v>10.6</c:v>
                </c:pt>
                <c:pt idx="47">
                  <c:v>10.7</c:v>
                </c:pt>
                <c:pt idx="48">
                  <c:v>10.8</c:v>
                </c:pt>
                <c:pt idx="49">
                  <c:v>10.9</c:v>
                </c:pt>
                <c:pt idx="50">
                  <c:v>11</c:v>
                </c:pt>
                <c:pt idx="51">
                  <c:v>11.1</c:v>
                </c:pt>
                <c:pt idx="52">
                  <c:v>11.2</c:v>
                </c:pt>
                <c:pt idx="53">
                  <c:v>11.3</c:v>
                </c:pt>
                <c:pt idx="54">
                  <c:v>11.4</c:v>
                </c:pt>
                <c:pt idx="55">
                  <c:v>11.5</c:v>
                </c:pt>
                <c:pt idx="56">
                  <c:v>11.6</c:v>
                </c:pt>
                <c:pt idx="57">
                  <c:v>11.7</c:v>
                </c:pt>
                <c:pt idx="58">
                  <c:v>11.8</c:v>
                </c:pt>
                <c:pt idx="59">
                  <c:v>11.9</c:v>
                </c:pt>
                <c:pt idx="60">
                  <c:v>12</c:v>
                </c:pt>
                <c:pt idx="61">
                  <c:v>12.1</c:v>
                </c:pt>
                <c:pt idx="62">
                  <c:v>12.2</c:v>
                </c:pt>
                <c:pt idx="63">
                  <c:v>12.3</c:v>
                </c:pt>
                <c:pt idx="64">
                  <c:v>12.4</c:v>
                </c:pt>
                <c:pt idx="65">
                  <c:v>12.5</c:v>
                </c:pt>
                <c:pt idx="66">
                  <c:v>12.6</c:v>
                </c:pt>
                <c:pt idx="67">
                  <c:v>12.7</c:v>
                </c:pt>
                <c:pt idx="68">
                  <c:v>12.8</c:v>
                </c:pt>
                <c:pt idx="69">
                  <c:v>12.9</c:v>
                </c:pt>
                <c:pt idx="70">
                  <c:v>13</c:v>
                </c:pt>
                <c:pt idx="71">
                  <c:v>13.1</c:v>
                </c:pt>
                <c:pt idx="72">
                  <c:v>13.2</c:v>
                </c:pt>
                <c:pt idx="73">
                  <c:v>13.3</c:v>
                </c:pt>
                <c:pt idx="74">
                  <c:v>13.4</c:v>
                </c:pt>
                <c:pt idx="75">
                  <c:v>13.5</c:v>
                </c:pt>
                <c:pt idx="76">
                  <c:v>13.6</c:v>
                </c:pt>
                <c:pt idx="77">
                  <c:v>13.7</c:v>
                </c:pt>
                <c:pt idx="78">
                  <c:v>13.8</c:v>
                </c:pt>
                <c:pt idx="79">
                  <c:v>13.9</c:v>
                </c:pt>
                <c:pt idx="80">
                  <c:v>14</c:v>
                </c:pt>
              </c:numCache>
            </c:numRef>
          </c:xVal>
          <c:yVal>
            <c:numRef>
              <c:f>'BCC,32byte'!$BP$19:$BP$99</c:f>
              <c:numCache>
                <c:formatCode>0.0000_ </c:formatCode>
                <c:ptCount val="8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0.9999499962495636</c:v>
                </c:pt>
                <c:pt idx="11">
                  <c:v>0.9999624992905829</c:v>
                </c:pt>
                <c:pt idx="12">
                  <c:v>0.99988999347384078</c:v>
                </c:pt>
                <c:pt idx="13">
                  <c:v>0.99971743480540542</c:v>
                </c:pt>
                <c:pt idx="14">
                  <c:v>0.99955486966262197</c:v>
                </c:pt>
                <c:pt idx="15">
                  <c:v>0.99923708772420017</c:v>
                </c:pt>
                <c:pt idx="16">
                  <c:v>0.99878430028293741</c:v>
                </c:pt>
                <c:pt idx="17">
                  <c:v>0.99803942479703456</c:v>
                </c:pt>
                <c:pt idx="18">
                  <c:v>0.99683030434722486</c:v>
                </c:pt>
                <c:pt idx="19">
                  <c:v>0.99545468623803079</c:v>
                </c:pt>
                <c:pt idx="20">
                  <c:v>0.99307911938549165</c:v>
                </c:pt>
                <c:pt idx="21">
                  <c:v>0.98976896272084258</c:v>
                </c:pt>
                <c:pt idx="22">
                  <c:v>0.98545085578161007</c:v>
                </c:pt>
                <c:pt idx="23">
                  <c:v>0.97841441340416679</c:v>
                </c:pt>
                <c:pt idx="24">
                  <c:v>0.97066364551842432</c:v>
                </c:pt>
                <c:pt idx="25">
                  <c:v>0.9593246575892016</c:v>
                </c:pt>
                <c:pt idx="26">
                  <c:v>0.94594787488268661</c:v>
                </c:pt>
                <c:pt idx="27">
                  <c:v>0.92787915230037576</c:v>
                </c:pt>
                <c:pt idx="28">
                  <c:v>0.90829773978510342</c:v>
                </c:pt>
                <c:pt idx="29">
                  <c:v>0.88409098240451256</c:v>
                </c:pt>
                <c:pt idx="30">
                  <c:v>0.85237848878469469</c:v>
                </c:pt>
                <c:pt idx="31">
                  <c:v>0.81972089366439682</c:v>
                </c:pt>
                <c:pt idx="32">
                  <c:v>0.78390711817696757</c:v>
                </c:pt>
                <c:pt idx="33">
                  <c:v>0.7408360886185954</c:v>
                </c:pt>
                <c:pt idx="34">
                  <c:v>0.6954332197457731</c:v>
                </c:pt>
                <c:pt idx="35">
                  <c:v>0.64976271637812333</c:v>
                </c:pt>
                <c:pt idx="36">
                  <c:v>0.59691866308825126</c:v>
                </c:pt>
                <c:pt idx="37">
                  <c:v>0.54649806209151663</c:v>
                </c:pt>
                <c:pt idx="38">
                  <c:v>0.4957855993672039</c:v>
                </c:pt>
                <c:pt idx="39">
                  <c:v>0.44632521366172456</c:v>
                </c:pt>
                <c:pt idx="40">
                  <c:v>0.39512122799509147</c:v>
                </c:pt>
                <c:pt idx="41">
                  <c:v>0.34977766530612892</c:v>
                </c:pt>
                <c:pt idx="42">
                  <c:v>0.30423365948412673</c:v>
                </c:pt>
                <c:pt idx="43">
                  <c:v>0.26507469165130082</c:v>
                </c:pt>
                <c:pt idx="44">
                  <c:v>0.22655861804305324</c:v>
                </c:pt>
                <c:pt idx="45">
                  <c:v>0.19408169948362647</c:v>
                </c:pt>
                <c:pt idx="46">
                  <c:v>0.16372812663840489</c:v>
                </c:pt>
                <c:pt idx="47">
                  <c:v>0.13793353085977378</c:v>
                </c:pt>
                <c:pt idx="48">
                  <c:v>0.11669352499035156</c:v>
                </c:pt>
                <c:pt idx="49">
                  <c:v>9.7099985515108581E-2</c:v>
                </c:pt>
                <c:pt idx="50">
                  <c:v>7.9554400606110104E-2</c:v>
                </c:pt>
                <c:pt idx="51">
                  <c:v>6.5396017223768657E-2</c:v>
                </c:pt>
                <c:pt idx="52">
                  <c:v>5.3934489485524324E-2</c:v>
                </c:pt>
                <c:pt idx="53">
                  <c:v>4.3285065603722146E-2</c:v>
                </c:pt>
                <c:pt idx="54">
                  <c:v>3.6023764175987689E-2</c:v>
                </c:pt>
                <c:pt idx="55">
                  <c:v>2.9096382175538581E-2</c:v>
                </c:pt>
                <c:pt idx="56">
                  <c:v>2.2944461931877123E-2</c:v>
                </c:pt>
                <c:pt idx="57">
                  <c:v>1.8867598511302083E-2</c:v>
                </c:pt>
                <c:pt idx="58">
                  <c:v>1.4871950579484872E-2</c:v>
                </c:pt>
                <c:pt idx="59">
                  <c:v>1.2103004153771588E-2</c:v>
                </c:pt>
                <c:pt idx="60">
                  <c:v>9.0528333608094081E-3</c:v>
                </c:pt>
                <c:pt idx="61">
                  <c:v>7.2445476501335048E-3</c:v>
                </c:pt>
                <c:pt idx="62">
                  <c:v>6.3357604905198801E-3</c:v>
                </c:pt>
                <c:pt idx="63">
                  <c:v>4.6135067396931434E-3</c:v>
                </c:pt>
                <c:pt idx="64">
                  <c:v>3.469544732641462E-3</c:v>
                </c:pt>
                <c:pt idx="65">
                  <c:v>3.0182003690522041E-3</c:v>
                </c:pt>
                <c:pt idx="66">
                  <c:v>2.0700000000000002E-3</c:v>
                </c:pt>
                <c:pt idx="67">
                  <c:v>1.6299999999999997E-3</c:v>
                </c:pt>
                <c:pt idx="68">
                  <c:v>1.1500000000000028E-3</c:v>
                </c:pt>
                <c:pt idx="69">
                  <c:v>8.6000000000000171E-4</c:v>
                </c:pt>
                <c:pt idx="70">
                  <c:v>6.5000000000000127E-4</c:v>
                </c:pt>
                <c:pt idx="71">
                  <c:v>5.100000000000009E-4</c:v>
                </c:pt>
                <c:pt idx="72">
                  <c:v>3.400000000000004E-4</c:v>
                </c:pt>
                <c:pt idx="73">
                  <c:v>2.399999999999999E-4</c:v>
                </c:pt>
                <c:pt idx="74">
                  <c:v>2.0000000000000009E-4</c:v>
                </c:pt>
                <c:pt idx="75">
                  <c:v>1.4000000000000001E-4</c:v>
                </c:pt>
                <c:pt idx="76">
                  <c:v>1.1999999999999995E-4</c:v>
                </c:pt>
                <c:pt idx="77">
                  <c:v>1.0000000000000026E-4</c:v>
                </c:pt>
                <c:pt idx="78">
                  <c:v>9.0000000000000223E-5</c:v>
                </c:pt>
                <c:pt idx="79">
                  <c:v>7.0000000000000129E-5</c:v>
                </c:pt>
                <c:pt idx="80">
                  <c:v>4.0000000000000057E-5</c:v>
                </c:pt>
              </c:numCache>
            </c:numRef>
          </c:yVal>
          <c:smooth val="1"/>
        </c:ser>
        <c:ser>
          <c:idx val="5"/>
          <c:order val="5"/>
          <c:tx>
            <c:v>MCS5</c:v>
          </c:tx>
          <c:spPr>
            <a:ln w="63500"/>
          </c:spPr>
          <c:marker>
            <c:symbol val="none"/>
          </c:marker>
          <c:xVal>
            <c:numRef>
              <c:f>'BCC,32byte'!$BS$19:$BS$99</c:f>
              <c:numCache>
                <c:formatCode>0.00_ </c:formatCode>
                <c:ptCount val="81"/>
                <c:pt idx="0">
                  <c:v>10</c:v>
                </c:pt>
                <c:pt idx="1">
                  <c:v>10.1</c:v>
                </c:pt>
                <c:pt idx="2">
                  <c:v>10.200000000000001</c:v>
                </c:pt>
                <c:pt idx="3">
                  <c:v>10.3</c:v>
                </c:pt>
                <c:pt idx="4">
                  <c:v>10.4</c:v>
                </c:pt>
                <c:pt idx="5">
                  <c:v>10.5</c:v>
                </c:pt>
                <c:pt idx="6">
                  <c:v>10.6</c:v>
                </c:pt>
                <c:pt idx="7">
                  <c:v>10.7</c:v>
                </c:pt>
                <c:pt idx="8">
                  <c:v>10.8</c:v>
                </c:pt>
                <c:pt idx="9">
                  <c:v>10.9</c:v>
                </c:pt>
                <c:pt idx="10">
                  <c:v>11</c:v>
                </c:pt>
                <c:pt idx="11">
                  <c:v>11.1</c:v>
                </c:pt>
                <c:pt idx="12">
                  <c:v>11.2</c:v>
                </c:pt>
                <c:pt idx="13">
                  <c:v>11.3</c:v>
                </c:pt>
                <c:pt idx="14">
                  <c:v>11.4</c:v>
                </c:pt>
                <c:pt idx="15">
                  <c:v>11.5</c:v>
                </c:pt>
                <c:pt idx="16">
                  <c:v>11.6</c:v>
                </c:pt>
                <c:pt idx="17">
                  <c:v>11.7</c:v>
                </c:pt>
                <c:pt idx="18">
                  <c:v>11.8</c:v>
                </c:pt>
                <c:pt idx="19">
                  <c:v>11.9</c:v>
                </c:pt>
                <c:pt idx="20">
                  <c:v>12</c:v>
                </c:pt>
                <c:pt idx="21">
                  <c:v>12.1</c:v>
                </c:pt>
                <c:pt idx="22">
                  <c:v>12.2</c:v>
                </c:pt>
                <c:pt idx="23">
                  <c:v>12.3</c:v>
                </c:pt>
                <c:pt idx="24">
                  <c:v>12.4</c:v>
                </c:pt>
                <c:pt idx="25">
                  <c:v>12.5</c:v>
                </c:pt>
                <c:pt idx="26">
                  <c:v>12.6</c:v>
                </c:pt>
                <c:pt idx="27">
                  <c:v>12.7</c:v>
                </c:pt>
                <c:pt idx="28">
                  <c:v>12.8</c:v>
                </c:pt>
                <c:pt idx="29">
                  <c:v>12.9</c:v>
                </c:pt>
                <c:pt idx="30">
                  <c:v>13</c:v>
                </c:pt>
                <c:pt idx="31">
                  <c:v>13.1</c:v>
                </c:pt>
                <c:pt idx="32">
                  <c:v>13.2</c:v>
                </c:pt>
                <c:pt idx="33">
                  <c:v>13.3</c:v>
                </c:pt>
                <c:pt idx="34">
                  <c:v>13.4</c:v>
                </c:pt>
                <c:pt idx="35">
                  <c:v>13.5</c:v>
                </c:pt>
                <c:pt idx="36">
                  <c:v>13.6</c:v>
                </c:pt>
                <c:pt idx="37">
                  <c:v>13.7</c:v>
                </c:pt>
                <c:pt idx="38">
                  <c:v>13.8</c:v>
                </c:pt>
                <c:pt idx="39">
                  <c:v>13.9</c:v>
                </c:pt>
                <c:pt idx="40">
                  <c:v>14</c:v>
                </c:pt>
                <c:pt idx="41">
                  <c:v>14.1</c:v>
                </c:pt>
                <c:pt idx="42">
                  <c:v>14.2</c:v>
                </c:pt>
                <c:pt idx="43">
                  <c:v>14.3</c:v>
                </c:pt>
                <c:pt idx="44">
                  <c:v>14.4</c:v>
                </c:pt>
                <c:pt idx="45">
                  <c:v>14.5</c:v>
                </c:pt>
                <c:pt idx="46">
                  <c:v>14.6</c:v>
                </c:pt>
                <c:pt idx="47">
                  <c:v>14.7</c:v>
                </c:pt>
                <c:pt idx="48">
                  <c:v>14.8</c:v>
                </c:pt>
                <c:pt idx="49">
                  <c:v>14.9</c:v>
                </c:pt>
                <c:pt idx="50">
                  <c:v>15</c:v>
                </c:pt>
                <c:pt idx="51">
                  <c:v>15.1</c:v>
                </c:pt>
                <c:pt idx="52">
                  <c:v>15.2</c:v>
                </c:pt>
                <c:pt idx="53">
                  <c:v>15.3</c:v>
                </c:pt>
                <c:pt idx="54">
                  <c:v>15.4</c:v>
                </c:pt>
                <c:pt idx="55">
                  <c:v>15.5</c:v>
                </c:pt>
                <c:pt idx="56">
                  <c:v>15.6</c:v>
                </c:pt>
                <c:pt idx="57">
                  <c:v>15.7</c:v>
                </c:pt>
                <c:pt idx="58">
                  <c:v>15.8</c:v>
                </c:pt>
                <c:pt idx="59">
                  <c:v>15.9</c:v>
                </c:pt>
                <c:pt idx="60">
                  <c:v>16</c:v>
                </c:pt>
                <c:pt idx="61">
                  <c:v>16.100000000000001</c:v>
                </c:pt>
                <c:pt idx="62">
                  <c:v>16.2</c:v>
                </c:pt>
                <c:pt idx="63">
                  <c:v>16.3</c:v>
                </c:pt>
                <c:pt idx="64">
                  <c:v>16.399999999999999</c:v>
                </c:pt>
                <c:pt idx="65">
                  <c:v>16.5</c:v>
                </c:pt>
                <c:pt idx="66">
                  <c:v>16.600000000000001</c:v>
                </c:pt>
                <c:pt idx="67">
                  <c:v>16.7</c:v>
                </c:pt>
                <c:pt idx="68">
                  <c:v>16.8</c:v>
                </c:pt>
                <c:pt idx="69">
                  <c:v>16.899999999999999</c:v>
                </c:pt>
                <c:pt idx="70">
                  <c:v>17</c:v>
                </c:pt>
                <c:pt idx="71">
                  <c:v>17.100000000000001</c:v>
                </c:pt>
                <c:pt idx="72">
                  <c:v>17.2</c:v>
                </c:pt>
                <c:pt idx="73">
                  <c:v>17.3</c:v>
                </c:pt>
                <c:pt idx="74">
                  <c:v>17.399999999999999</c:v>
                </c:pt>
                <c:pt idx="75">
                  <c:v>17.5</c:v>
                </c:pt>
                <c:pt idx="76">
                  <c:v>17.600000000000001</c:v>
                </c:pt>
                <c:pt idx="77">
                  <c:v>17.7</c:v>
                </c:pt>
                <c:pt idx="78">
                  <c:v>17.8</c:v>
                </c:pt>
                <c:pt idx="79">
                  <c:v>17.899999999999999</c:v>
                </c:pt>
                <c:pt idx="80">
                  <c:v>18</c:v>
                </c:pt>
              </c:numCache>
            </c:numRef>
          </c:xVal>
          <c:yVal>
            <c:numRef>
              <c:f>'BCC,32byte'!$CD$19:$CD$99</c:f>
              <c:numCache>
                <c:formatCode>0.0000_ </c:formatCode>
                <c:ptCount val="8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0.99996999954998655</c:v>
                </c:pt>
                <c:pt idx="4">
                  <c:v>0.99986999209867888</c:v>
                </c:pt>
                <c:pt idx="5">
                  <c:v>0.99982665261908998</c:v>
                </c:pt>
                <c:pt idx="6">
                  <c:v>0.99958662913527219</c:v>
                </c:pt>
                <c:pt idx="7">
                  <c:v>0.99920320852780453</c:v>
                </c:pt>
                <c:pt idx="8">
                  <c:v>0.9990464869338066</c:v>
                </c:pt>
                <c:pt idx="9">
                  <c:v>0.9985164075836942</c:v>
                </c:pt>
                <c:pt idx="10">
                  <c:v>0.99776279652624356</c:v>
                </c:pt>
                <c:pt idx="11">
                  <c:v>0.99631543127795719</c:v>
                </c:pt>
                <c:pt idx="12">
                  <c:v>0.99504828996039008</c:v>
                </c:pt>
                <c:pt idx="13">
                  <c:v>0.99239666430438755</c:v>
                </c:pt>
                <c:pt idx="14">
                  <c:v>0.98975062417380932</c:v>
                </c:pt>
                <c:pt idx="15">
                  <c:v>0.98596437016572358</c:v>
                </c:pt>
                <c:pt idx="16">
                  <c:v>0.98184558391325327</c:v>
                </c:pt>
                <c:pt idx="17">
                  <c:v>0.9755673597731721</c:v>
                </c:pt>
                <c:pt idx="18">
                  <c:v>0.96792365359609855</c:v>
                </c:pt>
                <c:pt idx="19">
                  <c:v>0.95792335832658948</c:v>
                </c:pt>
                <c:pt idx="20">
                  <c:v>0.95302933997826345</c:v>
                </c:pt>
                <c:pt idx="21">
                  <c:v>0.94026426012593922</c:v>
                </c:pt>
                <c:pt idx="22">
                  <c:v>0.92512524576660748</c:v>
                </c:pt>
                <c:pt idx="23">
                  <c:v>0.90807446899288269</c:v>
                </c:pt>
                <c:pt idx="24">
                  <c:v>0.8851340193817393</c:v>
                </c:pt>
                <c:pt idx="25">
                  <c:v>0.85997996283039435</c:v>
                </c:pt>
                <c:pt idx="26">
                  <c:v>0.82774042721806662</c:v>
                </c:pt>
                <c:pt idx="27">
                  <c:v>0.79826467795166056</c:v>
                </c:pt>
                <c:pt idx="28">
                  <c:v>0.76639494426115962</c:v>
                </c:pt>
                <c:pt idx="29">
                  <c:v>0.72418716327227051</c:v>
                </c:pt>
                <c:pt idx="30">
                  <c:v>0.68279497173000214</c:v>
                </c:pt>
                <c:pt idx="31">
                  <c:v>0.64018165829279639</c:v>
                </c:pt>
                <c:pt idx="32">
                  <c:v>0.59645972045787987</c:v>
                </c:pt>
                <c:pt idx="33">
                  <c:v>0.55234552748319521</c:v>
                </c:pt>
                <c:pt idx="34">
                  <c:v>0.50551906571240235</c:v>
                </c:pt>
                <c:pt idx="35">
                  <c:v>0.4639122872499491</c:v>
                </c:pt>
                <c:pt idx="36">
                  <c:v>0.42335579875235885</c:v>
                </c:pt>
                <c:pt idx="37">
                  <c:v>0.37933281526053647</c:v>
                </c:pt>
                <c:pt idx="38">
                  <c:v>0.33676796974371304</c:v>
                </c:pt>
                <c:pt idx="39">
                  <c:v>0.30378095263389382</c:v>
                </c:pt>
                <c:pt idx="40">
                  <c:v>0.26887260888025954</c:v>
                </c:pt>
                <c:pt idx="41">
                  <c:v>0.23578886128874238</c:v>
                </c:pt>
                <c:pt idx="42">
                  <c:v>0.20511333290416683</c:v>
                </c:pt>
                <c:pt idx="43">
                  <c:v>0.1806709634214419</c:v>
                </c:pt>
                <c:pt idx="44">
                  <c:v>0.15637158838415119</c:v>
                </c:pt>
                <c:pt idx="45">
                  <c:v>0.13520822451058745</c:v>
                </c:pt>
                <c:pt idx="46">
                  <c:v>0.11549065765515666</c:v>
                </c:pt>
                <c:pt idx="47">
                  <c:v>0.10139814134770483</c:v>
                </c:pt>
                <c:pt idx="48">
                  <c:v>8.6651290608127582E-2</c:v>
                </c:pt>
                <c:pt idx="49">
                  <c:v>7.3789151940519784E-2</c:v>
                </c:pt>
                <c:pt idx="50">
                  <c:v>6.259991470029963E-2</c:v>
                </c:pt>
                <c:pt idx="51">
                  <c:v>5.2689504373679447E-2</c:v>
                </c:pt>
                <c:pt idx="52">
                  <c:v>4.4768802003743932E-2</c:v>
                </c:pt>
                <c:pt idx="53">
                  <c:v>3.710008368699421E-2</c:v>
                </c:pt>
                <c:pt idx="54">
                  <c:v>3.2315601223647572E-2</c:v>
                </c:pt>
                <c:pt idx="55">
                  <c:v>2.7106466247226648E-2</c:v>
                </c:pt>
                <c:pt idx="56">
                  <c:v>2.2101532176026815E-2</c:v>
                </c:pt>
                <c:pt idx="57">
                  <c:v>1.8920651981288596E-2</c:v>
                </c:pt>
                <c:pt idx="58">
                  <c:v>1.5037039188317404E-2</c:v>
                </c:pt>
                <c:pt idx="59">
                  <c:v>1.2559280957298422E-2</c:v>
                </c:pt>
                <c:pt idx="60">
                  <c:v>9.7733987927013204E-3</c:v>
                </c:pt>
                <c:pt idx="61">
                  <c:v>6.9558608381709314E-3</c:v>
                </c:pt>
                <c:pt idx="62">
                  <c:v>5.3368530052831896E-3</c:v>
                </c:pt>
                <c:pt idx="63">
                  <c:v>4.6368092477478513E-3</c:v>
                </c:pt>
                <c:pt idx="64">
                  <c:v>3.8294908277733287E-3</c:v>
                </c:pt>
                <c:pt idx="65">
                  <c:v>3.2545352970892818E-3</c:v>
                </c:pt>
                <c:pt idx="66">
                  <c:v>2.7149585632197039E-3</c:v>
                </c:pt>
                <c:pt idx="67">
                  <c:v>2.2600000000000051E-3</c:v>
                </c:pt>
                <c:pt idx="68">
                  <c:v>1.8400000000000033E-3</c:v>
                </c:pt>
                <c:pt idx="69">
                  <c:v>1.4699999999999978E-3</c:v>
                </c:pt>
                <c:pt idx="70">
                  <c:v>1.1999999999999995E-3</c:v>
                </c:pt>
                <c:pt idx="71">
                  <c:v>1.0100000000000016E-3</c:v>
                </c:pt>
                <c:pt idx="72">
                  <c:v>7.5000000000000132E-4</c:v>
                </c:pt>
                <c:pt idx="73">
                  <c:v>5.7000000000000084E-4</c:v>
                </c:pt>
                <c:pt idx="74">
                  <c:v>4.1000000000000021E-4</c:v>
                </c:pt>
                <c:pt idx="75">
                  <c:v>3.400000000000004E-4</c:v>
                </c:pt>
                <c:pt idx="76">
                  <c:v>2.9000000000000016E-4</c:v>
                </c:pt>
                <c:pt idx="77">
                  <c:v>2.5999999999999992E-4</c:v>
                </c:pt>
                <c:pt idx="78">
                  <c:v>1.8000000000000042E-4</c:v>
                </c:pt>
                <c:pt idx="79">
                  <c:v>1.8000000000000042E-4</c:v>
                </c:pt>
                <c:pt idx="80">
                  <c:v>1.1999999999999995E-4</c:v>
                </c:pt>
              </c:numCache>
            </c:numRef>
          </c:yVal>
          <c:smooth val="1"/>
        </c:ser>
        <c:ser>
          <c:idx val="6"/>
          <c:order val="6"/>
          <c:tx>
            <c:v>MCS6</c:v>
          </c:tx>
          <c:spPr>
            <a:ln w="63500"/>
          </c:spPr>
          <c:marker>
            <c:symbol val="none"/>
          </c:marker>
          <c:xVal>
            <c:numRef>
              <c:f>'BCC,32byte'!$CG$19:$CG$99</c:f>
              <c:numCache>
                <c:formatCode>0.00_ </c:formatCode>
                <c:ptCount val="81"/>
                <c:pt idx="0">
                  <c:v>11</c:v>
                </c:pt>
                <c:pt idx="1">
                  <c:v>11.1</c:v>
                </c:pt>
                <c:pt idx="2">
                  <c:v>11.2</c:v>
                </c:pt>
                <c:pt idx="3">
                  <c:v>11.3</c:v>
                </c:pt>
                <c:pt idx="4">
                  <c:v>11.4</c:v>
                </c:pt>
                <c:pt idx="5">
                  <c:v>11.5</c:v>
                </c:pt>
                <c:pt idx="6">
                  <c:v>11.6</c:v>
                </c:pt>
                <c:pt idx="7">
                  <c:v>11.7</c:v>
                </c:pt>
                <c:pt idx="8">
                  <c:v>11.8</c:v>
                </c:pt>
                <c:pt idx="9">
                  <c:v>11.9</c:v>
                </c:pt>
                <c:pt idx="10">
                  <c:v>12</c:v>
                </c:pt>
                <c:pt idx="11">
                  <c:v>12.1</c:v>
                </c:pt>
                <c:pt idx="12">
                  <c:v>12.2</c:v>
                </c:pt>
                <c:pt idx="13">
                  <c:v>12.3</c:v>
                </c:pt>
                <c:pt idx="14">
                  <c:v>12.4</c:v>
                </c:pt>
                <c:pt idx="15">
                  <c:v>12.5</c:v>
                </c:pt>
                <c:pt idx="16">
                  <c:v>12.6</c:v>
                </c:pt>
                <c:pt idx="17">
                  <c:v>12.7</c:v>
                </c:pt>
                <c:pt idx="18">
                  <c:v>12.8</c:v>
                </c:pt>
                <c:pt idx="19">
                  <c:v>12.9</c:v>
                </c:pt>
                <c:pt idx="20">
                  <c:v>13</c:v>
                </c:pt>
                <c:pt idx="21">
                  <c:v>13.1</c:v>
                </c:pt>
                <c:pt idx="22">
                  <c:v>13.2</c:v>
                </c:pt>
                <c:pt idx="23">
                  <c:v>13.3</c:v>
                </c:pt>
                <c:pt idx="24">
                  <c:v>13.4</c:v>
                </c:pt>
                <c:pt idx="25">
                  <c:v>13.5</c:v>
                </c:pt>
                <c:pt idx="26">
                  <c:v>13.6</c:v>
                </c:pt>
                <c:pt idx="27">
                  <c:v>13.7</c:v>
                </c:pt>
                <c:pt idx="28">
                  <c:v>13.8</c:v>
                </c:pt>
                <c:pt idx="29">
                  <c:v>13.9</c:v>
                </c:pt>
                <c:pt idx="30">
                  <c:v>14</c:v>
                </c:pt>
                <c:pt idx="31">
                  <c:v>14.1</c:v>
                </c:pt>
                <c:pt idx="32">
                  <c:v>14.2</c:v>
                </c:pt>
                <c:pt idx="33">
                  <c:v>14.3</c:v>
                </c:pt>
                <c:pt idx="34">
                  <c:v>14.4</c:v>
                </c:pt>
                <c:pt idx="35">
                  <c:v>14.5</c:v>
                </c:pt>
                <c:pt idx="36">
                  <c:v>14.6</c:v>
                </c:pt>
                <c:pt idx="37">
                  <c:v>14.7</c:v>
                </c:pt>
                <c:pt idx="38">
                  <c:v>14.8</c:v>
                </c:pt>
                <c:pt idx="39">
                  <c:v>14.9</c:v>
                </c:pt>
                <c:pt idx="40">
                  <c:v>15</c:v>
                </c:pt>
                <c:pt idx="41">
                  <c:v>15.1</c:v>
                </c:pt>
                <c:pt idx="42">
                  <c:v>15.2</c:v>
                </c:pt>
                <c:pt idx="43">
                  <c:v>15.3</c:v>
                </c:pt>
                <c:pt idx="44">
                  <c:v>15.4</c:v>
                </c:pt>
                <c:pt idx="45">
                  <c:v>15.5</c:v>
                </c:pt>
                <c:pt idx="46">
                  <c:v>15.6</c:v>
                </c:pt>
                <c:pt idx="47">
                  <c:v>15.7</c:v>
                </c:pt>
                <c:pt idx="48">
                  <c:v>15.8</c:v>
                </c:pt>
                <c:pt idx="49">
                  <c:v>15.9</c:v>
                </c:pt>
                <c:pt idx="50">
                  <c:v>16</c:v>
                </c:pt>
                <c:pt idx="51">
                  <c:v>16.100000000000001</c:v>
                </c:pt>
                <c:pt idx="52">
                  <c:v>16.2</c:v>
                </c:pt>
                <c:pt idx="53">
                  <c:v>16.3</c:v>
                </c:pt>
                <c:pt idx="54">
                  <c:v>16.399999999999999</c:v>
                </c:pt>
                <c:pt idx="55">
                  <c:v>16.5</c:v>
                </c:pt>
                <c:pt idx="56">
                  <c:v>16.600000000000001</c:v>
                </c:pt>
                <c:pt idx="57">
                  <c:v>16.7</c:v>
                </c:pt>
                <c:pt idx="58">
                  <c:v>16.8</c:v>
                </c:pt>
                <c:pt idx="59">
                  <c:v>16.899999999999999</c:v>
                </c:pt>
                <c:pt idx="60">
                  <c:v>17</c:v>
                </c:pt>
                <c:pt idx="61">
                  <c:v>17.100000000000001</c:v>
                </c:pt>
                <c:pt idx="62">
                  <c:v>17.2</c:v>
                </c:pt>
                <c:pt idx="63">
                  <c:v>17.3</c:v>
                </c:pt>
                <c:pt idx="64">
                  <c:v>17.399999999999999</c:v>
                </c:pt>
                <c:pt idx="65">
                  <c:v>17.5</c:v>
                </c:pt>
                <c:pt idx="66">
                  <c:v>17.600000000000001</c:v>
                </c:pt>
                <c:pt idx="67">
                  <c:v>17.7</c:v>
                </c:pt>
                <c:pt idx="68">
                  <c:v>17.8</c:v>
                </c:pt>
                <c:pt idx="69">
                  <c:v>17.899999999999999</c:v>
                </c:pt>
                <c:pt idx="70">
                  <c:v>18</c:v>
                </c:pt>
                <c:pt idx="71">
                  <c:v>18.100000000000001</c:v>
                </c:pt>
                <c:pt idx="72">
                  <c:v>18.2</c:v>
                </c:pt>
                <c:pt idx="73">
                  <c:v>18.3</c:v>
                </c:pt>
                <c:pt idx="74">
                  <c:v>18.399999999999999</c:v>
                </c:pt>
                <c:pt idx="75">
                  <c:v>18.5</c:v>
                </c:pt>
                <c:pt idx="76">
                  <c:v>18.600000000000001</c:v>
                </c:pt>
                <c:pt idx="77">
                  <c:v>18.7</c:v>
                </c:pt>
                <c:pt idx="78">
                  <c:v>18.8</c:v>
                </c:pt>
                <c:pt idx="79">
                  <c:v>18.899999999999999</c:v>
                </c:pt>
                <c:pt idx="80">
                  <c:v>19</c:v>
                </c:pt>
              </c:numCache>
            </c:numRef>
          </c:xVal>
          <c:yVal>
            <c:numRef>
              <c:f>'BCC,32byte'!$CR$19:$CR$99</c:f>
              <c:numCache>
                <c:formatCode>0.0000_ </c:formatCode>
                <c:ptCount val="8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0.99999000000000005</c:v>
                </c:pt>
                <c:pt idx="5">
                  <c:v>0.99995999999999996</c:v>
                </c:pt>
                <c:pt idx="6">
                  <c:v>0.99995999999999996</c:v>
                </c:pt>
                <c:pt idx="7">
                  <c:v>0.99994000000000005</c:v>
                </c:pt>
                <c:pt idx="8">
                  <c:v>0.99992999999999999</c:v>
                </c:pt>
                <c:pt idx="9">
                  <c:v>0.99990000000000001</c:v>
                </c:pt>
                <c:pt idx="10">
                  <c:v>0.9997399806949806</c:v>
                </c:pt>
                <c:pt idx="11">
                  <c:v>0.99966747390746258</c:v>
                </c:pt>
                <c:pt idx="12">
                  <c:v>0.99911469727628432</c:v>
                </c:pt>
                <c:pt idx="13">
                  <c:v>0.99869190368989214</c:v>
                </c:pt>
                <c:pt idx="14">
                  <c:v>0.99831419849448477</c:v>
                </c:pt>
                <c:pt idx="15">
                  <c:v>0.99735814515343058</c:v>
                </c:pt>
                <c:pt idx="16">
                  <c:v>0.99637881204458134</c:v>
                </c:pt>
                <c:pt idx="17">
                  <c:v>0.99561388445554311</c:v>
                </c:pt>
                <c:pt idx="18">
                  <c:v>0.99379115609501489</c:v>
                </c:pt>
                <c:pt idx="19">
                  <c:v>0.99165052175679758</c:v>
                </c:pt>
                <c:pt idx="20">
                  <c:v>0.98863225443386615</c:v>
                </c:pt>
                <c:pt idx="21">
                  <c:v>0.98434793616568061</c:v>
                </c:pt>
                <c:pt idx="22">
                  <c:v>0.97991165791290513</c:v>
                </c:pt>
                <c:pt idx="23">
                  <c:v>0.97014639046266149</c:v>
                </c:pt>
                <c:pt idx="24">
                  <c:v>0.9621870613111223</c:v>
                </c:pt>
                <c:pt idx="25">
                  <c:v>0.95000844360162762</c:v>
                </c:pt>
                <c:pt idx="26">
                  <c:v>0.93473395633235501</c:v>
                </c:pt>
                <c:pt idx="27">
                  <c:v>0.91878434959184851</c:v>
                </c:pt>
                <c:pt idx="28">
                  <c:v>0.90124451036930464</c:v>
                </c:pt>
                <c:pt idx="29">
                  <c:v>0.8791686278860007</c:v>
                </c:pt>
                <c:pt idx="30">
                  <c:v>0.85062184430855825</c:v>
                </c:pt>
                <c:pt idx="31">
                  <c:v>0.82168820710795021</c:v>
                </c:pt>
                <c:pt idx="32">
                  <c:v>0.7891720679682005</c:v>
                </c:pt>
                <c:pt idx="33">
                  <c:v>0.75291191452370965</c:v>
                </c:pt>
                <c:pt idx="34">
                  <c:v>0.71370236928881525</c:v>
                </c:pt>
                <c:pt idx="35">
                  <c:v>0.66828700328179091</c:v>
                </c:pt>
                <c:pt idx="36">
                  <c:v>0.62561048257773766</c:v>
                </c:pt>
                <c:pt idx="37">
                  <c:v>0.57628974214094797</c:v>
                </c:pt>
                <c:pt idx="38">
                  <c:v>0.53294353648307591</c:v>
                </c:pt>
                <c:pt idx="39">
                  <c:v>0.48849988593618282</c:v>
                </c:pt>
                <c:pt idx="40">
                  <c:v>0.44228940938344963</c:v>
                </c:pt>
                <c:pt idx="41">
                  <c:v>0.40300693554644257</c:v>
                </c:pt>
                <c:pt idx="42">
                  <c:v>0.36221376623173834</c:v>
                </c:pt>
                <c:pt idx="43">
                  <c:v>0.32030192162498206</c:v>
                </c:pt>
                <c:pt idx="44">
                  <c:v>0.28466889626858438</c:v>
                </c:pt>
                <c:pt idx="45">
                  <c:v>0.25052844704104382</c:v>
                </c:pt>
                <c:pt idx="46">
                  <c:v>0.21631592860014373</c:v>
                </c:pt>
                <c:pt idx="47">
                  <c:v>0.1903584556760142</c:v>
                </c:pt>
                <c:pt idx="48">
                  <c:v>0.16227027317644172</c:v>
                </c:pt>
                <c:pt idx="49">
                  <c:v>0.14166960756582384</c:v>
                </c:pt>
                <c:pt idx="50">
                  <c:v>0.12027328379035813</c:v>
                </c:pt>
                <c:pt idx="51">
                  <c:v>0.10312513632485359</c:v>
                </c:pt>
                <c:pt idx="52">
                  <c:v>8.8314821764861343E-2</c:v>
                </c:pt>
                <c:pt idx="53">
                  <c:v>7.4383719995650924E-2</c:v>
                </c:pt>
                <c:pt idx="54">
                  <c:v>6.1978933704787749E-2</c:v>
                </c:pt>
                <c:pt idx="55">
                  <c:v>5.1026876555504294E-2</c:v>
                </c:pt>
                <c:pt idx="56">
                  <c:v>4.3403202313841406E-2</c:v>
                </c:pt>
                <c:pt idx="57">
                  <c:v>3.6118363589140952E-2</c:v>
                </c:pt>
                <c:pt idx="58">
                  <c:v>3.1468207410737491E-2</c:v>
                </c:pt>
                <c:pt idx="59">
                  <c:v>2.6235978589269696E-2</c:v>
                </c:pt>
                <c:pt idx="60">
                  <c:v>2.0629758824933005E-2</c:v>
                </c:pt>
                <c:pt idx="61">
                  <c:v>1.646594928574481E-2</c:v>
                </c:pt>
                <c:pt idx="62">
                  <c:v>1.4461468593832771E-2</c:v>
                </c:pt>
                <c:pt idx="63">
                  <c:v>1.1883238587037298E-2</c:v>
                </c:pt>
                <c:pt idx="64">
                  <c:v>9.8238128227719611E-3</c:v>
                </c:pt>
                <c:pt idx="65">
                  <c:v>7.7369583502328899E-3</c:v>
                </c:pt>
                <c:pt idx="66">
                  <c:v>6.4702066150204782E-3</c:v>
                </c:pt>
                <c:pt idx="67">
                  <c:v>5.481233515306271E-3</c:v>
                </c:pt>
                <c:pt idx="68">
                  <c:v>4.6189386705055664E-3</c:v>
                </c:pt>
                <c:pt idx="69">
                  <c:v>3.5934362889570464E-3</c:v>
                </c:pt>
                <c:pt idx="70">
                  <c:v>3.2190049784882502E-3</c:v>
                </c:pt>
                <c:pt idx="71">
                  <c:v>2.4945270784925097E-3</c:v>
                </c:pt>
                <c:pt idx="72">
                  <c:v>2.0343902700218196E-3</c:v>
                </c:pt>
                <c:pt idx="73">
                  <c:v>1.6554444434701617E-3</c:v>
                </c:pt>
                <c:pt idx="74">
                  <c:v>1.2463222003622533E-3</c:v>
                </c:pt>
                <c:pt idx="75">
                  <c:v>1.2302435761627119E-3</c:v>
                </c:pt>
                <c:pt idx="76">
                  <c:v>1.0800000000000015E-3</c:v>
                </c:pt>
                <c:pt idx="77">
                  <c:v>8.4000000000000199E-4</c:v>
                </c:pt>
                <c:pt idx="78">
                  <c:v>5.8000000000000033E-4</c:v>
                </c:pt>
                <c:pt idx="79">
                  <c:v>5.0000000000000034E-4</c:v>
                </c:pt>
                <c:pt idx="80">
                  <c:v>3.9000000000000032E-4</c:v>
                </c:pt>
              </c:numCache>
            </c:numRef>
          </c:yVal>
          <c:smooth val="1"/>
        </c:ser>
        <c:ser>
          <c:idx val="7"/>
          <c:order val="7"/>
          <c:tx>
            <c:v>MCS7</c:v>
          </c:tx>
          <c:spPr>
            <a:ln w="63500"/>
          </c:spPr>
          <c:marker>
            <c:symbol val="none"/>
          </c:marker>
          <c:xVal>
            <c:numRef>
              <c:f>'BCC,32byte'!$CU$19:$CU$89</c:f>
              <c:numCache>
                <c:formatCode>0.00_ </c:formatCode>
                <c:ptCount val="71"/>
                <c:pt idx="0">
                  <c:v>13</c:v>
                </c:pt>
                <c:pt idx="1">
                  <c:v>13.1</c:v>
                </c:pt>
                <c:pt idx="2">
                  <c:v>13.2</c:v>
                </c:pt>
                <c:pt idx="3">
                  <c:v>13.3</c:v>
                </c:pt>
                <c:pt idx="4">
                  <c:v>13.4</c:v>
                </c:pt>
                <c:pt idx="5">
                  <c:v>13.5</c:v>
                </c:pt>
                <c:pt idx="6">
                  <c:v>13.6</c:v>
                </c:pt>
                <c:pt idx="7">
                  <c:v>13.7</c:v>
                </c:pt>
                <c:pt idx="8">
                  <c:v>13.8</c:v>
                </c:pt>
                <c:pt idx="9">
                  <c:v>13.9</c:v>
                </c:pt>
                <c:pt idx="10">
                  <c:v>14</c:v>
                </c:pt>
                <c:pt idx="11">
                  <c:v>14.1</c:v>
                </c:pt>
                <c:pt idx="12">
                  <c:v>14.2</c:v>
                </c:pt>
                <c:pt idx="13">
                  <c:v>14.3</c:v>
                </c:pt>
                <c:pt idx="14">
                  <c:v>14.4</c:v>
                </c:pt>
                <c:pt idx="15">
                  <c:v>14.5</c:v>
                </c:pt>
                <c:pt idx="16">
                  <c:v>14.6</c:v>
                </c:pt>
                <c:pt idx="17">
                  <c:v>14.7</c:v>
                </c:pt>
                <c:pt idx="18">
                  <c:v>14.8</c:v>
                </c:pt>
                <c:pt idx="19">
                  <c:v>14.9</c:v>
                </c:pt>
                <c:pt idx="20">
                  <c:v>15</c:v>
                </c:pt>
                <c:pt idx="21">
                  <c:v>15.1</c:v>
                </c:pt>
                <c:pt idx="22">
                  <c:v>15.2</c:v>
                </c:pt>
                <c:pt idx="23">
                  <c:v>15.3</c:v>
                </c:pt>
                <c:pt idx="24">
                  <c:v>15.4</c:v>
                </c:pt>
                <c:pt idx="25">
                  <c:v>15.5</c:v>
                </c:pt>
                <c:pt idx="26">
                  <c:v>15.6</c:v>
                </c:pt>
                <c:pt idx="27">
                  <c:v>15.7</c:v>
                </c:pt>
                <c:pt idx="28">
                  <c:v>15.8</c:v>
                </c:pt>
                <c:pt idx="29">
                  <c:v>15.9</c:v>
                </c:pt>
                <c:pt idx="30">
                  <c:v>16</c:v>
                </c:pt>
                <c:pt idx="31">
                  <c:v>16.100000000000001</c:v>
                </c:pt>
                <c:pt idx="32">
                  <c:v>16.2</c:v>
                </c:pt>
                <c:pt idx="33">
                  <c:v>16.3</c:v>
                </c:pt>
                <c:pt idx="34">
                  <c:v>16.399999999999999</c:v>
                </c:pt>
                <c:pt idx="35">
                  <c:v>16.5</c:v>
                </c:pt>
                <c:pt idx="36">
                  <c:v>16.600000000000001</c:v>
                </c:pt>
                <c:pt idx="37">
                  <c:v>16.7</c:v>
                </c:pt>
                <c:pt idx="38">
                  <c:v>16.8</c:v>
                </c:pt>
                <c:pt idx="39">
                  <c:v>16.899999999999999</c:v>
                </c:pt>
                <c:pt idx="40">
                  <c:v>17</c:v>
                </c:pt>
                <c:pt idx="41">
                  <c:v>17.100000000000001</c:v>
                </c:pt>
                <c:pt idx="42">
                  <c:v>17.2</c:v>
                </c:pt>
                <c:pt idx="43">
                  <c:v>17.3</c:v>
                </c:pt>
                <c:pt idx="44">
                  <c:v>17.399999999999999</c:v>
                </c:pt>
                <c:pt idx="45">
                  <c:v>17.5</c:v>
                </c:pt>
                <c:pt idx="46">
                  <c:v>17.600000000000001</c:v>
                </c:pt>
                <c:pt idx="47">
                  <c:v>17.7</c:v>
                </c:pt>
                <c:pt idx="48">
                  <c:v>17.8</c:v>
                </c:pt>
                <c:pt idx="49">
                  <c:v>17.899999999999999</c:v>
                </c:pt>
                <c:pt idx="50">
                  <c:v>18</c:v>
                </c:pt>
                <c:pt idx="51">
                  <c:v>18.100000000000001</c:v>
                </c:pt>
                <c:pt idx="52">
                  <c:v>18.2</c:v>
                </c:pt>
                <c:pt idx="53">
                  <c:v>18.3</c:v>
                </c:pt>
                <c:pt idx="54">
                  <c:v>18.399999999999999</c:v>
                </c:pt>
                <c:pt idx="55">
                  <c:v>18.5</c:v>
                </c:pt>
                <c:pt idx="56">
                  <c:v>18.600000000000001</c:v>
                </c:pt>
                <c:pt idx="57">
                  <c:v>18.7</c:v>
                </c:pt>
                <c:pt idx="58">
                  <c:v>18.8</c:v>
                </c:pt>
                <c:pt idx="59">
                  <c:v>18.899999999999999</c:v>
                </c:pt>
                <c:pt idx="60">
                  <c:v>19</c:v>
                </c:pt>
                <c:pt idx="61">
                  <c:v>19.100000000000001</c:v>
                </c:pt>
                <c:pt idx="62">
                  <c:v>19.2</c:v>
                </c:pt>
                <c:pt idx="63">
                  <c:v>19.3</c:v>
                </c:pt>
                <c:pt idx="64">
                  <c:v>19.399999999999999</c:v>
                </c:pt>
                <c:pt idx="65">
                  <c:v>19.5</c:v>
                </c:pt>
                <c:pt idx="66">
                  <c:v>19.600000000000001</c:v>
                </c:pt>
                <c:pt idx="67">
                  <c:v>19.7</c:v>
                </c:pt>
                <c:pt idx="68">
                  <c:v>19.8</c:v>
                </c:pt>
                <c:pt idx="69">
                  <c:v>19.899999999999999</c:v>
                </c:pt>
                <c:pt idx="70">
                  <c:v>20</c:v>
                </c:pt>
              </c:numCache>
            </c:numRef>
          </c:xVal>
          <c:yVal>
            <c:numRef>
              <c:f>'BCC,32byte'!$DF$19:$DF$89</c:f>
              <c:numCache>
                <c:formatCode>0.0000_ </c:formatCode>
                <c:ptCount val="7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0.99998333305554787</c:v>
                </c:pt>
                <c:pt idx="4">
                  <c:v>0.9999599987665897</c:v>
                </c:pt>
                <c:pt idx="5">
                  <c:v>0.99986999636633433</c:v>
                </c:pt>
                <c:pt idx="6">
                  <c:v>0.99985332928846049</c:v>
                </c:pt>
                <c:pt idx="7">
                  <c:v>0.99969998666266535</c:v>
                </c:pt>
                <c:pt idx="8">
                  <c:v>0.99966664891771928</c:v>
                </c:pt>
                <c:pt idx="9">
                  <c:v>0.99941330724257649</c:v>
                </c:pt>
                <c:pt idx="10">
                  <c:v>0.99918662989700835</c:v>
                </c:pt>
                <c:pt idx="11">
                  <c:v>0.9985865372478222</c:v>
                </c:pt>
                <c:pt idx="12">
                  <c:v>0.9976392422463356</c:v>
                </c:pt>
                <c:pt idx="13">
                  <c:v>0.99696599865359115</c:v>
                </c:pt>
                <c:pt idx="14">
                  <c:v>0.99541529696335052</c:v>
                </c:pt>
                <c:pt idx="15">
                  <c:v>0.9933172824876576</c:v>
                </c:pt>
                <c:pt idx="16">
                  <c:v>0.99030850508333768</c:v>
                </c:pt>
                <c:pt idx="17">
                  <c:v>0.9861010938683471</c:v>
                </c:pt>
                <c:pt idx="18">
                  <c:v>0.98037972915672267</c:v>
                </c:pt>
                <c:pt idx="19">
                  <c:v>0.97339118275146819</c:v>
                </c:pt>
                <c:pt idx="20">
                  <c:v>0.96444912216622569</c:v>
                </c:pt>
                <c:pt idx="21">
                  <c:v>0.95506390440106026</c:v>
                </c:pt>
                <c:pt idx="22">
                  <c:v>0.9419365029760185</c:v>
                </c:pt>
                <c:pt idx="23">
                  <c:v>0.92374072783548744</c:v>
                </c:pt>
                <c:pt idx="24">
                  <c:v>0.89160770566356862</c:v>
                </c:pt>
                <c:pt idx="25">
                  <c:v>0.86747979520570162</c:v>
                </c:pt>
                <c:pt idx="26">
                  <c:v>0.83687573864611065</c:v>
                </c:pt>
                <c:pt idx="27">
                  <c:v>0.80451352134027176</c:v>
                </c:pt>
                <c:pt idx="28">
                  <c:v>0.76898235726033082</c:v>
                </c:pt>
                <c:pt idx="29">
                  <c:v>0.73187399744251802</c:v>
                </c:pt>
                <c:pt idx="30">
                  <c:v>0.69000331037037965</c:v>
                </c:pt>
                <c:pt idx="31">
                  <c:v>0.6442633395803391</c:v>
                </c:pt>
                <c:pt idx="32">
                  <c:v>0.59785201205726057</c:v>
                </c:pt>
                <c:pt idx="33">
                  <c:v>0.55315727034991069</c:v>
                </c:pt>
                <c:pt idx="34">
                  <c:v>0.50376619997175787</c:v>
                </c:pt>
                <c:pt idx="35">
                  <c:v>0.45879419679660771</c:v>
                </c:pt>
                <c:pt idx="36">
                  <c:v>0.41219634070778233</c:v>
                </c:pt>
                <c:pt idx="37">
                  <c:v>0.36758281634524909</c:v>
                </c:pt>
                <c:pt idx="38">
                  <c:v>0.32504396040093347</c:v>
                </c:pt>
                <c:pt idx="39">
                  <c:v>0.2855565255417043</c:v>
                </c:pt>
                <c:pt idx="40">
                  <c:v>0.25123530492099316</c:v>
                </c:pt>
                <c:pt idx="41">
                  <c:v>0.21497395280378198</c:v>
                </c:pt>
                <c:pt idx="42">
                  <c:v>0.1875813280218854</c:v>
                </c:pt>
                <c:pt idx="43">
                  <c:v>0.1576289034095191</c:v>
                </c:pt>
                <c:pt idx="44">
                  <c:v>0.13251696254146425</c:v>
                </c:pt>
                <c:pt idx="45">
                  <c:v>0.11156872336640659</c:v>
                </c:pt>
                <c:pt idx="46">
                  <c:v>9.2200097071295603E-2</c:v>
                </c:pt>
                <c:pt idx="47">
                  <c:v>7.8835273422601923E-2</c:v>
                </c:pt>
                <c:pt idx="48">
                  <c:v>6.5037687539909933E-2</c:v>
                </c:pt>
                <c:pt idx="49">
                  <c:v>5.4101203000141478E-2</c:v>
                </c:pt>
                <c:pt idx="50">
                  <c:v>4.4695260082228329E-2</c:v>
                </c:pt>
                <c:pt idx="51">
                  <c:v>3.634865178782376E-2</c:v>
                </c:pt>
                <c:pt idx="52">
                  <c:v>2.9991594273848218E-2</c:v>
                </c:pt>
                <c:pt idx="53">
                  <c:v>2.5076055758690211E-2</c:v>
                </c:pt>
                <c:pt idx="54">
                  <c:v>2.1255531214338357E-2</c:v>
                </c:pt>
                <c:pt idx="55">
                  <c:v>1.6790637676007743E-2</c:v>
                </c:pt>
                <c:pt idx="56">
                  <c:v>1.4521960014021855E-2</c:v>
                </c:pt>
                <c:pt idx="57">
                  <c:v>1.0849945613656729E-2</c:v>
                </c:pt>
                <c:pt idx="58">
                  <c:v>8.653934441455657E-3</c:v>
                </c:pt>
                <c:pt idx="59">
                  <c:v>6.9581478338534963E-3</c:v>
                </c:pt>
                <c:pt idx="60">
                  <c:v>5.9179084404844436E-3</c:v>
                </c:pt>
                <c:pt idx="61">
                  <c:v>4.2660520370029296E-3</c:v>
                </c:pt>
                <c:pt idx="62">
                  <c:v>3.4789705274606958E-3</c:v>
                </c:pt>
                <c:pt idx="63">
                  <c:v>2.9590340064585652E-3</c:v>
                </c:pt>
                <c:pt idx="64">
                  <c:v>2.2296677123603845E-3</c:v>
                </c:pt>
                <c:pt idx="65">
                  <c:v>1.8865579795189697E-3</c:v>
                </c:pt>
                <c:pt idx="66">
                  <c:v>1.4282856857085724E-3</c:v>
                </c:pt>
                <c:pt idx="67">
                  <c:v>1.059999999999998E-3</c:v>
                </c:pt>
                <c:pt idx="68">
                  <c:v>8.3000000000000185E-4</c:v>
                </c:pt>
                <c:pt idx="69">
                  <c:v>6.5000000000000127E-4</c:v>
                </c:pt>
                <c:pt idx="70">
                  <c:v>5.1999999999999974E-4</c:v>
                </c:pt>
              </c:numCache>
            </c:numRef>
          </c:yVal>
          <c:smooth val="1"/>
        </c:ser>
        <c:ser>
          <c:idx val="8"/>
          <c:order val="8"/>
          <c:tx>
            <c:v>MCS8</c:v>
          </c:tx>
          <c:spPr>
            <a:ln w="63500"/>
          </c:spPr>
          <c:marker>
            <c:symbol val="none"/>
          </c:marker>
          <c:xVal>
            <c:numRef>
              <c:f>'BCC,32byte'!$DI$19:$DI$104</c:f>
              <c:numCache>
                <c:formatCode>0.00_ </c:formatCode>
                <c:ptCount val="86"/>
                <c:pt idx="0">
                  <c:v>16</c:v>
                </c:pt>
                <c:pt idx="1">
                  <c:v>16.100000000000001</c:v>
                </c:pt>
                <c:pt idx="2">
                  <c:v>16.2</c:v>
                </c:pt>
                <c:pt idx="3">
                  <c:v>16.3</c:v>
                </c:pt>
                <c:pt idx="4">
                  <c:v>16.399999999999999</c:v>
                </c:pt>
                <c:pt idx="5">
                  <c:v>16.5</c:v>
                </c:pt>
                <c:pt idx="6">
                  <c:v>16.600000000000001</c:v>
                </c:pt>
                <c:pt idx="7">
                  <c:v>16.7</c:v>
                </c:pt>
                <c:pt idx="8">
                  <c:v>16.8</c:v>
                </c:pt>
                <c:pt idx="9">
                  <c:v>16.899999999999999</c:v>
                </c:pt>
                <c:pt idx="10">
                  <c:v>17</c:v>
                </c:pt>
                <c:pt idx="11">
                  <c:v>17.100000000000001</c:v>
                </c:pt>
                <c:pt idx="12">
                  <c:v>17.2</c:v>
                </c:pt>
                <c:pt idx="13">
                  <c:v>17.3</c:v>
                </c:pt>
                <c:pt idx="14">
                  <c:v>17.399999999999999</c:v>
                </c:pt>
                <c:pt idx="15">
                  <c:v>17.5</c:v>
                </c:pt>
                <c:pt idx="16">
                  <c:v>17.600000000000001</c:v>
                </c:pt>
                <c:pt idx="17">
                  <c:v>17.7</c:v>
                </c:pt>
                <c:pt idx="18">
                  <c:v>17.8</c:v>
                </c:pt>
                <c:pt idx="19">
                  <c:v>17.899999999999999</c:v>
                </c:pt>
                <c:pt idx="20">
                  <c:v>18</c:v>
                </c:pt>
                <c:pt idx="21">
                  <c:v>18.100000000000001</c:v>
                </c:pt>
                <c:pt idx="22">
                  <c:v>18.2</c:v>
                </c:pt>
                <c:pt idx="23">
                  <c:v>18.3</c:v>
                </c:pt>
                <c:pt idx="24">
                  <c:v>18.399999999999999</c:v>
                </c:pt>
                <c:pt idx="25">
                  <c:v>18.5</c:v>
                </c:pt>
                <c:pt idx="26">
                  <c:v>18.600000000000001</c:v>
                </c:pt>
                <c:pt idx="27">
                  <c:v>18.7</c:v>
                </c:pt>
                <c:pt idx="28">
                  <c:v>18.8</c:v>
                </c:pt>
                <c:pt idx="29">
                  <c:v>18.899999999999999</c:v>
                </c:pt>
                <c:pt idx="30">
                  <c:v>19</c:v>
                </c:pt>
                <c:pt idx="31">
                  <c:v>19.100000000000001</c:v>
                </c:pt>
                <c:pt idx="32">
                  <c:v>19.2</c:v>
                </c:pt>
                <c:pt idx="33">
                  <c:v>19.3000000000001</c:v>
                </c:pt>
                <c:pt idx="34">
                  <c:v>19.399999999999999</c:v>
                </c:pt>
                <c:pt idx="35">
                  <c:v>19.5</c:v>
                </c:pt>
                <c:pt idx="36">
                  <c:v>19.600000000000101</c:v>
                </c:pt>
                <c:pt idx="37">
                  <c:v>19.7</c:v>
                </c:pt>
                <c:pt idx="38">
                  <c:v>19.8000000000001</c:v>
                </c:pt>
                <c:pt idx="39">
                  <c:v>19.900000000000102</c:v>
                </c:pt>
                <c:pt idx="40">
                  <c:v>20.000000000000099</c:v>
                </c:pt>
                <c:pt idx="41">
                  <c:v>20.100000000000101</c:v>
                </c:pt>
                <c:pt idx="42">
                  <c:v>20.200000000000099</c:v>
                </c:pt>
                <c:pt idx="43">
                  <c:v>20.3000000000001</c:v>
                </c:pt>
                <c:pt idx="44">
                  <c:v>20.400000000000102</c:v>
                </c:pt>
                <c:pt idx="45">
                  <c:v>20.500000000000099</c:v>
                </c:pt>
                <c:pt idx="46">
                  <c:v>20.600000000000101</c:v>
                </c:pt>
                <c:pt idx="47">
                  <c:v>20.700000000000099</c:v>
                </c:pt>
                <c:pt idx="48">
                  <c:v>20.8000000000001</c:v>
                </c:pt>
                <c:pt idx="49">
                  <c:v>20.900000000000102</c:v>
                </c:pt>
                <c:pt idx="50">
                  <c:v>21.000000000000099</c:v>
                </c:pt>
                <c:pt idx="51">
                  <c:v>21.100000000000101</c:v>
                </c:pt>
                <c:pt idx="52">
                  <c:v>21.200000000000099</c:v>
                </c:pt>
                <c:pt idx="53">
                  <c:v>21.3000000000001</c:v>
                </c:pt>
                <c:pt idx="54">
                  <c:v>21.400000000000102</c:v>
                </c:pt>
                <c:pt idx="55">
                  <c:v>21.500000000000099</c:v>
                </c:pt>
                <c:pt idx="56">
                  <c:v>21.600000000000101</c:v>
                </c:pt>
                <c:pt idx="57">
                  <c:v>21.700000000000099</c:v>
                </c:pt>
                <c:pt idx="58">
                  <c:v>21.8000000000001</c:v>
                </c:pt>
                <c:pt idx="59">
                  <c:v>21.900000000000102</c:v>
                </c:pt>
                <c:pt idx="60">
                  <c:v>22.000000000000099</c:v>
                </c:pt>
                <c:pt idx="61">
                  <c:v>22.100000000000101</c:v>
                </c:pt>
                <c:pt idx="62">
                  <c:v>22.200000000000099</c:v>
                </c:pt>
                <c:pt idx="63">
                  <c:v>22.3000000000001</c:v>
                </c:pt>
                <c:pt idx="64">
                  <c:v>22.400000000000102</c:v>
                </c:pt>
                <c:pt idx="65">
                  <c:v>22.500000000000099</c:v>
                </c:pt>
                <c:pt idx="66">
                  <c:v>22.600000000000101</c:v>
                </c:pt>
                <c:pt idx="67">
                  <c:v>22.700000000000099</c:v>
                </c:pt>
                <c:pt idx="68">
                  <c:v>22.8000000000001</c:v>
                </c:pt>
                <c:pt idx="69">
                  <c:v>22.900000000000102</c:v>
                </c:pt>
                <c:pt idx="70">
                  <c:v>23.000000000000099</c:v>
                </c:pt>
                <c:pt idx="71">
                  <c:v>23.100000000000101</c:v>
                </c:pt>
                <c:pt idx="72">
                  <c:v>23.200000000000099</c:v>
                </c:pt>
                <c:pt idx="73">
                  <c:v>23.3000000000001</c:v>
                </c:pt>
                <c:pt idx="74">
                  <c:v>23.400000000000102</c:v>
                </c:pt>
                <c:pt idx="75">
                  <c:v>23.500000000000099</c:v>
                </c:pt>
                <c:pt idx="76">
                  <c:v>23.600000000000101</c:v>
                </c:pt>
                <c:pt idx="77">
                  <c:v>23.700000000000099</c:v>
                </c:pt>
                <c:pt idx="78">
                  <c:v>23.8000000000001</c:v>
                </c:pt>
                <c:pt idx="79">
                  <c:v>23.900000000000102</c:v>
                </c:pt>
                <c:pt idx="80">
                  <c:v>24.000000000000099</c:v>
                </c:pt>
                <c:pt idx="81">
                  <c:v>24.100000000000101</c:v>
                </c:pt>
                <c:pt idx="82">
                  <c:v>24.200000000000099</c:v>
                </c:pt>
                <c:pt idx="83">
                  <c:v>24.3000000000001</c:v>
                </c:pt>
                <c:pt idx="84">
                  <c:v>24.400000000000102</c:v>
                </c:pt>
                <c:pt idx="85">
                  <c:v>24.500000000000099</c:v>
                </c:pt>
              </c:numCache>
            </c:numRef>
          </c:xVal>
          <c:yVal>
            <c:numRef>
              <c:f>'BCC,32byte'!$DT$19:$DT$104</c:f>
              <c:numCache>
                <c:formatCode>0.0000_ </c:formatCode>
                <c:ptCount val="86"/>
                <c:pt idx="0">
                  <c:v>0.99995999999999996</c:v>
                </c:pt>
                <c:pt idx="1">
                  <c:v>0.99995000000000001</c:v>
                </c:pt>
                <c:pt idx="2">
                  <c:v>0.99994000000000005</c:v>
                </c:pt>
                <c:pt idx="3">
                  <c:v>0.99992999999999999</c:v>
                </c:pt>
                <c:pt idx="4">
                  <c:v>0.99985999999999997</c:v>
                </c:pt>
                <c:pt idx="5">
                  <c:v>0.99978999999999996</c:v>
                </c:pt>
                <c:pt idx="6">
                  <c:v>0.99970999999999999</c:v>
                </c:pt>
                <c:pt idx="7">
                  <c:v>0.99963999999999997</c:v>
                </c:pt>
                <c:pt idx="8">
                  <c:v>0.99944</c:v>
                </c:pt>
                <c:pt idx="9">
                  <c:v>0.99912999999999996</c:v>
                </c:pt>
                <c:pt idx="10">
                  <c:v>0.99875999999999998</c:v>
                </c:pt>
                <c:pt idx="11">
                  <c:v>0.99822</c:v>
                </c:pt>
                <c:pt idx="12">
                  <c:v>0.99757999999999958</c:v>
                </c:pt>
                <c:pt idx="13">
                  <c:v>0.99663000000000002</c:v>
                </c:pt>
                <c:pt idx="14">
                  <c:v>0.9952299999999995</c:v>
                </c:pt>
                <c:pt idx="15">
                  <c:v>0.99339</c:v>
                </c:pt>
                <c:pt idx="16">
                  <c:v>0.99137999999999959</c:v>
                </c:pt>
                <c:pt idx="17">
                  <c:v>0.98838999999999921</c:v>
                </c:pt>
                <c:pt idx="18">
                  <c:v>0.98472000000000004</c:v>
                </c:pt>
                <c:pt idx="19">
                  <c:v>0.98030999999999957</c:v>
                </c:pt>
                <c:pt idx="20">
                  <c:v>0.96622324986858044</c:v>
                </c:pt>
                <c:pt idx="21">
                  <c:v>0.9598009045195115</c:v>
                </c:pt>
                <c:pt idx="22">
                  <c:v>0.94599198425872943</c:v>
                </c:pt>
                <c:pt idx="23">
                  <c:v>0.93619634744309665</c:v>
                </c:pt>
                <c:pt idx="24">
                  <c:v>0.92166831763763235</c:v>
                </c:pt>
                <c:pt idx="25">
                  <c:v>0.90307146060517263</c:v>
                </c:pt>
                <c:pt idx="26">
                  <c:v>0.88540524258258491</c:v>
                </c:pt>
                <c:pt idx="27">
                  <c:v>0.86319020095869092</c:v>
                </c:pt>
                <c:pt idx="28">
                  <c:v>0.83647182030805012</c:v>
                </c:pt>
                <c:pt idx="29">
                  <c:v>0.8078137259165914</c:v>
                </c:pt>
                <c:pt idx="30">
                  <c:v>0.77777849622126183</c:v>
                </c:pt>
                <c:pt idx="31">
                  <c:v>0.74732175168757142</c:v>
                </c:pt>
                <c:pt idx="32">
                  <c:v>0.70911429373940693</c:v>
                </c:pt>
                <c:pt idx="33">
                  <c:v>0.66992293902510802</c:v>
                </c:pt>
                <c:pt idx="34">
                  <c:v>0.63309739516636976</c:v>
                </c:pt>
                <c:pt idx="35">
                  <c:v>0.59398504338966651</c:v>
                </c:pt>
                <c:pt idx="36">
                  <c:v>0.55438039583993981</c:v>
                </c:pt>
                <c:pt idx="37">
                  <c:v>0.51603451594182759</c:v>
                </c:pt>
                <c:pt idx="38">
                  <c:v>0.47860179301973932</c:v>
                </c:pt>
                <c:pt idx="39">
                  <c:v>0.43955560808235705</c:v>
                </c:pt>
                <c:pt idx="40">
                  <c:v>0.39756353492644286</c:v>
                </c:pt>
                <c:pt idx="41">
                  <c:v>0.36379235331085541</c:v>
                </c:pt>
                <c:pt idx="42">
                  <c:v>0.32936084261847176</c:v>
                </c:pt>
                <c:pt idx="43">
                  <c:v>0.29826914570601976</c:v>
                </c:pt>
                <c:pt idx="44">
                  <c:v>0.26674608802532979</c:v>
                </c:pt>
                <c:pt idx="45">
                  <c:v>0.23795803369466592</c:v>
                </c:pt>
                <c:pt idx="46">
                  <c:v>0.20979870663270073</c:v>
                </c:pt>
                <c:pt idx="47">
                  <c:v>0.18243411319889447</c:v>
                </c:pt>
                <c:pt idx="48">
                  <c:v>0.16041749409050857</c:v>
                </c:pt>
                <c:pt idx="49">
                  <c:v>0.14197104359777532</c:v>
                </c:pt>
                <c:pt idx="50">
                  <c:v>0.12302401669740257</c:v>
                </c:pt>
                <c:pt idx="51">
                  <c:v>0.10675033659777237</c:v>
                </c:pt>
                <c:pt idx="52">
                  <c:v>9.3296175063172046E-2</c:v>
                </c:pt>
                <c:pt idx="53">
                  <c:v>7.9842179439658323E-2</c:v>
                </c:pt>
                <c:pt idx="54">
                  <c:v>7.0334979615917323E-2</c:v>
                </c:pt>
                <c:pt idx="55">
                  <c:v>6.1083480764089496E-2</c:v>
                </c:pt>
                <c:pt idx="56">
                  <c:v>5.1710982313081584E-2</c:v>
                </c:pt>
                <c:pt idx="57">
                  <c:v>4.4629393444663427E-2</c:v>
                </c:pt>
                <c:pt idx="58">
                  <c:v>3.858684737876291E-2</c:v>
                </c:pt>
                <c:pt idx="59">
                  <c:v>3.2624112662527176E-2</c:v>
                </c:pt>
                <c:pt idx="60">
                  <c:v>2.8365808414743416E-2</c:v>
                </c:pt>
                <c:pt idx="61">
                  <c:v>2.3163507286123812E-2</c:v>
                </c:pt>
                <c:pt idx="62">
                  <c:v>1.9550814521562696E-2</c:v>
                </c:pt>
                <c:pt idx="63">
                  <c:v>1.7125126955233237E-2</c:v>
                </c:pt>
                <c:pt idx="64">
                  <c:v>1.4883939940925361E-2</c:v>
                </c:pt>
                <c:pt idx="65">
                  <c:v>1.2342251232717018E-2</c:v>
                </c:pt>
                <c:pt idx="66">
                  <c:v>1.0169884257337766E-2</c:v>
                </c:pt>
                <c:pt idx="67">
                  <c:v>8.9746136450667459E-3</c:v>
                </c:pt>
                <c:pt idx="68">
                  <c:v>6.6762843129044057E-3</c:v>
                </c:pt>
                <c:pt idx="69">
                  <c:v>6.081390927155263E-3</c:v>
                </c:pt>
                <c:pt idx="70">
                  <c:v>5.2959385046239113E-3</c:v>
                </c:pt>
                <c:pt idx="71">
                  <c:v>4.4359655476187672E-3</c:v>
                </c:pt>
                <c:pt idx="72">
                  <c:v>3.3509984400485753E-3</c:v>
                </c:pt>
                <c:pt idx="73">
                  <c:v>3.3294426828406488E-3</c:v>
                </c:pt>
                <c:pt idx="74">
                  <c:v>2.7756390055096451E-3</c:v>
                </c:pt>
                <c:pt idx="75">
                  <c:v>1.924520597997496E-3</c:v>
                </c:pt>
                <c:pt idx="76">
                  <c:v>1.7660295950650041E-3</c:v>
                </c:pt>
                <c:pt idx="77">
                  <c:v>1.7698688019195821E-3</c:v>
                </c:pt>
                <c:pt idx="78">
                  <c:v>1.5675765551005332E-3</c:v>
                </c:pt>
                <c:pt idx="79">
                  <c:v>1.1283275962802283E-3</c:v>
                </c:pt>
                <c:pt idx="80">
                  <c:v>7.5419867321743631E-4</c:v>
                </c:pt>
                <c:pt idx="81">
                  <c:v>7.4833147735478946E-4</c:v>
                </c:pt>
                <c:pt idx="82">
                  <c:v>7.0000000000000119E-4</c:v>
                </c:pt>
                <c:pt idx="83">
                  <c:v>1.0000000000000026E-4</c:v>
                </c:pt>
                <c:pt idx="84">
                  <c:v>3.0000000000000052E-4</c:v>
                </c:pt>
                <c:pt idx="85">
                  <c:v>5.0000000000000034E-4</c:v>
                </c:pt>
              </c:numCache>
            </c:numRef>
          </c:yVal>
          <c:smooth val="1"/>
        </c:ser>
        <c:ser>
          <c:idx val="9"/>
          <c:order val="9"/>
          <c:tx>
            <c:v>MCS9</c:v>
          </c:tx>
          <c:spPr>
            <a:ln w="63500"/>
          </c:spPr>
          <c:marker>
            <c:symbol val="none"/>
          </c:marker>
          <c:xVal>
            <c:numRef>
              <c:f>'BCC,32byte'!$DW$19:$DW$104</c:f>
              <c:numCache>
                <c:formatCode>0.00_ </c:formatCode>
                <c:ptCount val="86"/>
                <c:pt idx="0">
                  <c:v>18</c:v>
                </c:pt>
                <c:pt idx="1">
                  <c:v>18.100000000000001</c:v>
                </c:pt>
                <c:pt idx="2">
                  <c:v>18.2</c:v>
                </c:pt>
                <c:pt idx="3">
                  <c:v>18.3</c:v>
                </c:pt>
                <c:pt idx="4">
                  <c:v>18.399999999999999</c:v>
                </c:pt>
                <c:pt idx="5">
                  <c:v>18.5</c:v>
                </c:pt>
                <c:pt idx="6">
                  <c:v>18.600000000000001</c:v>
                </c:pt>
                <c:pt idx="7">
                  <c:v>18.7</c:v>
                </c:pt>
                <c:pt idx="8">
                  <c:v>18.8</c:v>
                </c:pt>
                <c:pt idx="9">
                  <c:v>18.899999999999999</c:v>
                </c:pt>
                <c:pt idx="10">
                  <c:v>19</c:v>
                </c:pt>
                <c:pt idx="11">
                  <c:v>19.100000000000001</c:v>
                </c:pt>
                <c:pt idx="12">
                  <c:v>19.2</c:v>
                </c:pt>
                <c:pt idx="13">
                  <c:v>19.3</c:v>
                </c:pt>
                <c:pt idx="14">
                  <c:v>19.399999999999999</c:v>
                </c:pt>
                <c:pt idx="15">
                  <c:v>19.5</c:v>
                </c:pt>
                <c:pt idx="16">
                  <c:v>19.600000000000001</c:v>
                </c:pt>
                <c:pt idx="17">
                  <c:v>19.7</c:v>
                </c:pt>
                <c:pt idx="18">
                  <c:v>19.8</c:v>
                </c:pt>
                <c:pt idx="19">
                  <c:v>19.899999999999999</c:v>
                </c:pt>
                <c:pt idx="20">
                  <c:v>20</c:v>
                </c:pt>
                <c:pt idx="21">
                  <c:v>20.100000000000001</c:v>
                </c:pt>
                <c:pt idx="22">
                  <c:v>20.2</c:v>
                </c:pt>
                <c:pt idx="23">
                  <c:v>20.3</c:v>
                </c:pt>
                <c:pt idx="24">
                  <c:v>20.399999999999999</c:v>
                </c:pt>
                <c:pt idx="25">
                  <c:v>20.5</c:v>
                </c:pt>
                <c:pt idx="26">
                  <c:v>20.6</c:v>
                </c:pt>
                <c:pt idx="27">
                  <c:v>20.7</c:v>
                </c:pt>
                <c:pt idx="28">
                  <c:v>20.8</c:v>
                </c:pt>
                <c:pt idx="29">
                  <c:v>20.9</c:v>
                </c:pt>
                <c:pt idx="30">
                  <c:v>21</c:v>
                </c:pt>
                <c:pt idx="31">
                  <c:v>21.1</c:v>
                </c:pt>
                <c:pt idx="32">
                  <c:v>21.2</c:v>
                </c:pt>
                <c:pt idx="33">
                  <c:v>21.3000000000001</c:v>
                </c:pt>
                <c:pt idx="34">
                  <c:v>21.4</c:v>
                </c:pt>
                <c:pt idx="35">
                  <c:v>21.5</c:v>
                </c:pt>
                <c:pt idx="36">
                  <c:v>21.600000000000101</c:v>
                </c:pt>
                <c:pt idx="37">
                  <c:v>21.7</c:v>
                </c:pt>
                <c:pt idx="38">
                  <c:v>21.8000000000001</c:v>
                </c:pt>
                <c:pt idx="39">
                  <c:v>21.900000000000102</c:v>
                </c:pt>
                <c:pt idx="40">
                  <c:v>22.000000000000099</c:v>
                </c:pt>
                <c:pt idx="41">
                  <c:v>22.100000000000101</c:v>
                </c:pt>
                <c:pt idx="42">
                  <c:v>22.200000000000099</c:v>
                </c:pt>
                <c:pt idx="43">
                  <c:v>22.3000000000001</c:v>
                </c:pt>
                <c:pt idx="44">
                  <c:v>22.400000000000102</c:v>
                </c:pt>
                <c:pt idx="45">
                  <c:v>22.500000000000099</c:v>
                </c:pt>
                <c:pt idx="46">
                  <c:v>22.600000000000101</c:v>
                </c:pt>
                <c:pt idx="47">
                  <c:v>22.700000000000099</c:v>
                </c:pt>
                <c:pt idx="48">
                  <c:v>22.8000000000001</c:v>
                </c:pt>
                <c:pt idx="49">
                  <c:v>22.900000000000102</c:v>
                </c:pt>
                <c:pt idx="50">
                  <c:v>23.000000000000099</c:v>
                </c:pt>
                <c:pt idx="51">
                  <c:v>23.100000000000101</c:v>
                </c:pt>
                <c:pt idx="52">
                  <c:v>23.200000000000099</c:v>
                </c:pt>
                <c:pt idx="53">
                  <c:v>23.3000000000001</c:v>
                </c:pt>
                <c:pt idx="54">
                  <c:v>23.400000000000102</c:v>
                </c:pt>
                <c:pt idx="55">
                  <c:v>23.500000000000099</c:v>
                </c:pt>
                <c:pt idx="56">
                  <c:v>23.600000000000101</c:v>
                </c:pt>
                <c:pt idx="57">
                  <c:v>23.700000000000099</c:v>
                </c:pt>
                <c:pt idx="58">
                  <c:v>23.8000000000001</c:v>
                </c:pt>
                <c:pt idx="59">
                  <c:v>23.900000000000102</c:v>
                </c:pt>
                <c:pt idx="60">
                  <c:v>24.000000000000099</c:v>
                </c:pt>
                <c:pt idx="61">
                  <c:v>24.100000000000101</c:v>
                </c:pt>
                <c:pt idx="62">
                  <c:v>24.200000000000099</c:v>
                </c:pt>
                <c:pt idx="63">
                  <c:v>24.3000000000001</c:v>
                </c:pt>
                <c:pt idx="64">
                  <c:v>24.400000000000102</c:v>
                </c:pt>
                <c:pt idx="65">
                  <c:v>24.500000000000099</c:v>
                </c:pt>
                <c:pt idx="66">
                  <c:v>24.600000000000101</c:v>
                </c:pt>
                <c:pt idx="67">
                  <c:v>24.700000000000099</c:v>
                </c:pt>
                <c:pt idx="68">
                  <c:v>24.8000000000001</c:v>
                </c:pt>
                <c:pt idx="69">
                  <c:v>24.900000000000102</c:v>
                </c:pt>
                <c:pt idx="70">
                  <c:v>25.000000000000099</c:v>
                </c:pt>
                <c:pt idx="71">
                  <c:v>25.100000000000101</c:v>
                </c:pt>
                <c:pt idx="72">
                  <c:v>25.200000000000099</c:v>
                </c:pt>
                <c:pt idx="73">
                  <c:v>25.3000000000001</c:v>
                </c:pt>
                <c:pt idx="74">
                  <c:v>25.400000000000102</c:v>
                </c:pt>
                <c:pt idx="75">
                  <c:v>25.500000000000099</c:v>
                </c:pt>
                <c:pt idx="76">
                  <c:v>25.600000000000101</c:v>
                </c:pt>
                <c:pt idx="77">
                  <c:v>25.700000000000099</c:v>
                </c:pt>
                <c:pt idx="78">
                  <c:v>25.8000000000001</c:v>
                </c:pt>
                <c:pt idx="79">
                  <c:v>25.900000000000102</c:v>
                </c:pt>
                <c:pt idx="80">
                  <c:v>26.000000000000099</c:v>
                </c:pt>
                <c:pt idx="81">
                  <c:v>26.100000000000101</c:v>
                </c:pt>
                <c:pt idx="82">
                  <c:v>26.200000000000099</c:v>
                </c:pt>
                <c:pt idx="83">
                  <c:v>26.3000000000001</c:v>
                </c:pt>
                <c:pt idx="84">
                  <c:v>26.400000000000102</c:v>
                </c:pt>
                <c:pt idx="85">
                  <c:v>26.500000000000099</c:v>
                </c:pt>
              </c:numCache>
            </c:numRef>
          </c:xVal>
          <c:yVal>
            <c:numRef>
              <c:f>'BCC,32byte'!$EH$19:$EH$104</c:f>
              <c:numCache>
                <c:formatCode>0.0000_ </c:formatCode>
                <c:ptCount val="86"/>
                <c:pt idx="0">
                  <c:v>0.99995999999999996</c:v>
                </c:pt>
                <c:pt idx="1">
                  <c:v>0.99995999999999996</c:v>
                </c:pt>
                <c:pt idx="2">
                  <c:v>0.99995999999999996</c:v>
                </c:pt>
                <c:pt idx="3">
                  <c:v>0.99994000000000005</c:v>
                </c:pt>
                <c:pt idx="4">
                  <c:v>0.99990999999999997</c:v>
                </c:pt>
                <c:pt idx="5">
                  <c:v>0.99990000000000001</c:v>
                </c:pt>
                <c:pt idx="6">
                  <c:v>0.99987000000000004</c:v>
                </c:pt>
                <c:pt idx="7">
                  <c:v>0.99980999999999998</c:v>
                </c:pt>
                <c:pt idx="8">
                  <c:v>0.99968000000000001</c:v>
                </c:pt>
                <c:pt idx="9">
                  <c:v>0.99950000000000006</c:v>
                </c:pt>
                <c:pt idx="10">
                  <c:v>0.99770386488175866</c:v>
                </c:pt>
                <c:pt idx="11">
                  <c:v>0.99601102202736658</c:v>
                </c:pt>
                <c:pt idx="12">
                  <c:v>0.9941562754416422</c:v>
                </c:pt>
                <c:pt idx="13">
                  <c:v>0.99311920734622749</c:v>
                </c:pt>
                <c:pt idx="14">
                  <c:v>0.98963056086602252</c:v>
                </c:pt>
                <c:pt idx="15">
                  <c:v>0.98662606746426451</c:v>
                </c:pt>
                <c:pt idx="16">
                  <c:v>0.98205874977009311</c:v>
                </c:pt>
                <c:pt idx="17">
                  <c:v>0.97801176168796589</c:v>
                </c:pt>
                <c:pt idx="18">
                  <c:v>0.97208793069351618</c:v>
                </c:pt>
                <c:pt idx="19">
                  <c:v>0.96784263596929865</c:v>
                </c:pt>
                <c:pt idx="20">
                  <c:v>0.96390657867710061</c:v>
                </c:pt>
                <c:pt idx="21">
                  <c:v>0.95644288945178468</c:v>
                </c:pt>
                <c:pt idx="22">
                  <c:v>0.94301616830391854</c:v>
                </c:pt>
                <c:pt idx="23">
                  <c:v>0.93061742530757163</c:v>
                </c:pt>
                <c:pt idx="24">
                  <c:v>0.91225669392352982</c:v>
                </c:pt>
                <c:pt idx="25">
                  <c:v>0.89733554380380942</c:v>
                </c:pt>
                <c:pt idx="26">
                  <c:v>0.87372970709627706</c:v>
                </c:pt>
                <c:pt idx="27">
                  <c:v>0.85098043970522452</c:v>
                </c:pt>
                <c:pt idx="28">
                  <c:v>0.82043714463059469</c:v>
                </c:pt>
                <c:pt idx="29">
                  <c:v>0.79344399613337246</c:v>
                </c:pt>
                <c:pt idx="30">
                  <c:v>0.75952297871002017</c:v>
                </c:pt>
                <c:pt idx="31">
                  <c:v>0.72169736555377328</c:v>
                </c:pt>
                <c:pt idx="32">
                  <c:v>0.68723676898463248</c:v>
                </c:pt>
                <c:pt idx="33">
                  <c:v>0.64912253283795018</c:v>
                </c:pt>
                <c:pt idx="34">
                  <c:v>0.61090661115385325</c:v>
                </c:pt>
                <c:pt idx="35">
                  <c:v>0.56710194704989203</c:v>
                </c:pt>
                <c:pt idx="36">
                  <c:v>0.52805961132373214</c:v>
                </c:pt>
                <c:pt idx="37">
                  <c:v>0.48382389158310335</c:v>
                </c:pt>
                <c:pt idx="38">
                  <c:v>0.44194371736989813</c:v>
                </c:pt>
                <c:pt idx="39">
                  <c:v>0.40153353262665575</c:v>
                </c:pt>
                <c:pt idx="40">
                  <c:v>0.36348923165129748</c:v>
                </c:pt>
                <c:pt idx="41">
                  <c:v>0.32412915730373182</c:v>
                </c:pt>
                <c:pt idx="42">
                  <c:v>0.28934262588739212</c:v>
                </c:pt>
                <c:pt idx="43">
                  <c:v>0.25841972784591832</c:v>
                </c:pt>
                <c:pt idx="44">
                  <c:v>0.22892000941244559</c:v>
                </c:pt>
                <c:pt idx="45">
                  <c:v>0.20070584654548984</c:v>
                </c:pt>
                <c:pt idx="46">
                  <c:v>0.17175252819579109</c:v>
                </c:pt>
                <c:pt idx="47">
                  <c:v>0.14976899009192335</c:v>
                </c:pt>
                <c:pt idx="48">
                  <c:v>0.1321919962017083</c:v>
                </c:pt>
                <c:pt idx="49">
                  <c:v>0.11352208842345204</c:v>
                </c:pt>
                <c:pt idx="50">
                  <c:v>9.6759911394459913E-2</c:v>
                </c:pt>
                <c:pt idx="51">
                  <c:v>8.3218977512063044E-2</c:v>
                </c:pt>
                <c:pt idx="52">
                  <c:v>7.1022682243523844E-2</c:v>
                </c:pt>
                <c:pt idx="53">
                  <c:v>5.8880627233948733E-2</c:v>
                </c:pt>
                <c:pt idx="54">
                  <c:v>4.9555608471128929E-2</c:v>
                </c:pt>
                <c:pt idx="55">
                  <c:v>4.2555168751887196E-2</c:v>
                </c:pt>
                <c:pt idx="56">
                  <c:v>3.5512442597229042E-2</c:v>
                </c:pt>
                <c:pt idx="57">
                  <c:v>3.0532373905815622E-2</c:v>
                </c:pt>
                <c:pt idx="58">
                  <c:v>2.4969238638878653E-2</c:v>
                </c:pt>
                <c:pt idx="59">
                  <c:v>2.0939852057903309E-2</c:v>
                </c:pt>
                <c:pt idx="60">
                  <c:v>1.7994135646395324E-2</c:v>
                </c:pt>
                <c:pt idx="61">
                  <c:v>1.4581958931641319E-2</c:v>
                </c:pt>
                <c:pt idx="62">
                  <c:v>1.207419873425002E-2</c:v>
                </c:pt>
                <c:pt idx="63">
                  <c:v>1.0225354651648503E-2</c:v>
                </c:pt>
                <c:pt idx="64">
                  <c:v>7.9912356077843517E-3</c:v>
                </c:pt>
                <c:pt idx="65">
                  <c:v>6.9373570485257701E-3</c:v>
                </c:pt>
                <c:pt idx="66">
                  <c:v>4.5918570493768312E-3</c:v>
                </c:pt>
                <c:pt idx="67">
                  <c:v>3.6821393908564471E-3</c:v>
                </c:pt>
                <c:pt idx="68">
                  <c:v>2.7746002183596766E-3</c:v>
                </c:pt>
                <c:pt idx="69">
                  <c:v>1.9019002226514964E-3</c:v>
                </c:pt>
                <c:pt idx="70">
                  <c:v>1.7258785694681037E-3</c:v>
                </c:pt>
                <c:pt idx="71">
                  <c:v>1.8019433953373784E-3</c:v>
                </c:pt>
                <c:pt idx="72">
                  <c:v>1.1849050594878922E-3</c:v>
                </c:pt>
                <c:pt idx="73">
                  <c:v>1.4142135623730981E-3</c:v>
                </c:pt>
                <c:pt idx="74">
                  <c:v>1.0844353369380791E-3</c:v>
                </c:pt>
                <c:pt idx="75">
                  <c:v>8.1608823052412894E-4</c:v>
                </c:pt>
                <c:pt idx="76">
                  <c:v>7.4833147735478946E-4</c:v>
                </c:pt>
                <c:pt idx="77">
                  <c:v>4.6368092477478513E-4</c:v>
                </c:pt>
                <c:pt idx="78">
                  <c:v>3.6331804249169989E-4</c:v>
                </c:pt>
                <c:pt idx="79">
                  <c:v>2.792848008753788E-4</c:v>
                </c:pt>
                <c:pt idx="80">
                  <c:v>3.1622776601683832E-4</c:v>
                </c:pt>
                <c:pt idx="81">
                  <c:v>2.0000000000000009E-4</c:v>
                </c:pt>
                <c:pt idx="82">
                  <c:v>0</c:v>
                </c:pt>
                <c:pt idx="83">
                  <c:v>2.0000000000000009E-4</c:v>
                </c:pt>
                <c:pt idx="84">
                  <c:v>0</c:v>
                </c:pt>
                <c:pt idx="85">
                  <c:v>3.0000000000000052E-4</c:v>
                </c:pt>
              </c:numCache>
            </c:numRef>
          </c:yVal>
          <c:smooth val="1"/>
        </c:ser>
        <c:axId val="40131968"/>
        <c:axId val="40137856"/>
      </c:scatterChart>
      <c:valAx>
        <c:axId val="40131968"/>
        <c:scaling>
          <c:orientation val="minMax"/>
          <c:max val="27"/>
          <c:min val="-6"/>
        </c:scaling>
        <c:axPos val="b"/>
        <c:numFmt formatCode="0.00_ " sourceLinked="1"/>
        <c:tickLblPos val="high"/>
        <c:txPr>
          <a:bodyPr/>
          <a:lstStyle/>
          <a:p>
            <a:pPr>
              <a:defRPr sz="1800"/>
            </a:pPr>
            <a:endParaRPr lang="zh-CN"/>
          </a:p>
        </c:txPr>
        <c:crossAx val="40137856"/>
        <c:crosses val="autoZero"/>
        <c:crossBetween val="midCat"/>
        <c:minorUnit val="0.2"/>
      </c:valAx>
      <c:valAx>
        <c:axId val="40137856"/>
        <c:scaling>
          <c:logBase val="10"/>
          <c:orientation val="minMax"/>
          <c:max val="1.1000000000000001"/>
          <c:min val="1.0000000000000005E-2"/>
        </c:scaling>
        <c:axPos val="l"/>
        <c:majorGridlines/>
        <c:numFmt formatCode="0.00E+00" sourceLinked="0"/>
        <c:tickLblPos val="nextTo"/>
        <c:txPr>
          <a:bodyPr/>
          <a:lstStyle/>
          <a:p>
            <a:pPr>
              <a:defRPr sz="1800"/>
            </a:pPr>
            <a:endParaRPr lang="zh-CN"/>
          </a:p>
        </c:txPr>
        <c:crossAx val="40131968"/>
        <c:crossesAt val="-6"/>
        <c:crossBetween val="midCat"/>
      </c:valAx>
    </c:plotArea>
    <c:legend>
      <c:legendPos val="r"/>
      <c:layout/>
      <c:txPr>
        <a:bodyPr/>
        <a:lstStyle/>
        <a:p>
          <a:pPr>
            <a:defRPr sz="1800"/>
          </a:pPr>
          <a:endParaRPr lang="zh-CN"/>
        </a:p>
      </c:txPr>
    </c:legend>
    <c:plotVisOnly val="1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lrMapOvr bg1="lt1" tx1="dk1" bg2="lt2" tx2="dk2" accent1="accent1" accent2="accent2" accent3="accent3" accent4="accent4" accent5="accent5" accent6="accent6" hlink="hlink" folHlink="folHlink"/>
  <c:chart>
    <c:plotArea>
      <c:layout/>
      <c:scatterChart>
        <c:scatterStyle val="smoothMarker"/>
        <c:ser>
          <c:idx val="0"/>
          <c:order val="0"/>
          <c:tx>
            <c:v>MCS0</c:v>
          </c:tx>
          <c:spPr>
            <a:ln w="63500"/>
          </c:spPr>
          <c:marker>
            <c:symbol val="none"/>
          </c:marker>
          <c:xVal>
            <c:numRef>
              <c:f>'BCC,1458byte'!$A$19:$A$65</c:f>
              <c:numCache>
                <c:formatCode>0.00_ </c:formatCode>
                <c:ptCount val="47"/>
                <c:pt idx="0">
                  <c:v>-2</c:v>
                </c:pt>
                <c:pt idx="1">
                  <c:v>-1.9000000000000001</c:v>
                </c:pt>
                <c:pt idx="2">
                  <c:v>-1.8</c:v>
                </c:pt>
                <c:pt idx="3">
                  <c:v>-1.7</c:v>
                </c:pt>
                <c:pt idx="4">
                  <c:v>-1.6</c:v>
                </c:pt>
                <c:pt idx="5">
                  <c:v>-1.5</c:v>
                </c:pt>
                <c:pt idx="6">
                  <c:v>-1.4</c:v>
                </c:pt>
                <c:pt idx="7">
                  <c:v>-1.3</c:v>
                </c:pt>
                <c:pt idx="8">
                  <c:v>-1.2</c:v>
                </c:pt>
                <c:pt idx="9">
                  <c:v>-1.1000000000000001</c:v>
                </c:pt>
                <c:pt idx="10">
                  <c:v>-1</c:v>
                </c:pt>
                <c:pt idx="11">
                  <c:v>-0.9</c:v>
                </c:pt>
                <c:pt idx="12">
                  <c:v>-0.8</c:v>
                </c:pt>
                <c:pt idx="13">
                  <c:v>-0.70000000000000062</c:v>
                </c:pt>
                <c:pt idx="14">
                  <c:v>-0.60000000000000064</c:v>
                </c:pt>
                <c:pt idx="15">
                  <c:v>-0.5</c:v>
                </c:pt>
                <c:pt idx="16">
                  <c:v>-0.4</c:v>
                </c:pt>
                <c:pt idx="17">
                  <c:v>-0.30000000000000032</c:v>
                </c:pt>
                <c:pt idx="18">
                  <c:v>-0.2</c:v>
                </c:pt>
                <c:pt idx="19">
                  <c:v>-0.1</c:v>
                </c:pt>
                <c:pt idx="20">
                  <c:v>0</c:v>
                </c:pt>
                <c:pt idx="21">
                  <c:v>0.1</c:v>
                </c:pt>
                <c:pt idx="22">
                  <c:v>0.2</c:v>
                </c:pt>
                <c:pt idx="23">
                  <c:v>0.30000000000000032</c:v>
                </c:pt>
                <c:pt idx="24">
                  <c:v>0.4</c:v>
                </c:pt>
                <c:pt idx="25">
                  <c:v>0.5</c:v>
                </c:pt>
                <c:pt idx="26">
                  <c:v>0.60000000000000064</c:v>
                </c:pt>
                <c:pt idx="27">
                  <c:v>0.70000000000000062</c:v>
                </c:pt>
                <c:pt idx="28">
                  <c:v>0.8</c:v>
                </c:pt>
                <c:pt idx="29">
                  <c:v>0.9</c:v>
                </c:pt>
                <c:pt idx="30">
                  <c:v>1</c:v>
                </c:pt>
                <c:pt idx="31">
                  <c:v>1.1000000000000001</c:v>
                </c:pt>
                <c:pt idx="32">
                  <c:v>1.2</c:v>
                </c:pt>
                <c:pt idx="33">
                  <c:v>1.3</c:v>
                </c:pt>
                <c:pt idx="34">
                  <c:v>1.4</c:v>
                </c:pt>
                <c:pt idx="35">
                  <c:v>1.5</c:v>
                </c:pt>
                <c:pt idx="36">
                  <c:v>1.6</c:v>
                </c:pt>
                <c:pt idx="37">
                  <c:v>1.7</c:v>
                </c:pt>
                <c:pt idx="38">
                  <c:v>1.8</c:v>
                </c:pt>
                <c:pt idx="39">
                  <c:v>1.9000000000000001</c:v>
                </c:pt>
                <c:pt idx="40">
                  <c:v>2</c:v>
                </c:pt>
                <c:pt idx="41">
                  <c:v>2.1</c:v>
                </c:pt>
                <c:pt idx="42">
                  <c:v>2.2000000000000002</c:v>
                </c:pt>
                <c:pt idx="43">
                  <c:v>2.2999999999999998</c:v>
                </c:pt>
                <c:pt idx="44">
                  <c:v>2.4</c:v>
                </c:pt>
                <c:pt idx="45">
                  <c:v>2.5</c:v>
                </c:pt>
                <c:pt idx="46">
                  <c:v>2.6</c:v>
                </c:pt>
              </c:numCache>
            </c:numRef>
          </c:xVal>
          <c:yVal>
            <c:numRef>
              <c:f>'BCC,1458byte'!$L$19:$L$65</c:f>
              <c:numCache>
                <c:formatCode>0.0000_ </c:formatCode>
                <c:ptCount val="4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0.99998749976561718</c:v>
                </c:pt>
                <c:pt idx="9">
                  <c:v>0.99988249629023951</c:v>
                </c:pt>
                <c:pt idx="10">
                  <c:v>0.99951243813790225</c:v>
                </c:pt>
                <c:pt idx="11">
                  <c:v>0.99811897182173781</c:v>
                </c:pt>
                <c:pt idx="12">
                  <c:v>0.9944670134572795</c:v>
                </c:pt>
                <c:pt idx="13">
                  <c:v>0.98063537086588282</c:v>
                </c:pt>
                <c:pt idx="14">
                  <c:v>0.95600616369023816</c:v>
                </c:pt>
                <c:pt idx="15">
                  <c:v>0.91943413669823471</c:v>
                </c:pt>
                <c:pt idx="16">
                  <c:v>0.86463167549656328</c:v>
                </c:pt>
                <c:pt idx="17">
                  <c:v>0.79436156113976142</c:v>
                </c:pt>
                <c:pt idx="18">
                  <c:v>0.7121956210069571</c:v>
                </c:pt>
                <c:pt idx="19">
                  <c:v>0.61753586420019568</c:v>
                </c:pt>
                <c:pt idx="20">
                  <c:v>0.52898373787537867</c:v>
                </c:pt>
                <c:pt idx="21">
                  <c:v>0.43575080327469551</c:v>
                </c:pt>
                <c:pt idx="22">
                  <c:v>0.35453332690747258</c:v>
                </c:pt>
                <c:pt idx="23">
                  <c:v>0.28501663091657858</c:v>
                </c:pt>
                <c:pt idx="24">
                  <c:v>0.22413989757184224</c:v>
                </c:pt>
                <c:pt idx="25">
                  <c:v>0.17646568319824499</c:v>
                </c:pt>
                <c:pt idx="26">
                  <c:v>0.13502140767652621</c:v>
                </c:pt>
                <c:pt idx="27">
                  <c:v>0.10391381090465458</c:v>
                </c:pt>
                <c:pt idx="28">
                  <c:v>7.6487430455134467E-2</c:v>
                </c:pt>
                <c:pt idx="29">
                  <c:v>5.7041814477677075E-2</c:v>
                </c:pt>
                <c:pt idx="30">
                  <c:v>4.2732017738708945E-2</c:v>
                </c:pt>
                <c:pt idx="31">
                  <c:v>3.1573447489403564E-2</c:v>
                </c:pt>
                <c:pt idx="32">
                  <c:v>2.260221020299481E-2</c:v>
                </c:pt>
                <c:pt idx="33">
                  <c:v>1.6033231258418008E-2</c:v>
                </c:pt>
                <c:pt idx="34">
                  <c:v>1.1834711046262209E-2</c:v>
                </c:pt>
                <c:pt idx="35">
                  <c:v>8.5963386056914851E-3</c:v>
                </c:pt>
                <c:pt idx="36">
                  <c:v>5.9305576201993818E-3</c:v>
                </c:pt>
                <c:pt idx="37">
                  <c:v>3.9401914541392158E-3</c:v>
                </c:pt>
                <c:pt idx="38">
                  <c:v>2.8498016753679902E-3</c:v>
                </c:pt>
                <c:pt idx="39">
                  <c:v>2.1778305535544592E-3</c:v>
                </c:pt>
                <c:pt idx="40">
                  <c:v>1.3845568433909564E-3</c:v>
                </c:pt>
                <c:pt idx="41">
                  <c:v>1.1008817341583315E-3</c:v>
                </c:pt>
                <c:pt idx="42">
                  <c:v>5.7257971107600573E-4</c:v>
                </c:pt>
                <c:pt idx="43">
                  <c:v>4.1195342878142373E-4</c:v>
                </c:pt>
                <c:pt idx="44">
                  <c:v>2.0580485215148533E-4</c:v>
                </c:pt>
                <c:pt idx="45">
                  <c:v>1.4782033225679749E-4</c:v>
                </c:pt>
                <c:pt idx="46">
                  <c:v>0</c:v>
                </c:pt>
              </c:numCache>
            </c:numRef>
          </c:yVal>
          <c:smooth val="1"/>
        </c:ser>
        <c:ser>
          <c:idx val="1"/>
          <c:order val="1"/>
          <c:tx>
            <c:v>MCS1</c:v>
          </c:tx>
          <c:spPr>
            <a:ln w="63500"/>
          </c:spPr>
          <c:marker>
            <c:symbol val="none"/>
          </c:marker>
          <c:xVal>
            <c:numRef>
              <c:f>'BCC,1458byte'!$O$19:$O$64</c:f>
              <c:numCache>
                <c:formatCode>0.00_ </c:formatCode>
                <c:ptCount val="46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</c:v>
                </c:pt>
                <c:pt idx="8">
                  <c:v>1.8</c:v>
                </c:pt>
                <c:pt idx="9">
                  <c:v>1.9000000000000001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</c:v>
                </c:pt>
                <c:pt idx="15">
                  <c:v>2.5</c:v>
                </c:pt>
                <c:pt idx="16">
                  <c:v>2.6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3.9</c:v>
                </c:pt>
                <c:pt idx="30">
                  <c:v>4</c:v>
                </c:pt>
                <c:pt idx="31">
                  <c:v>4.0999999999999996</c:v>
                </c:pt>
                <c:pt idx="32">
                  <c:v>4.2</c:v>
                </c:pt>
                <c:pt idx="33">
                  <c:v>4.3</c:v>
                </c:pt>
                <c:pt idx="34">
                  <c:v>4.4000000000000004</c:v>
                </c:pt>
                <c:pt idx="35">
                  <c:v>4.5</c:v>
                </c:pt>
                <c:pt idx="36">
                  <c:v>4.5999999999999996</c:v>
                </c:pt>
                <c:pt idx="37">
                  <c:v>4.7</c:v>
                </c:pt>
                <c:pt idx="38">
                  <c:v>4.8</c:v>
                </c:pt>
                <c:pt idx="39">
                  <c:v>4.9000000000000004</c:v>
                </c:pt>
                <c:pt idx="40">
                  <c:v>5</c:v>
                </c:pt>
                <c:pt idx="41">
                  <c:v>5.0999999999999996</c:v>
                </c:pt>
                <c:pt idx="42">
                  <c:v>5.2</c:v>
                </c:pt>
                <c:pt idx="43">
                  <c:v>5.3</c:v>
                </c:pt>
                <c:pt idx="44">
                  <c:v>5.4</c:v>
                </c:pt>
                <c:pt idx="45">
                  <c:v>5.5</c:v>
                </c:pt>
              </c:numCache>
            </c:numRef>
          </c:xVal>
          <c:yVal>
            <c:numRef>
              <c:f>'BCC,1458byte'!$Z$19:$Z$64</c:f>
              <c:numCache>
                <c:formatCode>0.0000_ </c:formatCode>
                <c:ptCount val="4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0.99996749921557793</c:v>
                </c:pt>
                <c:pt idx="9">
                  <c:v>0.99993749473988291</c:v>
                </c:pt>
                <c:pt idx="10">
                  <c:v>0.99965244678826559</c:v>
                </c:pt>
                <c:pt idx="11">
                  <c:v>0.99811450329487772</c:v>
                </c:pt>
                <c:pt idx="12">
                  <c:v>0.993727416428139</c:v>
                </c:pt>
                <c:pt idx="13">
                  <c:v>0.9835404870358837</c:v>
                </c:pt>
                <c:pt idx="14">
                  <c:v>0.96186060893645953</c:v>
                </c:pt>
                <c:pt idx="15">
                  <c:v>0.92574304376769445</c:v>
                </c:pt>
                <c:pt idx="16">
                  <c:v>0.87153529251636463</c:v>
                </c:pt>
                <c:pt idx="17">
                  <c:v>0.80413414272235051</c:v>
                </c:pt>
                <c:pt idx="18">
                  <c:v>0.71911498579482758</c:v>
                </c:pt>
                <c:pt idx="19">
                  <c:v>0.62864221653548669</c:v>
                </c:pt>
                <c:pt idx="20">
                  <c:v>0.53539335992025405</c:v>
                </c:pt>
                <c:pt idx="21">
                  <c:v>0.44193039738879031</c:v>
                </c:pt>
                <c:pt idx="22">
                  <c:v>0.36088823543811038</c:v>
                </c:pt>
                <c:pt idx="23">
                  <c:v>0.29065964111910936</c:v>
                </c:pt>
                <c:pt idx="24">
                  <c:v>0.2314466538743222</c:v>
                </c:pt>
                <c:pt idx="25">
                  <c:v>0.18071867740126213</c:v>
                </c:pt>
                <c:pt idx="26">
                  <c:v>0.13782410433378331</c:v>
                </c:pt>
                <c:pt idx="27">
                  <c:v>0.10607338607676817</c:v>
                </c:pt>
                <c:pt idx="28">
                  <c:v>7.9687155289942399E-2</c:v>
                </c:pt>
                <c:pt idx="29">
                  <c:v>5.878356030935717E-2</c:v>
                </c:pt>
                <c:pt idx="30">
                  <c:v>4.2813193365574022E-2</c:v>
                </c:pt>
                <c:pt idx="31">
                  <c:v>3.2262451312658667E-2</c:v>
                </c:pt>
                <c:pt idx="32">
                  <c:v>2.2698518069301322E-2</c:v>
                </c:pt>
                <c:pt idx="33">
                  <c:v>1.6859360490832261E-2</c:v>
                </c:pt>
                <c:pt idx="34">
                  <c:v>1.2033547670848818E-2</c:v>
                </c:pt>
                <c:pt idx="35">
                  <c:v>8.3855247280959794E-3</c:v>
                </c:pt>
                <c:pt idx="36">
                  <c:v>6.0302949884349592E-3</c:v>
                </c:pt>
                <c:pt idx="37">
                  <c:v>3.8422062893750091E-3</c:v>
                </c:pt>
                <c:pt idx="38">
                  <c:v>2.6905374263308892E-3</c:v>
                </c:pt>
                <c:pt idx="39">
                  <c:v>1.9977434338036043E-3</c:v>
                </c:pt>
                <c:pt idx="40">
                  <c:v>1.3944643386381661E-3</c:v>
                </c:pt>
                <c:pt idx="41">
                  <c:v>5.0199601592044606E-4</c:v>
                </c:pt>
                <c:pt idx="42">
                  <c:v>5.1999999999999974E-4</c:v>
                </c:pt>
                <c:pt idx="43">
                  <c:v>3.1000000000000087E-4</c:v>
                </c:pt>
                <c:pt idx="44">
                  <c:v>2.0000000000000009E-4</c:v>
                </c:pt>
                <c:pt idx="45">
                  <c:v>1.1999999999999995E-4</c:v>
                </c:pt>
              </c:numCache>
            </c:numRef>
          </c:yVal>
          <c:smooth val="1"/>
        </c:ser>
        <c:ser>
          <c:idx val="2"/>
          <c:order val="2"/>
          <c:tx>
            <c:v>MCS2</c:v>
          </c:tx>
          <c:spPr>
            <a:ln w="63500"/>
          </c:spPr>
          <c:marker>
            <c:symbol val="none"/>
          </c:marker>
          <c:xVal>
            <c:numRef>
              <c:f>'BCC,1458byte'!$AC$19:$AC$63</c:f>
              <c:numCache>
                <c:formatCode>0.00_ </c:formatCode>
                <c:ptCount val="45"/>
                <c:pt idx="0">
                  <c:v>4</c:v>
                </c:pt>
                <c:pt idx="1">
                  <c:v>4.0999999999999996</c:v>
                </c:pt>
                <c:pt idx="2">
                  <c:v>4.2</c:v>
                </c:pt>
                <c:pt idx="3">
                  <c:v>4.3</c:v>
                </c:pt>
                <c:pt idx="4">
                  <c:v>4.4000000000000004</c:v>
                </c:pt>
                <c:pt idx="5">
                  <c:v>4.5</c:v>
                </c:pt>
                <c:pt idx="6">
                  <c:v>4.5999999999999996</c:v>
                </c:pt>
                <c:pt idx="7">
                  <c:v>4.7</c:v>
                </c:pt>
                <c:pt idx="8">
                  <c:v>4.8</c:v>
                </c:pt>
                <c:pt idx="9">
                  <c:v>4.9000000000000004</c:v>
                </c:pt>
                <c:pt idx="10">
                  <c:v>5</c:v>
                </c:pt>
                <c:pt idx="11">
                  <c:v>5.0999999999999996</c:v>
                </c:pt>
                <c:pt idx="12">
                  <c:v>5.2</c:v>
                </c:pt>
                <c:pt idx="13">
                  <c:v>5.3</c:v>
                </c:pt>
                <c:pt idx="14">
                  <c:v>5.4</c:v>
                </c:pt>
                <c:pt idx="15">
                  <c:v>5.4999999999999902</c:v>
                </c:pt>
                <c:pt idx="16">
                  <c:v>5.5999999999999899</c:v>
                </c:pt>
                <c:pt idx="17">
                  <c:v>5.6999999999999895</c:v>
                </c:pt>
                <c:pt idx="18">
                  <c:v>5.7999999999999901</c:v>
                </c:pt>
                <c:pt idx="19">
                  <c:v>5.8999999999999897</c:v>
                </c:pt>
                <c:pt idx="20">
                  <c:v>5.9999999999999902</c:v>
                </c:pt>
                <c:pt idx="21">
                  <c:v>6.0999999999999899</c:v>
                </c:pt>
                <c:pt idx="22">
                  <c:v>6.1999999999999895</c:v>
                </c:pt>
                <c:pt idx="23">
                  <c:v>6.2999999999999901</c:v>
                </c:pt>
                <c:pt idx="24">
                  <c:v>6.3999999999999897</c:v>
                </c:pt>
                <c:pt idx="25">
                  <c:v>6.4999999999999902</c:v>
                </c:pt>
                <c:pt idx="26">
                  <c:v>6.5999999999999899</c:v>
                </c:pt>
                <c:pt idx="27">
                  <c:v>6.6999999999999895</c:v>
                </c:pt>
                <c:pt idx="28">
                  <c:v>6.7999999999999901</c:v>
                </c:pt>
                <c:pt idx="29">
                  <c:v>6.8999999999999897</c:v>
                </c:pt>
                <c:pt idx="30">
                  <c:v>6.9999999999999902</c:v>
                </c:pt>
                <c:pt idx="31">
                  <c:v>7.0999999999999899</c:v>
                </c:pt>
                <c:pt idx="32">
                  <c:v>7.1999999999999895</c:v>
                </c:pt>
                <c:pt idx="33">
                  <c:v>7.2999999999999901</c:v>
                </c:pt>
                <c:pt idx="34">
                  <c:v>7.3999999999999897</c:v>
                </c:pt>
                <c:pt idx="35">
                  <c:v>7.4999999999999902</c:v>
                </c:pt>
                <c:pt idx="36">
                  <c:v>7.5999999999999899</c:v>
                </c:pt>
                <c:pt idx="37">
                  <c:v>7.6999999999999895</c:v>
                </c:pt>
                <c:pt idx="38">
                  <c:v>7.7999999999999901</c:v>
                </c:pt>
                <c:pt idx="39">
                  <c:v>7.8999999999999897</c:v>
                </c:pt>
                <c:pt idx="40">
                  <c:v>7.9999999999999902</c:v>
                </c:pt>
                <c:pt idx="41">
                  <c:v>8.1000000000000014</c:v>
                </c:pt>
                <c:pt idx="42">
                  <c:v>8.2000000000000011</c:v>
                </c:pt>
                <c:pt idx="43">
                  <c:v>8.2999999999999794</c:v>
                </c:pt>
                <c:pt idx="44">
                  <c:v>8.3999999999999986</c:v>
                </c:pt>
              </c:numCache>
            </c:numRef>
          </c:xVal>
          <c:yVal>
            <c:numRef>
              <c:f>'BCC,1458byte'!$AN$19:$AN$63</c:f>
              <c:numCache>
                <c:formatCode>0.0000_ </c:formatCode>
                <c:ptCount val="4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0.99996802420860142</c:v>
                </c:pt>
                <c:pt idx="5">
                  <c:v>0.99995397417175758</c:v>
                </c:pt>
                <c:pt idx="6">
                  <c:v>0.99968656990162685</c:v>
                </c:pt>
                <c:pt idx="7">
                  <c:v>0.99897463861479963</c:v>
                </c:pt>
                <c:pt idx="8">
                  <c:v>0.99592315409281251</c:v>
                </c:pt>
                <c:pt idx="9">
                  <c:v>0.98857779507410148</c:v>
                </c:pt>
                <c:pt idx="10">
                  <c:v>0.96337673921783029</c:v>
                </c:pt>
                <c:pt idx="11">
                  <c:v>0.92714186315033054</c:v>
                </c:pt>
                <c:pt idx="12">
                  <c:v>0.87042228212486805</c:v>
                </c:pt>
                <c:pt idx="13">
                  <c:v>0.79710871031167363</c:v>
                </c:pt>
                <c:pt idx="14">
                  <c:v>0.71196014274445141</c:v>
                </c:pt>
                <c:pt idx="15">
                  <c:v>0.61842415686940855</c:v>
                </c:pt>
                <c:pt idx="16">
                  <c:v>0.52494845849009475</c:v>
                </c:pt>
                <c:pt idx="17">
                  <c:v>0.43294286617613587</c:v>
                </c:pt>
                <c:pt idx="18">
                  <c:v>0.34797595868275932</c:v>
                </c:pt>
                <c:pt idx="19">
                  <c:v>0.27727780187560824</c:v>
                </c:pt>
                <c:pt idx="20">
                  <c:v>0.21989283967064124</c:v>
                </c:pt>
                <c:pt idx="21">
                  <c:v>0.17043949920865079</c:v>
                </c:pt>
                <c:pt idx="22">
                  <c:v>0.13192743907511981</c:v>
                </c:pt>
                <c:pt idx="23">
                  <c:v>9.90884684140763E-2</c:v>
                </c:pt>
                <c:pt idx="24">
                  <c:v>7.5843643682400513E-2</c:v>
                </c:pt>
                <c:pt idx="25">
                  <c:v>5.6955945844803915E-2</c:v>
                </c:pt>
                <c:pt idx="26">
                  <c:v>4.2133360578209406E-2</c:v>
                </c:pt>
                <c:pt idx="27">
                  <c:v>3.0417685853789306E-2</c:v>
                </c:pt>
                <c:pt idx="28">
                  <c:v>2.3018922558208726E-2</c:v>
                </c:pt>
                <c:pt idx="29">
                  <c:v>1.6918301527060624E-2</c:v>
                </c:pt>
                <c:pt idx="30">
                  <c:v>1.2114690087867528E-2</c:v>
                </c:pt>
                <c:pt idx="31">
                  <c:v>9.5327183257652246E-3</c:v>
                </c:pt>
                <c:pt idx="32">
                  <c:v>6.1439600458743143E-3</c:v>
                </c:pt>
                <c:pt idx="33">
                  <c:v>5.0516103582524414E-3</c:v>
                </c:pt>
                <c:pt idx="34">
                  <c:v>3.303669057946232E-3</c:v>
                </c:pt>
                <c:pt idx="35">
                  <c:v>2.3963458295334977E-3</c:v>
                </c:pt>
                <c:pt idx="36">
                  <c:v>1.7279079127380961E-3</c:v>
                </c:pt>
                <c:pt idx="37">
                  <c:v>1.2911929353055874E-3</c:v>
                </c:pt>
                <c:pt idx="38">
                  <c:v>8.2462112512353197E-4</c:v>
                </c:pt>
                <c:pt idx="39">
                  <c:v>6.1000000000000073E-4</c:v>
                </c:pt>
                <c:pt idx="40">
                  <c:v>4.0000000000000034E-4</c:v>
                </c:pt>
                <c:pt idx="41">
                  <c:v>2.9000000000000016E-4</c:v>
                </c:pt>
                <c:pt idx="42">
                  <c:v>1.6000000000000037E-4</c:v>
                </c:pt>
                <c:pt idx="43">
                  <c:v>1.1999999999999995E-4</c:v>
                </c:pt>
                <c:pt idx="44">
                  <c:v>1.0000000000000026E-4</c:v>
                </c:pt>
              </c:numCache>
            </c:numRef>
          </c:yVal>
          <c:smooth val="1"/>
        </c:ser>
        <c:ser>
          <c:idx val="3"/>
          <c:order val="3"/>
          <c:tx>
            <c:v>MCS3</c:v>
          </c:tx>
          <c:spPr>
            <a:ln w="63500"/>
          </c:spPr>
          <c:marker>
            <c:symbol val="none"/>
          </c:marker>
          <c:xVal>
            <c:numRef>
              <c:f>'BCC,1458byte'!$AQ$19:$AQ$70</c:f>
              <c:numCache>
                <c:formatCode>0.00_ </c:formatCode>
                <c:ptCount val="52"/>
                <c:pt idx="0">
                  <c:v>6</c:v>
                </c:pt>
                <c:pt idx="1">
                  <c:v>6.1</c:v>
                </c:pt>
                <c:pt idx="2">
                  <c:v>6.2</c:v>
                </c:pt>
                <c:pt idx="3">
                  <c:v>6.3</c:v>
                </c:pt>
                <c:pt idx="4">
                  <c:v>6.4</c:v>
                </c:pt>
                <c:pt idx="5">
                  <c:v>6.5</c:v>
                </c:pt>
                <c:pt idx="6">
                  <c:v>6.6</c:v>
                </c:pt>
                <c:pt idx="7">
                  <c:v>6.7</c:v>
                </c:pt>
                <c:pt idx="8">
                  <c:v>6.8</c:v>
                </c:pt>
                <c:pt idx="9">
                  <c:v>6.9</c:v>
                </c:pt>
                <c:pt idx="10">
                  <c:v>7</c:v>
                </c:pt>
                <c:pt idx="11">
                  <c:v>7.1</c:v>
                </c:pt>
                <c:pt idx="12">
                  <c:v>7.2</c:v>
                </c:pt>
                <c:pt idx="13">
                  <c:v>7.3</c:v>
                </c:pt>
                <c:pt idx="14">
                  <c:v>7.4</c:v>
                </c:pt>
                <c:pt idx="15">
                  <c:v>7.4999999999999902</c:v>
                </c:pt>
                <c:pt idx="16">
                  <c:v>7.5999999999999899</c:v>
                </c:pt>
                <c:pt idx="17">
                  <c:v>7.6999999999999895</c:v>
                </c:pt>
                <c:pt idx="18">
                  <c:v>7.7999999999999901</c:v>
                </c:pt>
                <c:pt idx="19">
                  <c:v>7.8999999999999897</c:v>
                </c:pt>
                <c:pt idx="20">
                  <c:v>7.9999999999999902</c:v>
                </c:pt>
                <c:pt idx="21">
                  <c:v>8.1000000000000014</c:v>
                </c:pt>
                <c:pt idx="22">
                  <c:v>8.2000000000000011</c:v>
                </c:pt>
                <c:pt idx="23">
                  <c:v>8.3000000000000025</c:v>
                </c:pt>
                <c:pt idx="24">
                  <c:v>8.4000000000000021</c:v>
                </c:pt>
                <c:pt idx="25">
                  <c:v>8.5000000000000018</c:v>
                </c:pt>
                <c:pt idx="26">
                  <c:v>8.6000000000000014</c:v>
                </c:pt>
                <c:pt idx="27">
                  <c:v>8.7000000000000011</c:v>
                </c:pt>
                <c:pt idx="28">
                  <c:v>8.8000000000000025</c:v>
                </c:pt>
                <c:pt idx="29">
                  <c:v>8.9000000000000021</c:v>
                </c:pt>
                <c:pt idx="30">
                  <c:v>9.0000000000000018</c:v>
                </c:pt>
                <c:pt idx="31">
                  <c:v>9.1000000000000014</c:v>
                </c:pt>
                <c:pt idx="32">
                  <c:v>9.2000000000000011</c:v>
                </c:pt>
                <c:pt idx="33">
                  <c:v>9.3000000000000025</c:v>
                </c:pt>
                <c:pt idx="34">
                  <c:v>9.4000000000000021</c:v>
                </c:pt>
                <c:pt idx="35">
                  <c:v>9.5000000000000018</c:v>
                </c:pt>
                <c:pt idx="36">
                  <c:v>9.6000000000000014</c:v>
                </c:pt>
                <c:pt idx="37">
                  <c:v>9.7000000000000011</c:v>
                </c:pt>
                <c:pt idx="38">
                  <c:v>9.8000000000000025</c:v>
                </c:pt>
                <c:pt idx="39">
                  <c:v>9.9000000000000021</c:v>
                </c:pt>
                <c:pt idx="40">
                  <c:v>10.000000000000002</c:v>
                </c:pt>
                <c:pt idx="41">
                  <c:v>10.1</c:v>
                </c:pt>
                <c:pt idx="42">
                  <c:v>10.200000000000001</c:v>
                </c:pt>
                <c:pt idx="43">
                  <c:v>10.3</c:v>
                </c:pt>
                <c:pt idx="44">
                  <c:v>10.4</c:v>
                </c:pt>
                <c:pt idx="45">
                  <c:v>10.5</c:v>
                </c:pt>
                <c:pt idx="46">
                  <c:v>10.6</c:v>
                </c:pt>
                <c:pt idx="47">
                  <c:v>10.7</c:v>
                </c:pt>
                <c:pt idx="48">
                  <c:v>10.8</c:v>
                </c:pt>
                <c:pt idx="49">
                  <c:v>10.9</c:v>
                </c:pt>
                <c:pt idx="50">
                  <c:v>11</c:v>
                </c:pt>
                <c:pt idx="51">
                  <c:v>11.1</c:v>
                </c:pt>
              </c:numCache>
            </c:numRef>
          </c:xVal>
          <c:yVal>
            <c:numRef>
              <c:f>'BCC,1458byte'!$BB$19:$BB$70</c:f>
              <c:numCache>
                <c:formatCode>0.0000_ </c:formatCode>
                <c:ptCount val="5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0.99998666648888579</c:v>
                </c:pt>
                <c:pt idx="10">
                  <c:v>0.99996749841550481</c:v>
                </c:pt>
                <c:pt idx="11">
                  <c:v>0.99987747748419042</c:v>
                </c:pt>
                <c:pt idx="12">
                  <c:v>0.9995348215141131</c:v>
                </c:pt>
                <c:pt idx="13">
                  <c:v>0.9978756375723925</c:v>
                </c:pt>
                <c:pt idx="14">
                  <c:v>0.99551249465331859</c:v>
                </c:pt>
                <c:pt idx="15">
                  <c:v>0.98575713872516646</c:v>
                </c:pt>
                <c:pt idx="16">
                  <c:v>0.97174097346741872</c:v>
                </c:pt>
                <c:pt idx="17">
                  <c:v>0.94717147894420173</c:v>
                </c:pt>
                <c:pt idx="18">
                  <c:v>0.91406952626426519</c:v>
                </c:pt>
                <c:pt idx="19">
                  <c:v>0.8638674839164856</c:v>
                </c:pt>
                <c:pt idx="20">
                  <c:v>0.80707270916006058</c:v>
                </c:pt>
                <c:pt idx="21">
                  <c:v>0.74051331435139067</c:v>
                </c:pt>
                <c:pt idx="22">
                  <c:v>0.66718047714330453</c:v>
                </c:pt>
                <c:pt idx="23">
                  <c:v>0.5919336261246867</c:v>
                </c:pt>
                <c:pt idx="24">
                  <c:v>0.50798962050667862</c:v>
                </c:pt>
                <c:pt idx="25">
                  <c:v>0.44137095360110684</c:v>
                </c:pt>
                <c:pt idx="26">
                  <c:v>0.37670680301733783</c:v>
                </c:pt>
                <c:pt idx="27">
                  <c:v>0.31402483705662043</c:v>
                </c:pt>
                <c:pt idx="28">
                  <c:v>0.26091149757943288</c:v>
                </c:pt>
                <c:pt idx="29">
                  <c:v>0.21650748936577963</c:v>
                </c:pt>
                <c:pt idx="30">
                  <c:v>0.1725350020056392</c:v>
                </c:pt>
                <c:pt idx="31">
                  <c:v>0.14320214227625144</c:v>
                </c:pt>
                <c:pt idx="32">
                  <c:v>0.11299878792759389</c:v>
                </c:pt>
                <c:pt idx="33">
                  <c:v>9.0013897960940448E-2</c:v>
                </c:pt>
                <c:pt idx="34">
                  <c:v>7.320728164714578E-2</c:v>
                </c:pt>
                <c:pt idx="35">
                  <c:v>5.5445079403665547E-2</c:v>
                </c:pt>
                <c:pt idx="36">
                  <c:v>4.524163341386115E-2</c:v>
                </c:pt>
                <c:pt idx="37">
                  <c:v>3.3243342977560562E-2</c:v>
                </c:pt>
                <c:pt idx="38">
                  <c:v>2.653076821219184E-2</c:v>
                </c:pt>
                <c:pt idx="39">
                  <c:v>1.9816346597446938E-2</c:v>
                </c:pt>
                <c:pt idx="40">
                  <c:v>1.5538813582446178E-2</c:v>
                </c:pt>
                <c:pt idx="41">
                  <c:v>1.2273532440835649E-2</c:v>
                </c:pt>
                <c:pt idx="42">
                  <c:v>8.9420765678707055E-3</c:v>
                </c:pt>
                <c:pt idx="43">
                  <c:v>6.2768106920995737E-3</c:v>
                </c:pt>
                <c:pt idx="44">
                  <c:v>4.9645492428022735E-3</c:v>
                </c:pt>
                <c:pt idx="45">
                  <c:v>3.609834222224914E-3</c:v>
                </c:pt>
                <c:pt idx="46">
                  <c:v>2.0871032557111396E-3</c:v>
                </c:pt>
                <c:pt idx="47">
                  <c:v>1.6649324310613969E-3</c:v>
                </c:pt>
                <c:pt idx="48">
                  <c:v>1.0677078252031324E-3</c:v>
                </c:pt>
                <c:pt idx="49">
                  <c:v>7.4833147735478946E-4</c:v>
                </c:pt>
                <c:pt idx="50">
                  <c:v>4.6904157598234299E-4</c:v>
                </c:pt>
                <c:pt idx="51">
                  <c:v>3.0000000000000052E-4</c:v>
                </c:pt>
              </c:numCache>
            </c:numRef>
          </c:yVal>
          <c:smooth val="1"/>
        </c:ser>
        <c:ser>
          <c:idx val="4"/>
          <c:order val="4"/>
          <c:tx>
            <c:v>MCS4</c:v>
          </c:tx>
          <c:spPr>
            <a:ln w="63500"/>
          </c:spPr>
          <c:marker>
            <c:symbol val="none"/>
          </c:marker>
          <c:xVal>
            <c:numRef>
              <c:f>'BCC,1458byte'!$BE$19:$BE$66</c:f>
              <c:numCache>
                <c:formatCode>0.00_ </c:formatCode>
                <c:ptCount val="48"/>
                <c:pt idx="0">
                  <c:v>10</c:v>
                </c:pt>
                <c:pt idx="1">
                  <c:v>10.1</c:v>
                </c:pt>
                <c:pt idx="2">
                  <c:v>10.200000000000001</c:v>
                </c:pt>
                <c:pt idx="3">
                  <c:v>10.3</c:v>
                </c:pt>
                <c:pt idx="4">
                  <c:v>10.4</c:v>
                </c:pt>
                <c:pt idx="5">
                  <c:v>10.5</c:v>
                </c:pt>
                <c:pt idx="6">
                  <c:v>10.6</c:v>
                </c:pt>
                <c:pt idx="7">
                  <c:v>10.7</c:v>
                </c:pt>
                <c:pt idx="8">
                  <c:v>10.8</c:v>
                </c:pt>
                <c:pt idx="9">
                  <c:v>10.9</c:v>
                </c:pt>
                <c:pt idx="10">
                  <c:v>11</c:v>
                </c:pt>
                <c:pt idx="11">
                  <c:v>11.1</c:v>
                </c:pt>
                <c:pt idx="12">
                  <c:v>11.2</c:v>
                </c:pt>
                <c:pt idx="13">
                  <c:v>11.3</c:v>
                </c:pt>
                <c:pt idx="14">
                  <c:v>11.4</c:v>
                </c:pt>
                <c:pt idx="15">
                  <c:v>11.5</c:v>
                </c:pt>
                <c:pt idx="16">
                  <c:v>11.6</c:v>
                </c:pt>
                <c:pt idx="17">
                  <c:v>11.7</c:v>
                </c:pt>
                <c:pt idx="18">
                  <c:v>11.8</c:v>
                </c:pt>
                <c:pt idx="19">
                  <c:v>11.9</c:v>
                </c:pt>
                <c:pt idx="20">
                  <c:v>12</c:v>
                </c:pt>
                <c:pt idx="21">
                  <c:v>12.1</c:v>
                </c:pt>
                <c:pt idx="22">
                  <c:v>12.2</c:v>
                </c:pt>
                <c:pt idx="23">
                  <c:v>12.3</c:v>
                </c:pt>
                <c:pt idx="24">
                  <c:v>12.4</c:v>
                </c:pt>
                <c:pt idx="25">
                  <c:v>12.5</c:v>
                </c:pt>
                <c:pt idx="26">
                  <c:v>12.6</c:v>
                </c:pt>
                <c:pt idx="27">
                  <c:v>12.7</c:v>
                </c:pt>
                <c:pt idx="28">
                  <c:v>12.8</c:v>
                </c:pt>
                <c:pt idx="29">
                  <c:v>12.9</c:v>
                </c:pt>
                <c:pt idx="30">
                  <c:v>13</c:v>
                </c:pt>
                <c:pt idx="31">
                  <c:v>13.1</c:v>
                </c:pt>
                <c:pt idx="32">
                  <c:v>13.2</c:v>
                </c:pt>
                <c:pt idx="33">
                  <c:v>13.3</c:v>
                </c:pt>
                <c:pt idx="34">
                  <c:v>13.4</c:v>
                </c:pt>
                <c:pt idx="35">
                  <c:v>13.5</c:v>
                </c:pt>
                <c:pt idx="36">
                  <c:v>13.6</c:v>
                </c:pt>
                <c:pt idx="37">
                  <c:v>13.7</c:v>
                </c:pt>
                <c:pt idx="38">
                  <c:v>13.8</c:v>
                </c:pt>
                <c:pt idx="39">
                  <c:v>13.9</c:v>
                </c:pt>
                <c:pt idx="40">
                  <c:v>14</c:v>
                </c:pt>
                <c:pt idx="41">
                  <c:v>14.1</c:v>
                </c:pt>
                <c:pt idx="42">
                  <c:v>14.2</c:v>
                </c:pt>
                <c:pt idx="43">
                  <c:v>14.3</c:v>
                </c:pt>
                <c:pt idx="44">
                  <c:v>14.4</c:v>
                </c:pt>
                <c:pt idx="45">
                  <c:v>14.5</c:v>
                </c:pt>
                <c:pt idx="46">
                  <c:v>14.6</c:v>
                </c:pt>
                <c:pt idx="47">
                  <c:v>14.7</c:v>
                </c:pt>
              </c:numCache>
            </c:numRef>
          </c:xVal>
          <c:yVal>
            <c:numRef>
              <c:f>'BCC,1458byte'!$BP$19:$BP$66</c:f>
              <c:numCache>
                <c:formatCode>0.0000_ </c:formatCode>
                <c:ptCount val="4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0.99993364905496684</c:v>
                </c:pt>
                <c:pt idx="6">
                  <c:v>0.9997326328028614</c:v>
                </c:pt>
                <c:pt idx="7">
                  <c:v>0.99875983662001755</c:v>
                </c:pt>
                <c:pt idx="8">
                  <c:v>0.9962943329499756</c:v>
                </c:pt>
                <c:pt idx="9">
                  <c:v>0.99075709516220856</c:v>
                </c:pt>
                <c:pt idx="10">
                  <c:v>0.97899285841156003</c:v>
                </c:pt>
                <c:pt idx="11">
                  <c:v>0.95697003686734761</c:v>
                </c:pt>
                <c:pt idx="12">
                  <c:v>0.92168164074304071</c:v>
                </c:pt>
                <c:pt idx="13">
                  <c:v>0.87101076506959263</c:v>
                </c:pt>
                <c:pt idx="14">
                  <c:v>0.81191087532816364</c:v>
                </c:pt>
                <c:pt idx="15">
                  <c:v>0.73921796687023256</c:v>
                </c:pt>
                <c:pt idx="16">
                  <c:v>0.66362985031706856</c:v>
                </c:pt>
                <c:pt idx="17">
                  <c:v>0.58274555000585671</c:v>
                </c:pt>
                <c:pt idx="18">
                  <c:v>0.49914681435243635</c:v>
                </c:pt>
                <c:pt idx="19">
                  <c:v>0.42066280871934908</c:v>
                </c:pt>
                <c:pt idx="20">
                  <c:v>0.35362473110734843</c:v>
                </c:pt>
                <c:pt idx="21">
                  <c:v>0.28821047319429088</c:v>
                </c:pt>
                <c:pt idx="22">
                  <c:v>0.23558127193635872</c:v>
                </c:pt>
                <c:pt idx="23">
                  <c:v>0.19141864400230543</c:v>
                </c:pt>
                <c:pt idx="24">
                  <c:v>0.15399604021381075</c:v>
                </c:pt>
                <c:pt idx="25">
                  <c:v>0.12231272249170642</c:v>
                </c:pt>
                <c:pt idx="26">
                  <c:v>9.8013214637122412E-2</c:v>
                </c:pt>
                <c:pt idx="27">
                  <c:v>7.6533970332980511E-2</c:v>
                </c:pt>
                <c:pt idx="28">
                  <c:v>5.9398047411717614E-2</c:v>
                </c:pt>
                <c:pt idx="29">
                  <c:v>4.6939813572437275E-2</c:v>
                </c:pt>
                <c:pt idx="30">
                  <c:v>3.5557839486016117E-2</c:v>
                </c:pt>
                <c:pt idx="31">
                  <c:v>2.7847395227343988E-2</c:v>
                </c:pt>
                <c:pt idx="32">
                  <c:v>2.1089985653816219E-2</c:v>
                </c:pt>
                <c:pt idx="33">
                  <c:v>1.6066964751314739E-2</c:v>
                </c:pt>
                <c:pt idx="34">
                  <c:v>1.2126850954596119E-2</c:v>
                </c:pt>
                <c:pt idx="35">
                  <c:v>9.0660171330001534E-3</c:v>
                </c:pt>
                <c:pt idx="36">
                  <c:v>6.7947030038160135E-3</c:v>
                </c:pt>
                <c:pt idx="37">
                  <c:v>4.879292860512645E-3</c:v>
                </c:pt>
                <c:pt idx="38">
                  <c:v>3.9470249639262179E-3</c:v>
                </c:pt>
                <c:pt idx="39">
                  <c:v>2.7604593504634589E-3</c:v>
                </c:pt>
                <c:pt idx="40">
                  <c:v>1.8268138566794761E-3</c:v>
                </c:pt>
                <c:pt idx="41">
                  <c:v>1.4409165808591915E-3</c:v>
                </c:pt>
                <c:pt idx="42">
                  <c:v>1.1595000664227405E-3</c:v>
                </c:pt>
                <c:pt idx="43">
                  <c:v>7.0427267446636203E-4</c:v>
                </c:pt>
                <c:pt idx="44">
                  <c:v>3.3763886032268264E-4</c:v>
                </c:pt>
                <c:pt idx="45">
                  <c:v>2.3000000000000012E-4</c:v>
                </c:pt>
                <c:pt idx="46">
                  <c:v>1.9000000000000025E-4</c:v>
                </c:pt>
                <c:pt idx="47">
                  <c:v>1.6000000000000037E-4</c:v>
                </c:pt>
              </c:numCache>
            </c:numRef>
          </c:yVal>
          <c:smooth val="1"/>
        </c:ser>
        <c:ser>
          <c:idx val="5"/>
          <c:order val="5"/>
          <c:tx>
            <c:v>MCS5</c:v>
          </c:tx>
          <c:spPr>
            <a:ln w="63500"/>
          </c:spPr>
          <c:marker>
            <c:symbol val="none"/>
          </c:marker>
          <c:xVal>
            <c:numRef>
              <c:f>'BCC,1458byte'!$BS$19:$BS$81</c:f>
              <c:numCache>
                <c:formatCode>0.00_ </c:formatCode>
                <c:ptCount val="63"/>
                <c:pt idx="0">
                  <c:v>13</c:v>
                </c:pt>
                <c:pt idx="1">
                  <c:v>13.1</c:v>
                </c:pt>
                <c:pt idx="2">
                  <c:v>13.2</c:v>
                </c:pt>
                <c:pt idx="3">
                  <c:v>13.3</c:v>
                </c:pt>
                <c:pt idx="4">
                  <c:v>13.4</c:v>
                </c:pt>
                <c:pt idx="5">
                  <c:v>13.5</c:v>
                </c:pt>
                <c:pt idx="6">
                  <c:v>13.6</c:v>
                </c:pt>
                <c:pt idx="7">
                  <c:v>13.7</c:v>
                </c:pt>
                <c:pt idx="8">
                  <c:v>13.8</c:v>
                </c:pt>
                <c:pt idx="9">
                  <c:v>13.9</c:v>
                </c:pt>
                <c:pt idx="10">
                  <c:v>14</c:v>
                </c:pt>
                <c:pt idx="11">
                  <c:v>14.1</c:v>
                </c:pt>
                <c:pt idx="12">
                  <c:v>14.2</c:v>
                </c:pt>
                <c:pt idx="13">
                  <c:v>14.3</c:v>
                </c:pt>
                <c:pt idx="14">
                  <c:v>14.4</c:v>
                </c:pt>
                <c:pt idx="15">
                  <c:v>14.5</c:v>
                </c:pt>
                <c:pt idx="16">
                  <c:v>14.6</c:v>
                </c:pt>
                <c:pt idx="17">
                  <c:v>14.7</c:v>
                </c:pt>
                <c:pt idx="18">
                  <c:v>14.8</c:v>
                </c:pt>
                <c:pt idx="19">
                  <c:v>14.9</c:v>
                </c:pt>
                <c:pt idx="20">
                  <c:v>15</c:v>
                </c:pt>
                <c:pt idx="21">
                  <c:v>15.1</c:v>
                </c:pt>
                <c:pt idx="22">
                  <c:v>15.2</c:v>
                </c:pt>
                <c:pt idx="23">
                  <c:v>15.3</c:v>
                </c:pt>
                <c:pt idx="24">
                  <c:v>15.4</c:v>
                </c:pt>
                <c:pt idx="25">
                  <c:v>15.5</c:v>
                </c:pt>
                <c:pt idx="26">
                  <c:v>15.6</c:v>
                </c:pt>
                <c:pt idx="27">
                  <c:v>15.7</c:v>
                </c:pt>
                <c:pt idx="28">
                  <c:v>15.8</c:v>
                </c:pt>
                <c:pt idx="29">
                  <c:v>15.9</c:v>
                </c:pt>
                <c:pt idx="30">
                  <c:v>16</c:v>
                </c:pt>
                <c:pt idx="31">
                  <c:v>16.100000000000001</c:v>
                </c:pt>
                <c:pt idx="32">
                  <c:v>16.2</c:v>
                </c:pt>
                <c:pt idx="33">
                  <c:v>16.3</c:v>
                </c:pt>
                <c:pt idx="34">
                  <c:v>16.399999999999999</c:v>
                </c:pt>
                <c:pt idx="35">
                  <c:v>16.5</c:v>
                </c:pt>
                <c:pt idx="36">
                  <c:v>16.600000000000001</c:v>
                </c:pt>
                <c:pt idx="37">
                  <c:v>16.7</c:v>
                </c:pt>
                <c:pt idx="38">
                  <c:v>16.8</c:v>
                </c:pt>
                <c:pt idx="39">
                  <c:v>16.899999999999999</c:v>
                </c:pt>
                <c:pt idx="40">
                  <c:v>17</c:v>
                </c:pt>
                <c:pt idx="41">
                  <c:v>17.100000000000001</c:v>
                </c:pt>
                <c:pt idx="42">
                  <c:v>17.2</c:v>
                </c:pt>
                <c:pt idx="43">
                  <c:v>17.3</c:v>
                </c:pt>
                <c:pt idx="44">
                  <c:v>17.399999999999999</c:v>
                </c:pt>
                <c:pt idx="45">
                  <c:v>17.5</c:v>
                </c:pt>
                <c:pt idx="46">
                  <c:v>17.600000000000001</c:v>
                </c:pt>
                <c:pt idx="47">
                  <c:v>17.7</c:v>
                </c:pt>
                <c:pt idx="48">
                  <c:v>17.8</c:v>
                </c:pt>
                <c:pt idx="49">
                  <c:v>17.899999999999999</c:v>
                </c:pt>
                <c:pt idx="50">
                  <c:v>18</c:v>
                </c:pt>
                <c:pt idx="51">
                  <c:v>18.100000000000001</c:v>
                </c:pt>
                <c:pt idx="52">
                  <c:v>18.2</c:v>
                </c:pt>
                <c:pt idx="53">
                  <c:v>18.3</c:v>
                </c:pt>
                <c:pt idx="54">
                  <c:v>18.399999999999999</c:v>
                </c:pt>
                <c:pt idx="55">
                  <c:v>18.5</c:v>
                </c:pt>
                <c:pt idx="56">
                  <c:v>18.600000000000001</c:v>
                </c:pt>
                <c:pt idx="57">
                  <c:v>18.7</c:v>
                </c:pt>
                <c:pt idx="58">
                  <c:v>18.8</c:v>
                </c:pt>
                <c:pt idx="59">
                  <c:v>18.899999999999999</c:v>
                </c:pt>
                <c:pt idx="60">
                  <c:v>19</c:v>
                </c:pt>
                <c:pt idx="61">
                  <c:v>19.100000000000001</c:v>
                </c:pt>
                <c:pt idx="62">
                  <c:v>19.2</c:v>
                </c:pt>
              </c:numCache>
            </c:numRef>
          </c:xVal>
          <c:yVal>
            <c:numRef>
              <c:f>'BCC,1458byte'!$CD$19:$CD$80</c:f>
              <c:numCache>
                <c:formatCode>0.0000_ </c:formatCode>
                <c:ptCount val="6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0.99999666665555564</c:v>
                </c:pt>
                <c:pt idx="11">
                  <c:v>0.99999666665555564</c:v>
                </c:pt>
                <c:pt idx="12">
                  <c:v>0.99997666612220049</c:v>
                </c:pt>
                <c:pt idx="13">
                  <c:v>0.99990665795420031</c:v>
                </c:pt>
                <c:pt idx="14">
                  <c:v>0.99954658911630678</c:v>
                </c:pt>
                <c:pt idx="15">
                  <c:v>0.9987769423302808</c:v>
                </c:pt>
                <c:pt idx="16">
                  <c:v>0.99675200607840175</c:v>
                </c:pt>
                <c:pt idx="17">
                  <c:v>0.99233218510239618</c:v>
                </c:pt>
                <c:pt idx="18">
                  <c:v>0.9838889964172205</c:v>
                </c:pt>
                <c:pt idx="19">
                  <c:v>0.96862655647098939</c:v>
                </c:pt>
                <c:pt idx="20">
                  <c:v>0.94639932251947334</c:v>
                </c:pt>
                <c:pt idx="21">
                  <c:v>0.91686479523579723</c:v>
                </c:pt>
                <c:pt idx="22">
                  <c:v>0.87691975018651591</c:v>
                </c:pt>
                <c:pt idx="23">
                  <c:v>0.8268665965568347</c:v>
                </c:pt>
                <c:pt idx="24">
                  <c:v>0.7704352297513285</c:v>
                </c:pt>
                <c:pt idx="25">
                  <c:v>0.70745392282152353</c:v>
                </c:pt>
                <c:pt idx="26">
                  <c:v>0.63862066885802526</c:v>
                </c:pt>
                <c:pt idx="27">
                  <c:v>0.57182408583572553</c:v>
                </c:pt>
                <c:pt idx="28">
                  <c:v>0.50575240485436757</c:v>
                </c:pt>
                <c:pt idx="29">
                  <c:v>0.43849233413481736</c:v>
                </c:pt>
                <c:pt idx="30">
                  <c:v>0.37899989110643961</c:v>
                </c:pt>
                <c:pt idx="31">
                  <c:v>0.32302490761492708</c:v>
                </c:pt>
                <c:pt idx="32">
                  <c:v>0.28065262365036581</c:v>
                </c:pt>
                <c:pt idx="33">
                  <c:v>0.23612817793730997</c:v>
                </c:pt>
                <c:pt idx="34">
                  <c:v>0.19354266377848214</c:v>
                </c:pt>
                <c:pt idx="35">
                  <c:v>0.16225576846706399</c:v>
                </c:pt>
                <c:pt idx="36">
                  <c:v>0.13873450664073492</c:v>
                </c:pt>
                <c:pt idx="37">
                  <c:v>0.11643071911937104</c:v>
                </c:pt>
                <c:pt idx="38">
                  <c:v>9.339263680982117E-2</c:v>
                </c:pt>
                <c:pt idx="39">
                  <c:v>7.6638560981042589E-2</c:v>
                </c:pt>
                <c:pt idx="40">
                  <c:v>6.1001323900732173E-2</c:v>
                </c:pt>
                <c:pt idx="41">
                  <c:v>4.7783136692773794E-2</c:v>
                </c:pt>
                <c:pt idx="42">
                  <c:v>3.9510354689135781E-2</c:v>
                </c:pt>
                <c:pt idx="43">
                  <c:v>3.2247458914345183E-2</c:v>
                </c:pt>
                <c:pt idx="44">
                  <c:v>2.5772727411526634E-2</c:v>
                </c:pt>
                <c:pt idx="45">
                  <c:v>2.1097859992463192E-2</c:v>
                </c:pt>
                <c:pt idx="46">
                  <c:v>1.4479956452154767E-2</c:v>
                </c:pt>
                <c:pt idx="47">
                  <c:v>1.1325458048132141E-2</c:v>
                </c:pt>
                <c:pt idx="48">
                  <c:v>8.7926105338517174E-3</c:v>
                </c:pt>
                <c:pt idx="49">
                  <c:v>7.1879760711899936E-3</c:v>
                </c:pt>
                <c:pt idx="50">
                  <c:v>5.7071008401814683E-3</c:v>
                </c:pt>
                <c:pt idx="51">
                  <c:v>4.4384682042344446E-3</c:v>
                </c:pt>
                <c:pt idx="52">
                  <c:v>3.697837205719048E-3</c:v>
                </c:pt>
                <c:pt idx="53">
                  <c:v>2.4289915602982285E-3</c:v>
                </c:pt>
                <c:pt idx="54">
                  <c:v>1.9508972294818654E-3</c:v>
                </c:pt>
                <c:pt idx="55">
                  <c:v>1.6733200530681521E-3</c:v>
                </c:pt>
                <c:pt idx="56">
                  <c:v>1.3878040207464461E-3</c:v>
                </c:pt>
                <c:pt idx="57">
                  <c:v>1.006975670013928E-3</c:v>
                </c:pt>
                <c:pt idx="58">
                  <c:v>7.615773105863928E-4</c:v>
                </c:pt>
                <c:pt idx="59">
                  <c:v>5.9329587896765428E-4</c:v>
                </c:pt>
                <c:pt idx="60">
                  <c:v>3.937003937005912E-4</c:v>
                </c:pt>
                <c:pt idx="61">
                  <c:v>2.5690465157330244E-4</c:v>
                </c:pt>
              </c:numCache>
            </c:numRef>
          </c:yVal>
          <c:smooth val="1"/>
        </c:ser>
        <c:ser>
          <c:idx val="6"/>
          <c:order val="6"/>
          <c:tx>
            <c:v>MCS6</c:v>
          </c:tx>
          <c:spPr>
            <a:ln w="63500"/>
          </c:spPr>
          <c:marker>
            <c:symbol val="none"/>
          </c:marker>
          <c:xVal>
            <c:numRef>
              <c:f>'BCC,1458byte'!$CG$19:$CG$75</c:f>
              <c:numCache>
                <c:formatCode>0.00_ </c:formatCode>
                <c:ptCount val="57"/>
                <c:pt idx="0">
                  <c:v>15</c:v>
                </c:pt>
                <c:pt idx="1">
                  <c:v>15.1</c:v>
                </c:pt>
                <c:pt idx="2">
                  <c:v>15.2</c:v>
                </c:pt>
                <c:pt idx="3">
                  <c:v>15.3</c:v>
                </c:pt>
                <c:pt idx="4">
                  <c:v>15.4</c:v>
                </c:pt>
                <c:pt idx="5">
                  <c:v>15.5</c:v>
                </c:pt>
                <c:pt idx="6">
                  <c:v>15.6</c:v>
                </c:pt>
                <c:pt idx="7">
                  <c:v>15.7</c:v>
                </c:pt>
                <c:pt idx="8">
                  <c:v>15.8</c:v>
                </c:pt>
                <c:pt idx="9">
                  <c:v>15.9</c:v>
                </c:pt>
                <c:pt idx="10">
                  <c:v>16</c:v>
                </c:pt>
                <c:pt idx="11">
                  <c:v>16.100000000000001</c:v>
                </c:pt>
                <c:pt idx="12">
                  <c:v>16.2</c:v>
                </c:pt>
                <c:pt idx="13">
                  <c:v>16.3</c:v>
                </c:pt>
                <c:pt idx="14">
                  <c:v>16.399999999999999</c:v>
                </c:pt>
                <c:pt idx="15">
                  <c:v>16.5</c:v>
                </c:pt>
                <c:pt idx="16">
                  <c:v>16.600000000000001</c:v>
                </c:pt>
                <c:pt idx="17">
                  <c:v>16.7</c:v>
                </c:pt>
                <c:pt idx="18">
                  <c:v>16.8</c:v>
                </c:pt>
                <c:pt idx="19">
                  <c:v>16.899999999999999</c:v>
                </c:pt>
                <c:pt idx="20">
                  <c:v>17</c:v>
                </c:pt>
                <c:pt idx="21">
                  <c:v>17.100000000000001</c:v>
                </c:pt>
                <c:pt idx="22">
                  <c:v>17.2</c:v>
                </c:pt>
                <c:pt idx="23">
                  <c:v>17.3</c:v>
                </c:pt>
                <c:pt idx="24">
                  <c:v>17.399999999999999</c:v>
                </c:pt>
                <c:pt idx="25">
                  <c:v>17.5</c:v>
                </c:pt>
                <c:pt idx="26">
                  <c:v>17.600000000000001</c:v>
                </c:pt>
                <c:pt idx="27">
                  <c:v>17.7</c:v>
                </c:pt>
                <c:pt idx="28">
                  <c:v>17.8</c:v>
                </c:pt>
                <c:pt idx="29">
                  <c:v>17.899999999999999</c:v>
                </c:pt>
                <c:pt idx="30">
                  <c:v>18</c:v>
                </c:pt>
                <c:pt idx="31">
                  <c:v>18.100000000000001</c:v>
                </c:pt>
                <c:pt idx="32">
                  <c:v>18.2</c:v>
                </c:pt>
                <c:pt idx="33">
                  <c:v>18.3</c:v>
                </c:pt>
                <c:pt idx="34">
                  <c:v>18.399999999999999</c:v>
                </c:pt>
                <c:pt idx="35">
                  <c:v>18.5</c:v>
                </c:pt>
                <c:pt idx="36">
                  <c:v>18.600000000000001</c:v>
                </c:pt>
                <c:pt idx="37">
                  <c:v>18.7</c:v>
                </c:pt>
                <c:pt idx="38">
                  <c:v>18.8</c:v>
                </c:pt>
                <c:pt idx="39">
                  <c:v>18.899999999999999</c:v>
                </c:pt>
                <c:pt idx="40">
                  <c:v>19</c:v>
                </c:pt>
                <c:pt idx="41">
                  <c:v>19.100000000000001</c:v>
                </c:pt>
                <c:pt idx="42">
                  <c:v>19.2</c:v>
                </c:pt>
                <c:pt idx="43">
                  <c:v>19.3</c:v>
                </c:pt>
                <c:pt idx="44">
                  <c:v>19.399999999999999</c:v>
                </c:pt>
                <c:pt idx="45">
                  <c:v>19.5</c:v>
                </c:pt>
                <c:pt idx="46">
                  <c:v>19.600000000000001</c:v>
                </c:pt>
                <c:pt idx="47">
                  <c:v>19.7</c:v>
                </c:pt>
                <c:pt idx="48">
                  <c:v>19.8</c:v>
                </c:pt>
                <c:pt idx="49">
                  <c:v>19.899999999999999</c:v>
                </c:pt>
                <c:pt idx="50">
                  <c:v>20</c:v>
                </c:pt>
                <c:pt idx="51">
                  <c:v>20.100000000000001</c:v>
                </c:pt>
                <c:pt idx="52">
                  <c:v>20.2</c:v>
                </c:pt>
                <c:pt idx="53">
                  <c:v>20.3</c:v>
                </c:pt>
                <c:pt idx="54">
                  <c:v>20.399999999999999</c:v>
                </c:pt>
                <c:pt idx="55">
                  <c:v>20.5</c:v>
                </c:pt>
                <c:pt idx="56">
                  <c:v>20.6</c:v>
                </c:pt>
              </c:numCache>
            </c:numRef>
          </c:xVal>
          <c:yVal>
            <c:numRef>
              <c:f>'BCC,1458byte'!$CR$19:$CR$75</c:f>
              <c:numCache>
                <c:formatCode>0.0000_ </c:formatCode>
                <c:ptCount val="5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0.99999749999062459</c:v>
                </c:pt>
                <c:pt idx="7">
                  <c:v>0.99997524958864081</c:v>
                </c:pt>
                <c:pt idx="8">
                  <c:v>0.99989359378177978</c:v>
                </c:pt>
                <c:pt idx="9">
                  <c:v>0.9994699442946644</c:v>
                </c:pt>
                <c:pt idx="10">
                  <c:v>0.99806948281693175</c:v>
                </c:pt>
                <c:pt idx="11">
                  <c:v>0.99470076527590956</c:v>
                </c:pt>
                <c:pt idx="12">
                  <c:v>0.98755731975614969</c:v>
                </c:pt>
                <c:pt idx="13">
                  <c:v>0.97643954295791546</c:v>
                </c:pt>
                <c:pt idx="14">
                  <c:v>0.95748070653983663</c:v>
                </c:pt>
                <c:pt idx="15">
                  <c:v>0.92764220547608933</c:v>
                </c:pt>
                <c:pt idx="16">
                  <c:v>0.88828824202491052</c:v>
                </c:pt>
                <c:pt idx="17">
                  <c:v>0.83767821809476128</c:v>
                </c:pt>
                <c:pt idx="18">
                  <c:v>0.78005253319827161</c:v>
                </c:pt>
                <c:pt idx="19">
                  <c:v>0.71637869247301622</c:v>
                </c:pt>
                <c:pt idx="20">
                  <c:v>0.64650527941703761</c:v>
                </c:pt>
                <c:pt idx="21">
                  <c:v>0.5784672908594245</c:v>
                </c:pt>
                <c:pt idx="22">
                  <c:v>0.51229838012906048</c:v>
                </c:pt>
                <c:pt idx="23">
                  <c:v>0.44367287696120483</c:v>
                </c:pt>
                <c:pt idx="24">
                  <c:v>0.38430720920229416</c:v>
                </c:pt>
                <c:pt idx="25">
                  <c:v>0.33148569795203958</c:v>
                </c:pt>
                <c:pt idx="26">
                  <c:v>0.27979438651487132</c:v>
                </c:pt>
                <c:pt idx="27">
                  <c:v>0.23409370022865519</c:v>
                </c:pt>
                <c:pt idx="28">
                  <c:v>0.1979783726768444</c:v>
                </c:pt>
                <c:pt idx="29">
                  <c:v>0.16426788029199901</c:v>
                </c:pt>
                <c:pt idx="30">
                  <c:v>0.13430743457155186</c:v>
                </c:pt>
                <c:pt idx="31">
                  <c:v>0.11373512435380341</c:v>
                </c:pt>
                <c:pt idx="32">
                  <c:v>9.0110001951240165E-2</c:v>
                </c:pt>
                <c:pt idx="33">
                  <c:v>7.3196972262214693E-2</c:v>
                </c:pt>
                <c:pt idx="34">
                  <c:v>5.9262532803206418E-2</c:v>
                </c:pt>
                <c:pt idx="35">
                  <c:v>4.6737249671037442E-2</c:v>
                </c:pt>
                <c:pt idx="36">
                  <c:v>3.7271956659358833E-2</c:v>
                </c:pt>
                <c:pt idx="37">
                  <c:v>2.9952045139050254E-2</c:v>
                </c:pt>
                <c:pt idx="38">
                  <c:v>2.358924847769606E-2</c:v>
                </c:pt>
                <c:pt idx="39">
                  <c:v>1.8291570701792503E-2</c:v>
                </c:pt>
                <c:pt idx="40">
                  <c:v>1.4469833210219754E-2</c:v>
                </c:pt>
                <c:pt idx="41">
                  <c:v>1.1803569612546345E-2</c:v>
                </c:pt>
                <c:pt idx="42">
                  <c:v>8.4645818056733081E-3</c:v>
                </c:pt>
                <c:pt idx="43">
                  <c:v>7.1587079782560294E-3</c:v>
                </c:pt>
                <c:pt idx="44">
                  <c:v>5.6409524989625435E-3</c:v>
                </c:pt>
                <c:pt idx="45">
                  <c:v>4.1700901783327561E-3</c:v>
                </c:pt>
                <c:pt idx="46">
                  <c:v>3.0643106892089189E-3</c:v>
                </c:pt>
                <c:pt idx="47">
                  <c:v>2.2445489524623927E-3</c:v>
                </c:pt>
                <c:pt idx="48">
                  <c:v>1.865475810617766E-3</c:v>
                </c:pt>
                <c:pt idx="49">
                  <c:v>1.284912448379268E-3</c:v>
                </c:pt>
                <c:pt idx="50">
                  <c:v>6.8556546004010504E-4</c:v>
                </c:pt>
                <c:pt idx="51">
                  <c:v>4.5825756949558453E-4</c:v>
                </c:pt>
                <c:pt idx="52">
                  <c:v>5.3000000000000096E-4</c:v>
                </c:pt>
                <c:pt idx="53">
                  <c:v>3.8000000000000035E-4</c:v>
                </c:pt>
                <c:pt idx="54">
                  <c:v>2.0999999999999995E-4</c:v>
                </c:pt>
                <c:pt idx="55">
                  <c:v>1.6000000000000037E-4</c:v>
                </c:pt>
                <c:pt idx="56">
                  <c:v>1.1999999999999995E-4</c:v>
                </c:pt>
              </c:numCache>
            </c:numRef>
          </c:yVal>
          <c:smooth val="1"/>
        </c:ser>
        <c:ser>
          <c:idx val="7"/>
          <c:order val="7"/>
          <c:tx>
            <c:v>MCS7</c:v>
          </c:tx>
          <c:spPr>
            <a:ln w="63500"/>
          </c:spPr>
          <c:marker>
            <c:symbol val="none"/>
          </c:marker>
          <c:xVal>
            <c:numRef>
              <c:f>'BCC,1458byte'!$CU$19:$CU$76</c:f>
              <c:numCache>
                <c:formatCode>0.00_ </c:formatCode>
                <c:ptCount val="58"/>
                <c:pt idx="0">
                  <c:v>16</c:v>
                </c:pt>
                <c:pt idx="1">
                  <c:v>16.100000000000001</c:v>
                </c:pt>
                <c:pt idx="2">
                  <c:v>16.2</c:v>
                </c:pt>
                <c:pt idx="3">
                  <c:v>16.3</c:v>
                </c:pt>
                <c:pt idx="4">
                  <c:v>16.399999999999999</c:v>
                </c:pt>
                <c:pt idx="5">
                  <c:v>16.5</c:v>
                </c:pt>
                <c:pt idx="6">
                  <c:v>16.600000000000001</c:v>
                </c:pt>
                <c:pt idx="7">
                  <c:v>16.7</c:v>
                </c:pt>
                <c:pt idx="8">
                  <c:v>16.8</c:v>
                </c:pt>
                <c:pt idx="9">
                  <c:v>16.899999999999999</c:v>
                </c:pt>
                <c:pt idx="10">
                  <c:v>17</c:v>
                </c:pt>
                <c:pt idx="11">
                  <c:v>17.100000000000001</c:v>
                </c:pt>
                <c:pt idx="12">
                  <c:v>17.2</c:v>
                </c:pt>
                <c:pt idx="13">
                  <c:v>17.3</c:v>
                </c:pt>
                <c:pt idx="14">
                  <c:v>17.399999999999999</c:v>
                </c:pt>
                <c:pt idx="15">
                  <c:v>17.5</c:v>
                </c:pt>
                <c:pt idx="16">
                  <c:v>17.600000000000001</c:v>
                </c:pt>
                <c:pt idx="17">
                  <c:v>17.7</c:v>
                </c:pt>
                <c:pt idx="18">
                  <c:v>17.8</c:v>
                </c:pt>
                <c:pt idx="19">
                  <c:v>17.899999999999999</c:v>
                </c:pt>
                <c:pt idx="20">
                  <c:v>18</c:v>
                </c:pt>
                <c:pt idx="21">
                  <c:v>18.100000000000001</c:v>
                </c:pt>
                <c:pt idx="22">
                  <c:v>18.2</c:v>
                </c:pt>
                <c:pt idx="23">
                  <c:v>18.3</c:v>
                </c:pt>
                <c:pt idx="24">
                  <c:v>18.399999999999999</c:v>
                </c:pt>
                <c:pt idx="25">
                  <c:v>18.5</c:v>
                </c:pt>
                <c:pt idx="26">
                  <c:v>18.600000000000001</c:v>
                </c:pt>
                <c:pt idx="27">
                  <c:v>18.7</c:v>
                </c:pt>
                <c:pt idx="28">
                  <c:v>18.8</c:v>
                </c:pt>
                <c:pt idx="29">
                  <c:v>18.899999999999999</c:v>
                </c:pt>
                <c:pt idx="30">
                  <c:v>19</c:v>
                </c:pt>
                <c:pt idx="31">
                  <c:v>19.100000000000001</c:v>
                </c:pt>
                <c:pt idx="32">
                  <c:v>19.2</c:v>
                </c:pt>
                <c:pt idx="33">
                  <c:v>19.3000000000001</c:v>
                </c:pt>
                <c:pt idx="34">
                  <c:v>19.399999999999999</c:v>
                </c:pt>
                <c:pt idx="35">
                  <c:v>19.5</c:v>
                </c:pt>
                <c:pt idx="36">
                  <c:v>19.600000000000101</c:v>
                </c:pt>
                <c:pt idx="37">
                  <c:v>19.7</c:v>
                </c:pt>
                <c:pt idx="38">
                  <c:v>19.8000000000001</c:v>
                </c:pt>
                <c:pt idx="39">
                  <c:v>19.900000000000102</c:v>
                </c:pt>
                <c:pt idx="40">
                  <c:v>20.000000000000099</c:v>
                </c:pt>
                <c:pt idx="41">
                  <c:v>20.100000000000101</c:v>
                </c:pt>
                <c:pt idx="42">
                  <c:v>20.200000000000099</c:v>
                </c:pt>
                <c:pt idx="43">
                  <c:v>20.3000000000001</c:v>
                </c:pt>
                <c:pt idx="44">
                  <c:v>20.400000000000102</c:v>
                </c:pt>
                <c:pt idx="45">
                  <c:v>20.500000000000099</c:v>
                </c:pt>
                <c:pt idx="46">
                  <c:v>20.600000000000101</c:v>
                </c:pt>
                <c:pt idx="47">
                  <c:v>20.700000000000099</c:v>
                </c:pt>
                <c:pt idx="48">
                  <c:v>20.8000000000001</c:v>
                </c:pt>
                <c:pt idx="49">
                  <c:v>20.900000000000102</c:v>
                </c:pt>
                <c:pt idx="50">
                  <c:v>21.000000000000099</c:v>
                </c:pt>
                <c:pt idx="51">
                  <c:v>21.100000000000101</c:v>
                </c:pt>
                <c:pt idx="52">
                  <c:v>21.200000000000099</c:v>
                </c:pt>
                <c:pt idx="53">
                  <c:v>21.3000000000001</c:v>
                </c:pt>
                <c:pt idx="54">
                  <c:v>21.400000000000102</c:v>
                </c:pt>
                <c:pt idx="55">
                  <c:v>21.500000000000099</c:v>
                </c:pt>
                <c:pt idx="56">
                  <c:v>21.600000000000101</c:v>
                </c:pt>
                <c:pt idx="57">
                  <c:v>21.700000000000099</c:v>
                </c:pt>
              </c:numCache>
            </c:numRef>
          </c:xVal>
          <c:yVal>
            <c:numRef>
              <c:f>'BCC,1458byte'!$DF$19:$DF$76</c:f>
              <c:numCache>
                <c:formatCode>0.0000_ </c:formatCode>
                <c:ptCount val="5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0.99999499996249952</c:v>
                </c:pt>
                <c:pt idx="12">
                  <c:v>0.9999713995170415</c:v>
                </c:pt>
                <c:pt idx="13">
                  <c:v>0.99972476533523258</c:v>
                </c:pt>
                <c:pt idx="14">
                  <c:v>0.99915520168198069</c:v>
                </c:pt>
                <c:pt idx="15">
                  <c:v>0.99706494971857551</c:v>
                </c:pt>
                <c:pt idx="16">
                  <c:v>0.99241268815799166</c:v>
                </c:pt>
                <c:pt idx="17">
                  <c:v>0.98220220459685958</c:v>
                </c:pt>
                <c:pt idx="18">
                  <c:v>0.96213783400302688</c:v>
                </c:pt>
                <c:pt idx="19">
                  <c:v>0.9336112603337795</c:v>
                </c:pt>
                <c:pt idx="20">
                  <c:v>0.89210711423427702</c:v>
                </c:pt>
                <c:pt idx="21">
                  <c:v>0.83662336119588165</c:v>
                </c:pt>
                <c:pt idx="22">
                  <c:v>0.7723067069224997</c:v>
                </c:pt>
                <c:pt idx="23">
                  <c:v>0.70276705751304158</c:v>
                </c:pt>
                <c:pt idx="24">
                  <c:v>0.62541422494252052</c:v>
                </c:pt>
                <c:pt idx="25">
                  <c:v>0.54688655721514723</c:v>
                </c:pt>
                <c:pt idx="26">
                  <c:v>0.47363680800055008</c:v>
                </c:pt>
                <c:pt idx="27">
                  <c:v>0.40579482053752175</c:v>
                </c:pt>
                <c:pt idx="28">
                  <c:v>0.3431771085707952</c:v>
                </c:pt>
                <c:pt idx="29">
                  <c:v>0.2835464520163597</c:v>
                </c:pt>
                <c:pt idx="30">
                  <c:v>0.23536106281654609</c:v>
                </c:pt>
                <c:pt idx="31">
                  <c:v>0.19262575664531686</c:v>
                </c:pt>
                <c:pt idx="32">
                  <c:v>0.15589442284274799</c:v>
                </c:pt>
                <c:pt idx="33">
                  <c:v>0.12569010604884687</c:v>
                </c:pt>
                <c:pt idx="34">
                  <c:v>0.10285680350795118</c:v>
                </c:pt>
                <c:pt idx="35">
                  <c:v>8.2362362281249699E-2</c:v>
                </c:pt>
                <c:pt idx="36">
                  <c:v>6.4867886196993713E-2</c:v>
                </c:pt>
                <c:pt idx="37">
                  <c:v>5.1525711945942326E-2</c:v>
                </c:pt>
                <c:pt idx="38">
                  <c:v>4.0145243572798708E-2</c:v>
                </c:pt>
                <c:pt idx="39">
                  <c:v>3.2413221374367494E-2</c:v>
                </c:pt>
                <c:pt idx="40">
                  <c:v>2.5294455597763436E-2</c:v>
                </c:pt>
                <c:pt idx="41">
                  <c:v>1.9410120247207844E-2</c:v>
                </c:pt>
                <c:pt idx="42">
                  <c:v>1.5214484066784741E-2</c:v>
                </c:pt>
                <c:pt idx="43">
                  <c:v>1.1822726052072461E-2</c:v>
                </c:pt>
                <c:pt idx="44">
                  <c:v>8.6918887871012592E-3</c:v>
                </c:pt>
                <c:pt idx="45">
                  <c:v>6.6529688128097409E-3</c:v>
                </c:pt>
                <c:pt idx="46">
                  <c:v>4.436665414475174E-3</c:v>
                </c:pt>
                <c:pt idx="47">
                  <c:v>3.1583223394707548E-3</c:v>
                </c:pt>
                <c:pt idx="48">
                  <c:v>2.980000000000003E-3</c:v>
                </c:pt>
                <c:pt idx="49">
                  <c:v>2.1900000000000001E-3</c:v>
                </c:pt>
                <c:pt idx="50">
                  <c:v>1.6500000000000037E-3</c:v>
                </c:pt>
                <c:pt idx="51">
                  <c:v>1.289999999999998E-3</c:v>
                </c:pt>
                <c:pt idx="52">
                  <c:v>8.9000000000000147E-4</c:v>
                </c:pt>
                <c:pt idx="53">
                  <c:v>6.5000000000000127E-4</c:v>
                </c:pt>
                <c:pt idx="54">
                  <c:v>4.9000000000000107E-4</c:v>
                </c:pt>
                <c:pt idx="55">
                  <c:v>3.400000000000004E-4</c:v>
                </c:pt>
                <c:pt idx="56">
                  <c:v>2.2000000000000047E-4</c:v>
                </c:pt>
                <c:pt idx="57">
                  <c:v>1.6000000000000037E-4</c:v>
                </c:pt>
              </c:numCache>
            </c:numRef>
          </c:yVal>
          <c:smooth val="1"/>
        </c:ser>
        <c:ser>
          <c:idx val="8"/>
          <c:order val="8"/>
          <c:tx>
            <c:v>MCS8</c:v>
          </c:tx>
          <c:spPr>
            <a:ln w="63500"/>
          </c:spPr>
          <c:marker>
            <c:symbol val="none"/>
          </c:marker>
          <c:xVal>
            <c:numRef>
              <c:f>'BCC,1458byte'!$DI$19:$DI$94</c:f>
              <c:numCache>
                <c:formatCode>0.00_ </c:formatCode>
                <c:ptCount val="76"/>
                <c:pt idx="0">
                  <c:v>19</c:v>
                </c:pt>
                <c:pt idx="1">
                  <c:v>19.100000000000001</c:v>
                </c:pt>
                <c:pt idx="2">
                  <c:v>19.2</c:v>
                </c:pt>
                <c:pt idx="3">
                  <c:v>19.3</c:v>
                </c:pt>
                <c:pt idx="4">
                  <c:v>19.399999999999999</c:v>
                </c:pt>
                <c:pt idx="5">
                  <c:v>19.5</c:v>
                </c:pt>
                <c:pt idx="6">
                  <c:v>19.600000000000001</c:v>
                </c:pt>
                <c:pt idx="7">
                  <c:v>19.7</c:v>
                </c:pt>
                <c:pt idx="8">
                  <c:v>19.8</c:v>
                </c:pt>
                <c:pt idx="9">
                  <c:v>19.899999999999999</c:v>
                </c:pt>
                <c:pt idx="10">
                  <c:v>20</c:v>
                </c:pt>
                <c:pt idx="11">
                  <c:v>20.100000000000001</c:v>
                </c:pt>
                <c:pt idx="12">
                  <c:v>20.2</c:v>
                </c:pt>
                <c:pt idx="13">
                  <c:v>20.3</c:v>
                </c:pt>
                <c:pt idx="14">
                  <c:v>20.399999999999999</c:v>
                </c:pt>
                <c:pt idx="15">
                  <c:v>20.5</c:v>
                </c:pt>
                <c:pt idx="16">
                  <c:v>20.6</c:v>
                </c:pt>
                <c:pt idx="17">
                  <c:v>20.7</c:v>
                </c:pt>
                <c:pt idx="18">
                  <c:v>20.8</c:v>
                </c:pt>
                <c:pt idx="19">
                  <c:v>20.9</c:v>
                </c:pt>
                <c:pt idx="20">
                  <c:v>21</c:v>
                </c:pt>
                <c:pt idx="21">
                  <c:v>21.1</c:v>
                </c:pt>
                <c:pt idx="22">
                  <c:v>21.2</c:v>
                </c:pt>
                <c:pt idx="23">
                  <c:v>21.3</c:v>
                </c:pt>
                <c:pt idx="24">
                  <c:v>21.4</c:v>
                </c:pt>
                <c:pt idx="25">
                  <c:v>21.5</c:v>
                </c:pt>
                <c:pt idx="26">
                  <c:v>21.6</c:v>
                </c:pt>
                <c:pt idx="27">
                  <c:v>21.7</c:v>
                </c:pt>
                <c:pt idx="28">
                  <c:v>21.8</c:v>
                </c:pt>
                <c:pt idx="29">
                  <c:v>21.9</c:v>
                </c:pt>
                <c:pt idx="30">
                  <c:v>22</c:v>
                </c:pt>
                <c:pt idx="31">
                  <c:v>22.1</c:v>
                </c:pt>
                <c:pt idx="32">
                  <c:v>22.2</c:v>
                </c:pt>
                <c:pt idx="33">
                  <c:v>22.3000000000001</c:v>
                </c:pt>
                <c:pt idx="34">
                  <c:v>22.4</c:v>
                </c:pt>
                <c:pt idx="35">
                  <c:v>22.5</c:v>
                </c:pt>
                <c:pt idx="36">
                  <c:v>22.600000000000101</c:v>
                </c:pt>
                <c:pt idx="37">
                  <c:v>22.7</c:v>
                </c:pt>
                <c:pt idx="38">
                  <c:v>22.8000000000001</c:v>
                </c:pt>
                <c:pt idx="39">
                  <c:v>22.900000000000102</c:v>
                </c:pt>
                <c:pt idx="40">
                  <c:v>23.000000000000099</c:v>
                </c:pt>
                <c:pt idx="41">
                  <c:v>23.100000000000101</c:v>
                </c:pt>
                <c:pt idx="42">
                  <c:v>23.200000000000099</c:v>
                </c:pt>
                <c:pt idx="43">
                  <c:v>23.3000000000001</c:v>
                </c:pt>
                <c:pt idx="44">
                  <c:v>23.400000000000102</c:v>
                </c:pt>
                <c:pt idx="45">
                  <c:v>23.500000000000099</c:v>
                </c:pt>
                <c:pt idx="46">
                  <c:v>23.600000000000101</c:v>
                </c:pt>
                <c:pt idx="47">
                  <c:v>23.700000000000099</c:v>
                </c:pt>
                <c:pt idx="48">
                  <c:v>23.8000000000001</c:v>
                </c:pt>
                <c:pt idx="49">
                  <c:v>23.900000000000102</c:v>
                </c:pt>
                <c:pt idx="50">
                  <c:v>24.000000000000099</c:v>
                </c:pt>
                <c:pt idx="51">
                  <c:v>24.100000000000101</c:v>
                </c:pt>
                <c:pt idx="52">
                  <c:v>24.200000000000099</c:v>
                </c:pt>
                <c:pt idx="53">
                  <c:v>24.3000000000001</c:v>
                </c:pt>
                <c:pt idx="54">
                  <c:v>24.400000000000102</c:v>
                </c:pt>
                <c:pt idx="55">
                  <c:v>24.500000000000099</c:v>
                </c:pt>
                <c:pt idx="56">
                  <c:v>24.600000000000101</c:v>
                </c:pt>
                <c:pt idx="57">
                  <c:v>24.700000000000099</c:v>
                </c:pt>
                <c:pt idx="58">
                  <c:v>24.8000000000001</c:v>
                </c:pt>
                <c:pt idx="59">
                  <c:v>24.900000000000102</c:v>
                </c:pt>
                <c:pt idx="60">
                  <c:v>25.000000000000099</c:v>
                </c:pt>
                <c:pt idx="61">
                  <c:v>25.100000000000101</c:v>
                </c:pt>
                <c:pt idx="62">
                  <c:v>25.200000000000099</c:v>
                </c:pt>
                <c:pt idx="63">
                  <c:v>25.3000000000001</c:v>
                </c:pt>
                <c:pt idx="64">
                  <c:v>25.400000000000102</c:v>
                </c:pt>
                <c:pt idx="65">
                  <c:v>25.500000000000099</c:v>
                </c:pt>
                <c:pt idx="66">
                  <c:v>25.600000000000101</c:v>
                </c:pt>
                <c:pt idx="67">
                  <c:v>25.700000000000099</c:v>
                </c:pt>
                <c:pt idx="68">
                  <c:v>25.8000000000001</c:v>
                </c:pt>
                <c:pt idx="69">
                  <c:v>25.900000000000102</c:v>
                </c:pt>
                <c:pt idx="70">
                  <c:v>26.000000000000099</c:v>
                </c:pt>
                <c:pt idx="71">
                  <c:v>26.100000000000101</c:v>
                </c:pt>
                <c:pt idx="72">
                  <c:v>26.200000000000099</c:v>
                </c:pt>
                <c:pt idx="73">
                  <c:v>26.3000000000001</c:v>
                </c:pt>
                <c:pt idx="74">
                  <c:v>26.400000000000102</c:v>
                </c:pt>
                <c:pt idx="75">
                  <c:v>26.500000000000099</c:v>
                </c:pt>
              </c:numCache>
            </c:numRef>
          </c:xVal>
          <c:yVal>
            <c:numRef>
              <c:f>'BCC,1458byte'!$DT$19:$DT$94</c:f>
              <c:numCache>
                <c:formatCode>0.0000_ </c:formatCode>
                <c:ptCount val="7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0.99997999999999998</c:v>
                </c:pt>
                <c:pt idx="17">
                  <c:v>0.99983999999999951</c:v>
                </c:pt>
                <c:pt idx="18">
                  <c:v>0.99950000000000006</c:v>
                </c:pt>
                <c:pt idx="19">
                  <c:v>0.99875000000000003</c:v>
                </c:pt>
                <c:pt idx="20">
                  <c:v>0.99833916713859205</c:v>
                </c:pt>
                <c:pt idx="21">
                  <c:v>0.99619070749885763</c:v>
                </c:pt>
                <c:pt idx="22">
                  <c:v>0.99311844588929932</c:v>
                </c:pt>
                <c:pt idx="23">
                  <c:v>0.98629493762662868</c:v>
                </c:pt>
                <c:pt idx="24">
                  <c:v>0.97548881393974363</c:v>
                </c:pt>
                <c:pt idx="25">
                  <c:v>0.94980440634902086</c:v>
                </c:pt>
                <c:pt idx="26">
                  <c:v>0.92562280185215917</c:v>
                </c:pt>
                <c:pt idx="27">
                  <c:v>0.8921668906994541</c:v>
                </c:pt>
                <c:pt idx="28">
                  <c:v>0.85540961601576626</c:v>
                </c:pt>
                <c:pt idx="29">
                  <c:v>0.80627344034671533</c:v>
                </c:pt>
                <c:pt idx="30">
                  <c:v>0.75238289602985375</c:v>
                </c:pt>
                <c:pt idx="31">
                  <c:v>0.69485902771571173</c:v>
                </c:pt>
                <c:pt idx="32">
                  <c:v>0.64044122891970934</c:v>
                </c:pt>
                <c:pt idx="33">
                  <c:v>0.5767341766431201</c:v>
                </c:pt>
                <c:pt idx="34">
                  <c:v>0.51649001020368801</c:v>
                </c:pt>
                <c:pt idx="35">
                  <c:v>0.45685143870090572</c:v>
                </c:pt>
                <c:pt idx="36">
                  <c:v>0.40261764439353009</c:v>
                </c:pt>
                <c:pt idx="37">
                  <c:v>0.35924728163682967</c:v>
                </c:pt>
                <c:pt idx="38">
                  <c:v>0.30901972717943738</c:v>
                </c:pt>
                <c:pt idx="39">
                  <c:v>0.26473742938233713</c:v>
                </c:pt>
                <c:pt idx="40">
                  <c:v>0.23104006542109454</c:v>
                </c:pt>
                <c:pt idx="41">
                  <c:v>0.19726851844828372</c:v>
                </c:pt>
                <c:pt idx="42">
                  <c:v>0.16560966628059468</c:v>
                </c:pt>
                <c:pt idx="43">
                  <c:v>0.14276467056099212</c:v>
                </c:pt>
                <c:pt idx="44">
                  <c:v>0.11971321637323905</c:v>
                </c:pt>
                <c:pt idx="45">
                  <c:v>9.9518246739553298E-2</c:v>
                </c:pt>
                <c:pt idx="46">
                  <c:v>8.4020942112726843E-2</c:v>
                </c:pt>
                <c:pt idx="47">
                  <c:v>6.9146159153145564E-2</c:v>
                </c:pt>
                <c:pt idx="48">
                  <c:v>5.3169840157431938E-2</c:v>
                </c:pt>
                <c:pt idx="49">
                  <c:v>4.5448673270097967E-2</c:v>
                </c:pt>
                <c:pt idx="50">
                  <c:v>3.868796342001761E-2</c:v>
                </c:pt>
                <c:pt idx="51">
                  <c:v>3.2812117267194456E-2</c:v>
                </c:pt>
                <c:pt idx="52">
                  <c:v>2.620151151285003E-2</c:v>
                </c:pt>
                <c:pt idx="53">
                  <c:v>2.0826075414509086E-2</c:v>
                </c:pt>
                <c:pt idx="54">
                  <c:v>1.6780346265069235E-2</c:v>
                </c:pt>
                <c:pt idx="55">
                  <c:v>1.348891574509376E-2</c:v>
                </c:pt>
                <c:pt idx="56">
                  <c:v>1.0485847599958105E-2</c:v>
                </c:pt>
                <c:pt idx="57">
                  <c:v>7.8793994062425834E-3</c:v>
                </c:pt>
                <c:pt idx="58">
                  <c:v>6.7808283519605935E-3</c:v>
                </c:pt>
                <c:pt idx="59">
                  <c:v>5.3061989885509727E-3</c:v>
                </c:pt>
                <c:pt idx="60">
                  <c:v>3.8053479639624469E-3</c:v>
                </c:pt>
                <c:pt idx="61">
                  <c:v>3.1657645937786002E-3</c:v>
                </c:pt>
                <c:pt idx="62">
                  <c:v>2.3939663253473814E-3</c:v>
                </c:pt>
                <c:pt idx="63">
                  <c:v>1.7058621153552605E-3</c:v>
                </c:pt>
                <c:pt idx="64">
                  <c:v>1.4731212314305789E-3</c:v>
                </c:pt>
                <c:pt idx="65">
                  <c:v>1.0749143613047855E-3</c:v>
                </c:pt>
                <c:pt idx="66">
                  <c:v>9.080754722597536E-4</c:v>
                </c:pt>
                <c:pt idx="67">
                  <c:v>6.390676528399312E-4</c:v>
                </c:pt>
                <c:pt idx="68">
                  <c:v>3.5496478698597691E-4</c:v>
                </c:pt>
                <c:pt idx="69">
                  <c:v>3.7947331922020644E-4</c:v>
                </c:pt>
                <c:pt idx="70">
                  <c:v>2.3237900077244575E-4</c:v>
                </c:pt>
                <c:pt idx="71">
                  <c:v>3.0000000000000052E-4</c:v>
                </c:pt>
                <c:pt idx="72">
                  <c:v>1.0000000000000026E-4</c:v>
                </c:pt>
                <c:pt idx="73">
                  <c:v>1.0000000000000026E-4</c:v>
                </c:pt>
                <c:pt idx="74">
                  <c:v>0</c:v>
                </c:pt>
                <c:pt idx="75">
                  <c:v>0</c:v>
                </c:pt>
              </c:numCache>
            </c:numRef>
          </c:yVal>
          <c:smooth val="1"/>
        </c:ser>
        <c:ser>
          <c:idx val="9"/>
          <c:order val="9"/>
          <c:tx>
            <c:v>MCS9</c:v>
          </c:tx>
          <c:spPr>
            <a:ln w="63500"/>
          </c:spPr>
          <c:marker>
            <c:symbol val="none"/>
          </c:marker>
          <c:xVal>
            <c:numRef>
              <c:f>'BCC,1458byte'!$DW$19:$DW$90</c:f>
              <c:numCache>
                <c:formatCode>0.00_ </c:formatCode>
                <c:ptCount val="72"/>
                <c:pt idx="0">
                  <c:v>21</c:v>
                </c:pt>
                <c:pt idx="1">
                  <c:v>21.1</c:v>
                </c:pt>
                <c:pt idx="2">
                  <c:v>21.2</c:v>
                </c:pt>
                <c:pt idx="3">
                  <c:v>21.3</c:v>
                </c:pt>
                <c:pt idx="4">
                  <c:v>21.4</c:v>
                </c:pt>
                <c:pt idx="5">
                  <c:v>21.5</c:v>
                </c:pt>
                <c:pt idx="6">
                  <c:v>21.6</c:v>
                </c:pt>
                <c:pt idx="7">
                  <c:v>21.7</c:v>
                </c:pt>
                <c:pt idx="8">
                  <c:v>21.8</c:v>
                </c:pt>
                <c:pt idx="9">
                  <c:v>21.9</c:v>
                </c:pt>
                <c:pt idx="10">
                  <c:v>22</c:v>
                </c:pt>
                <c:pt idx="11">
                  <c:v>22.1</c:v>
                </c:pt>
                <c:pt idx="12">
                  <c:v>22.2</c:v>
                </c:pt>
                <c:pt idx="13">
                  <c:v>22.3</c:v>
                </c:pt>
                <c:pt idx="14">
                  <c:v>22.4</c:v>
                </c:pt>
                <c:pt idx="15">
                  <c:v>22.5</c:v>
                </c:pt>
                <c:pt idx="16">
                  <c:v>22.6</c:v>
                </c:pt>
                <c:pt idx="17">
                  <c:v>22.7</c:v>
                </c:pt>
                <c:pt idx="18">
                  <c:v>22.8</c:v>
                </c:pt>
                <c:pt idx="19">
                  <c:v>22.9</c:v>
                </c:pt>
                <c:pt idx="20">
                  <c:v>23</c:v>
                </c:pt>
                <c:pt idx="21">
                  <c:v>23.1</c:v>
                </c:pt>
                <c:pt idx="22">
                  <c:v>23.2</c:v>
                </c:pt>
                <c:pt idx="23">
                  <c:v>23.3</c:v>
                </c:pt>
                <c:pt idx="24">
                  <c:v>23.4</c:v>
                </c:pt>
                <c:pt idx="25">
                  <c:v>23.5</c:v>
                </c:pt>
                <c:pt idx="26">
                  <c:v>23.6</c:v>
                </c:pt>
                <c:pt idx="27">
                  <c:v>23.7</c:v>
                </c:pt>
                <c:pt idx="28">
                  <c:v>23.8</c:v>
                </c:pt>
                <c:pt idx="29">
                  <c:v>23.9</c:v>
                </c:pt>
                <c:pt idx="30">
                  <c:v>24</c:v>
                </c:pt>
                <c:pt idx="31">
                  <c:v>24.1</c:v>
                </c:pt>
                <c:pt idx="32">
                  <c:v>24.2</c:v>
                </c:pt>
                <c:pt idx="33">
                  <c:v>24.3000000000001</c:v>
                </c:pt>
                <c:pt idx="34">
                  <c:v>24.4</c:v>
                </c:pt>
                <c:pt idx="35">
                  <c:v>24.5</c:v>
                </c:pt>
                <c:pt idx="36">
                  <c:v>24.600000000000101</c:v>
                </c:pt>
                <c:pt idx="37">
                  <c:v>24.7</c:v>
                </c:pt>
                <c:pt idx="38">
                  <c:v>24.8000000000001</c:v>
                </c:pt>
                <c:pt idx="39">
                  <c:v>24.900000000000102</c:v>
                </c:pt>
                <c:pt idx="40">
                  <c:v>25.000000000000099</c:v>
                </c:pt>
                <c:pt idx="41">
                  <c:v>25.100000000000101</c:v>
                </c:pt>
                <c:pt idx="42">
                  <c:v>25.200000000000099</c:v>
                </c:pt>
                <c:pt idx="43">
                  <c:v>25.3000000000001</c:v>
                </c:pt>
                <c:pt idx="44">
                  <c:v>25.400000000000102</c:v>
                </c:pt>
                <c:pt idx="45">
                  <c:v>25.500000000000099</c:v>
                </c:pt>
                <c:pt idx="46">
                  <c:v>25.600000000000101</c:v>
                </c:pt>
                <c:pt idx="47">
                  <c:v>25.700000000000099</c:v>
                </c:pt>
                <c:pt idx="48">
                  <c:v>25.8000000000001</c:v>
                </c:pt>
                <c:pt idx="49">
                  <c:v>25.900000000000102</c:v>
                </c:pt>
                <c:pt idx="50">
                  <c:v>26.000000000000099</c:v>
                </c:pt>
                <c:pt idx="51">
                  <c:v>26.100000000000101</c:v>
                </c:pt>
                <c:pt idx="52">
                  <c:v>26.200000000000099</c:v>
                </c:pt>
                <c:pt idx="53">
                  <c:v>26.3000000000001</c:v>
                </c:pt>
                <c:pt idx="54">
                  <c:v>26.400000000000102</c:v>
                </c:pt>
                <c:pt idx="55">
                  <c:v>26.500000000000099</c:v>
                </c:pt>
                <c:pt idx="56">
                  <c:v>26.600000000000101</c:v>
                </c:pt>
                <c:pt idx="57">
                  <c:v>26.700000000000099</c:v>
                </c:pt>
                <c:pt idx="58">
                  <c:v>26.8000000000001</c:v>
                </c:pt>
                <c:pt idx="59">
                  <c:v>26.900000000000102</c:v>
                </c:pt>
                <c:pt idx="60">
                  <c:v>27.000000000000099</c:v>
                </c:pt>
                <c:pt idx="61">
                  <c:v>27.100000000000101</c:v>
                </c:pt>
                <c:pt idx="62">
                  <c:v>27.200000000000099</c:v>
                </c:pt>
                <c:pt idx="63">
                  <c:v>27.3000000000001</c:v>
                </c:pt>
                <c:pt idx="64">
                  <c:v>27.400000000000102</c:v>
                </c:pt>
                <c:pt idx="65">
                  <c:v>27.500000000000099</c:v>
                </c:pt>
                <c:pt idx="66">
                  <c:v>27.600000000000101</c:v>
                </c:pt>
                <c:pt idx="67">
                  <c:v>27.700000000000099</c:v>
                </c:pt>
                <c:pt idx="68">
                  <c:v>27.8000000000001</c:v>
                </c:pt>
                <c:pt idx="69">
                  <c:v>27.900000000000102</c:v>
                </c:pt>
                <c:pt idx="70">
                  <c:v>28.000000000000099</c:v>
                </c:pt>
                <c:pt idx="71">
                  <c:v>28.100000000000101</c:v>
                </c:pt>
              </c:numCache>
            </c:numRef>
          </c:xVal>
          <c:yVal>
            <c:numRef>
              <c:f>'BCC,1458byte'!$EH$19:$EH$90</c:f>
              <c:numCache>
                <c:formatCode>0.0000_ </c:formatCode>
                <c:ptCount val="7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0.99999333328888951</c:v>
                </c:pt>
                <c:pt idx="16">
                  <c:v>0.99979331061577603</c:v>
                </c:pt>
                <c:pt idx="17">
                  <c:v>0.99959994664532192</c:v>
                </c:pt>
                <c:pt idx="18">
                  <c:v>0.99863946645461188</c:v>
                </c:pt>
                <c:pt idx="19">
                  <c:v>0.99582128264373071</c:v>
                </c:pt>
                <c:pt idx="20">
                  <c:v>0.9894933577835946</c:v>
                </c:pt>
                <c:pt idx="21">
                  <c:v>0.97909334072954668</c:v>
                </c:pt>
                <c:pt idx="22">
                  <c:v>0.96101896328838265</c:v>
                </c:pt>
                <c:pt idx="23">
                  <c:v>0.93791874733296232</c:v>
                </c:pt>
                <c:pt idx="24">
                  <c:v>0.90223723595844108</c:v>
                </c:pt>
                <c:pt idx="25">
                  <c:v>0.859394975101204</c:v>
                </c:pt>
                <c:pt idx="26">
                  <c:v>0.80463141865319388</c:v>
                </c:pt>
                <c:pt idx="27">
                  <c:v>0.75084879164134666</c:v>
                </c:pt>
                <c:pt idx="28">
                  <c:v>0.68592635789883361</c:v>
                </c:pt>
                <c:pt idx="29">
                  <c:v>0.62395201883158913</c:v>
                </c:pt>
                <c:pt idx="30">
                  <c:v>0.5573754185171087</c:v>
                </c:pt>
                <c:pt idx="31">
                  <c:v>0.49103396764655632</c:v>
                </c:pt>
                <c:pt idx="32">
                  <c:v>0.42930710086323831</c:v>
                </c:pt>
                <c:pt idx="33">
                  <c:v>0.37086866486215059</c:v>
                </c:pt>
                <c:pt idx="34">
                  <c:v>0.31582484768608993</c:v>
                </c:pt>
                <c:pt idx="35">
                  <c:v>0.27305337446266081</c:v>
                </c:pt>
                <c:pt idx="36">
                  <c:v>0.2255591659163079</c:v>
                </c:pt>
                <c:pt idx="37">
                  <c:v>0.19183246458408851</c:v>
                </c:pt>
                <c:pt idx="38">
                  <c:v>0.16190488009896237</c:v>
                </c:pt>
                <c:pt idx="39">
                  <c:v>0.13286150689359927</c:v>
                </c:pt>
                <c:pt idx="40">
                  <c:v>0.11006276427462099</c:v>
                </c:pt>
                <c:pt idx="41">
                  <c:v>9.249825757565841E-2</c:v>
                </c:pt>
                <c:pt idx="42">
                  <c:v>7.3046879505929613E-2</c:v>
                </c:pt>
                <c:pt idx="43">
                  <c:v>5.9727489007388966E-2</c:v>
                </c:pt>
                <c:pt idx="44">
                  <c:v>5.1297039072676583E-2</c:v>
                </c:pt>
                <c:pt idx="45">
                  <c:v>4.219310697369498E-2</c:v>
                </c:pt>
                <c:pt idx="46">
                  <c:v>3.2085916754691662E-2</c:v>
                </c:pt>
                <c:pt idx="47">
                  <c:v>2.5849845144724413E-2</c:v>
                </c:pt>
                <c:pt idx="48">
                  <c:v>2.0677521464373242E-2</c:v>
                </c:pt>
                <c:pt idx="49">
                  <c:v>1.5135153165216221E-2</c:v>
                </c:pt>
                <c:pt idx="50">
                  <c:v>1.0606285580220639E-2</c:v>
                </c:pt>
                <c:pt idx="51">
                  <c:v>8.8742173481621348E-3</c:v>
                </c:pt>
                <c:pt idx="52">
                  <c:v>6.7457564548403419E-3</c:v>
                </c:pt>
                <c:pt idx="53">
                  <c:v>5.3877235979355904E-3</c:v>
                </c:pt>
                <c:pt idx="54">
                  <c:v>3.9263242181472348E-3</c:v>
                </c:pt>
                <c:pt idx="55">
                  <c:v>3.1178025289112935E-3</c:v>
                </c:pt>
                <c:pt idx="56">
                  <c:v>2.3014798290164635E-3</c:v>
                </c:pt>
                <c:pt idx="57">
                  <c:v>1.9127854245287071E-3</c:v>
                </c:pt>
                <c:pt idx="58">
                  <c:v>1.4436903800270978E-3</c:v>
                </c:pt>
                <c:pt idx="59">
                  <c:v>9.3216975178616083E-4</c:v>
                </c:pt>
                <c:pt idx="60">
                  <c:v>4.0412400206222052E-4</c:v>
                </c:pt>
                <c:pt idx="61">
                  <c:v>6.0909769331364289E-4</c:v>
                </c:pt>
                <c:pt idx="62">
                  <c:v>5.2915026221291939E-4</c:v>
                </c:pt>
                <c:pt idx="63">
                  <c:v>3.3466401061363045E-4</c:v>
                </c:pt>
                <c:pt idx="64">
                  <c:v>2.8982753492378885E-4</c:v>
                </c:pt>
                <c:pt idx="65">
                  <c:v>0</c:v>
                </c:pt>
                <c:pt idx="66">
                  <c:v>1.6124515496597131E-4</c:v>
                </c:pt>
                <c:pt idx="67">
                  <c:v>0</c:v>
                </c:pt>
                <c:pt idx="68">
                  <c:v>2.0000000000000009E-4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</c:numCache>
            </c:numRef>
          </c:yVal>
          <c:smooth val="1"/>
        </c:ser>
        <c:axId val="40365056"/>
        <c:axId val="40243968"/>
      </c:scatterChart>
      <c:valAx>
        <c:axId val="40365056"/>
        <c:scaling>
          <c:orientation val="minMax"/>
          <c:max val="30"/>
          <c:min val="-6"/>
        </c:scaling>
        <c:axPos val="b"/>
        <c:numFmt formatCode="0.00_ " sourceLinked="1"/>
        <c:tickLblPos val="high"/>
        <c:txPr>
          <a:bodyPr/>
          <a:lstStyle/>
          <a:p>
            <a:pPr>
              <a:defRPr sz="1600"/>
            </a:pPr>
            <a:endParaRPr lang="zh-CN"/>
          </a:p>
        </c:txPr>
        <c:crossAx val="40243968"/>
        <c:crosses val="autoZero"/>
        <c:crossBetween val="midCat"/>
        <c:minorUnit val="0.2"/>
      </c:valAx>
      <c:valAx>
        <c:axId val="40243968"/>
        <c:scaling>
          <c:logBase val="10"/>
          <c:orientation val="minMax"/>
          <c:max val="1.1000000000000001"/>
          <c:min val="1.0000000000000005E-2"/>
        </c:scaling>
        <c:axPos val="l"/>
        <c:majorGridlines/>
        <c:numFmt formatCode="0.E+00" sourceLinked="0"/>
        <c:tickLblPos val="nextTo"/>
        <c:txPr>
          <a:bodyPr/>
          <a:lstStyle/>
          <a:p>
            <a:pPr>
              <a:defRPr sz="1600"/>
            </a:pPr>
            <a:endParaRPr lang="zh-CN"/>
          </a:p>
        </c:txPr>
        <c:crossAx val="40365056"/>
        <c:crossesAt val="-6"/>
        <c:crossBetween val="midCat"/>
      </c:valAx>
    </c:plotArea>
    <c:legend>
      <c:legendPos val="r"/>
      <c:layout/>
      <c:txPr>
        <a:bodyPr/>
        <a:lstStyle/>
        <a:p>
          <a:pPr>
            <a:defRPr sz="1600"/>
          </a:pPr>
          <a:endParaRPr lang="zh-CN"/>
        </a:p>
      </c:txPr>
    </c:legend>
    <c:plotVisOnly val="1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3608636811023642"/>
          <c:y val="0.10333029345970256"/>
          <c:w val="0.66957759186351762"/>
          <c:h val="0.8582188018981497"/>
        </c:manualLayout>
      </c:layout>
      <c:scatterChart>
        <c:scatterStyle val="smoothMarker"/>
        <c:ser>
          <c:idx val="0"/>
          <c:order val="0"/>
          <c:tx>
            <c:v>MCS0</c:v>
          </c:tx>
          <c:spPr>
            <a:ln w="63500"/>
          </c:spPr>
          <c:marker>
            <c:symbol val="none"/>
          </c:marker>
          <c:xVal>
            <c:numRef>
              <c:f>'LDPC,1458byte'!$A$19:$A$39</c:f>
              <c:numCache>
                <c:formatCode>0.00_ </c:formatCode>
                <c:ptCount val="21"/>
                <c:pt idx="0">
                  <c:v>-2</c:v>
                </c:pt>
                <c:pt idx="1">
                  <c:v>-1.9000000000000001</c:v>
                </c:pt>
                <c:pt idx="2">
                  <c:v>-1.8</c:v>
                </c:pt>
                <c:pt idx="3">
                  <c:v>-1.7</c:v>
                </c:pt>
                <c:pt idx="4">
                  <c:v>-1.6</c:v>
                </c:pt>
                <c:pt idx="5">
                  <c:v>-1.5</c:v>
                </c:pt>
                <c:pt idx="6">
                  <c:v>-1.4</c:v>
                </c:pt>
                <c:pt idx="7">
                  <c:v>-1.3</c:v>
                </c:pt>
                <c:pt idx="8">
                  <c:v>-1.2</c:v>
                </c:pt>
                <c:pt idx="9">
                  <c:v>-1.1000000000000001</c:v>
                </c:pt>
                <c:pt idx="10">
                  <c:v>-1</c:v>
                </c:pt>
                <c:pt idx="11">
                  <c:v>-0.9</c:v>
                </c:pt>
                <c:pt idx="12">
                  <c:v>-0.8</c:v>
                </c:pt>
                <c:pt idx="13">
                  <c:v>-0.70000000000000062</c:v>
                </c:pt>
                <c:pt idx="14">
                  <c:v>-0.60000000000000064</c:v>
                </c:pt>
                <c:pt idx="15">
                  <c:v>-0.5</c:v>
                </c:pt>
                <c:pt idx="16">
                  <c:v>-0.4</c:v>
                </c:pt>
                <c:pt idx="17">
                  <c:v>-0.30000000000000032</c:v>
                </c:pt>
                <c:pt idx="18">
                  <c:v>-0.2</c:v>
                </c:pt>
                <c:pt idx="19">
                  <c:v>-0.1</c:v>
                </c:pt>
                <c:pt idx="20">
                  <c:v>0</c:v>
                </c:pt>
              </c:numCache>
            </c:numRef>
          </c:xVal>
          <c:yVal>
            <c:numRef>
              <c:f>'LDPC,1458byte'!$L$19:$L$39</c:f>
              <c:numCache>
                <c:formatCode>0.0000_ 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0.99979995998666127</c:v>
                </c:pt>
                <c:pt idx="4">
                  <c:v>0.99648802715221863</c:v>
                </c:pt>
                <c:pt idx="5">
                  <c:v>0.97847069539961373</c:v>
                </c:pt>
                <c:pt idx="6">
                  <c:v>0.97403753718611763</c:v>
                </c:pt>
                <c:pt idx="7">
                  <c:v>0.90688847538391082</c:v>
                </c:pt>
                <c:pt idx="8">
                  <c:v>0.75403206693096847</c:v>
                </c:pt>
                <c:pt idx="9">
                  <c:v>0.57471722797689362</c:v>
                </c:pt>
                <c:pt idx="10">
                  <c:v>0.37258377470461729</c:v>
                </c:pt>
                <c:pt idx="11">
                  <c:v>0.1936946839519734</c:v>
                </c:pt>
                <c:pt idx="12">
                  <c:v>9.8162757795333497E-2</c:v>
                </c:pt>
                <c:pt idx="13">
                  <c:v>4.0041174269113342E-2</c:v>
                </c:pt>
                <c:pt idx="14">
                  <c:v>1.7365833337350985E-2</c:v>
                </c:pt>
                <c:pt idx="15">
                  <c:v>8.5505727874533293E-3</c:v>
                </c:pt>
                <c:pt idx="16">
                  <c:v>1.821953383125401E-3</c:v>
                </c:pt>
                <c:pt idx="17">
                  <c:v>1.7748239349298877E-3</c:v>
                </c:pt>
                <c:pt idx="18">
                  <c:v>1.0488088481701513E-3</c:v>
                </c:pt>
                <c:pt idx="19">
                  <c:v>7.0000000000000119E-4</c:v>
                </c:pt>
                <c:pt idx="20">
                  <c:v>4.0000000000000034E-4</c:v>
                </c:pt>
              </c:numCache>
            </c:numRef>
          </c:yVal>
          <c:smooth val="1"/>
        </c:ser>
        <c:ser>
          <c:idx val="1"/>
          <c:order val="1"/>
          <c:tx>
            <c:v>MCS1</c:v>
          </c:tx>
          <c:spPr>
            <a:ln w="63500"/>
          </c:spPr>
          <c:marker>
            <c:symbol val="none"/>
          </c:marker>
          <c:xVal>
            <c:numRef>
              <c:f>'LDPC,1458byte'!$O$19:$O$39</c:f>
              <c:numCache>
                <c:formatCode>0.00_ </c:formatCode>
                <c:ptCount val="21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</c:v>
                </c:pt>
                <c:pt idx="8">
                  <c:v>1.8</c:v>
                </c:pt>
                <c:pt idx="9">
                  <c:v>1.9000000000000001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</c:v>
                </c:pt>
                <c:pt idx="15">
                  <c:v>2.5</c:v>
                </c:pt>
                <c:pt idx="16">
                  <c:v>2.6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</c:numCache>
            </c:numRef>
          </c:xVal>
          <c:yVal>
            <c:numRef>
              <c:f>'LDPC,1458byte'!$Z$19:$Z$39</c:f>
              <c:numCache>
                <c:formatCode>0.0000_ 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0.99986664888493615</c:v>
                </c:pt>
                <c:pt idx="4">
                  <c:v>0.9973267132394098</c:v>
                </c:pt>
                <c:pt idx="5">
                  <c:v>0.99528749383699311</c:v>
                </c:pt>
                <c:pt idx="6">
                  <c:v>0.98453987287270506</c:v>
                </c:pt>
                <c:pt idx="7">
                  <c:v>0.91105494127358977</c:v>
                </c:pt>
                <c:pt idx="8">
                  <c:v>0.77171589467113999</c:v>
                </c:pt>
                <c:pt idx="9">
                  <c:v>0.57941257461193085</c:v>
                </c:pt>
                <c:pt idx="10">
                  <c:v>0.35860261384140213</c:v>
                </c:pt>
                <c:pt idx="11">
                  <c:v>0.19428606444063809</c:v>
                </c:pt>
                <c:pt idx="12">
                  <c:v>9.6237767827642623E-2</c:v>
                </c:pt>
                <c:pt idx="13">
                  <c:v>4.1822897491927302E-2</c:v>
                </c:pt>
                <c:pt idx="14">
                  <c:v>1.7606961777547659E-2</c:v>
                </c:pt>
                <c:pt idx="15">
                  <c:v>0</c:v>
                </c:pt>
                <c:pt idx="16">
                  <c:v>0</c:v>
                </c:pt>
                <c:pt idx="17">
                  <c:v>2.1447610589527301E-3</c:v>
                </c:pt>
                <c:pt idx="18">
                  <c:v>1.299999999999998E-3</c:v>
                </c:pt>
                <c:pt idx="19">
                  <c:v>6.9282032302755167E-4</c:v>
                </c:pt>
                <c:pt idx="20">
                  <c:v>4.0000000000000034E-4</c:v>
                </c:pt>
              </c:numCache>
            </c:numRef>
          </c:yVal>
          <c:smooth val="1"/>
        </c:ser>
        <c:ser>
          <c:idx val="2"/>
          <c:order val="2"/>
          <c:tx>
            <c:v>MCS2</c:v>
          </c:tx>
          <c:spPr>
            <a:ln w="63500"/>
          </c:spPr>
          <c:marker>
            <c:symbol val="none"/>
          </c:marker>
          <c:xVal>
            <c:numRef>
              <c:f>'LDPC,1458byte'!$AC$25:$AC$45</c:f>
              <c:numCache>
                <c:formatCode>0.00_ </c:formatCode>
                <c:ptCount val="21"/>
                <c:pt idx="0">
                  <c:v>3.6</c:v>
                </c:pt>
                <c:pt idx="1">
                  <c:v>3.7</c:v>
                </c:pt>
                <c:pt idx="2">
                  <c:v>3.8</c:v>
                </c:pt>
                <c:pt idx="3">
                  <c:v>3.9</c:v>
                </c:pt>
                <c:pt idx="4">
                  <c:v>4</c:v>
                </c:pt>
                <c:pt idx="5">
                  <c:v>4.0999999999999996</c:v>
                </c:pt>
                <c:pt idx="6">
                  <c:v>4.2</c:v>
                </c:pt>
                <c:pt idx="7">
                  <c:v>4.3</c:v>
                </c:pt>
                <c:pt idx="8">
                  <c:v>4.4000000000000004</c:v>
                </c:pt>
                <c:pt idx="9">
                  <c:v>4.5</c:v>
                </c:pt>
                <c:pt idx="10">
                  <c:v>4.5999999999999996</c:v>
                </c:pt>
                <c:pt idx="11">
                  <c:v>4.7</c:v>
                </c:pt>
                <c:pt idx="12">
                  <c:v>4.8</c:v>
                </c:pt>
                <c:pt idx="13">
                  <c:v>4.9000000000000004</c:v>
                </c:pt>
                <c:pt idx="14">
                  <c:v>5</c:v>
                </c:pt>
                <c:pt idx="15">
                  <c:v>5.0999999999999996</c:v>
                </c:pt>
                <c:pt idx="16">
                  <c:v>5.2</c:v>
                </c:pt>
                <c:pt idx="17">
                  <c:v>5.3</c:v>
                </c:pt>
                <c:pt idx="18">
                  <c:v>5.4</c:v>
                </c:pt>
                <c:pt idx="19">
                  <c:v>5.5</c:v>
                </c:pt>
                <c:pt idx="20">
                  <c:v>5.6</c:v>
                </c:pt>
              </c:numCache>
            </c:numRef>
          </c:xVal>
          <c:yVal>
            <c:numRef>
              <c:f>'LDPC,1458byte'!$AN$25:$AN$45</c:f>
              <c:numCache>
                <c:formatCode>0.0000_ 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0.99989999666633422</c:v>
                </c:pt>
                <c:pt idx="5">
                  <c:v>0.99829925577556822</c:v>
                </c:pt>
                <c:pt idx="6">
                  <c:v>0.98302535856374562</c:v>
                </c:pt>
                <c:pt idx="7">
                  <c:v>0.91560009208220039</c:v>
                </c:pt>
                <c:pt idx="8">
                  <c:v>0.76283401780950499</c:v>
                </c:pt>
                <c:pt idx="9">
                  <c:v>0.54753054916798183</c:v>
                </c:pt>
                <c:pt idx="10">
                  <c:v>0.33352835146375837</c:v>
                </c:pt>
                <c:pt idx="11">
                  <c:v>0.16895476323874883</c:v>
                </c:pt>
                <c:pt idx="12">
                  <c:v>7.0199810065962875E-2</c:v>
                </c:pt>
                <c:pt idx="13">
                  <c:v>2.8235107926162E-2</c:v>
                </c:pt>
                <c:pt idx="14">
                  <c:v>1.1085265735511402E-2</c:v>
                </c:pt>
                <c:pt idx="15">
                  <c:v>3.5359025655127049E-3</c:v>
                </c:pt>
                <c:pt idx="16">
                  <c:v>9.5234140827873731E-4</c:v>
                </c:pt>
                <c:pt idx="17">
                  <c:v>4.2553519657043782E-4</c:v>
                </c:pt>
                <c:pt idx="18">
                  <c:v>6.3245553203367555E-4</c:v>
                </c:pt>
                <c:pt idx="19">
                  <c:v>8.0000000000000145E-4</c:v>
                </c:pt>
                <c:pt idx="20">
                  <c:v>3.0000000000000052E-4</c:v>
                </c:pt>
              </c:numCache>
            </c:numRef>
          </c:yVal>
          <c:smooth val="1"/>
        </c:ser>
        <c:ser>
          <c:idx val="3"/>
          <c:order val="3"/>
          <c:tx>
            <c:v>MCS3</c:v>
          </c:tx>
          <c:spPr>
            <a:ln w="63500"/>
          </c:spPr>
          <c:marker>
            <c:symbol val="none"/>
          </c:marker>
          <c:xVal>
            <c:numRef>
              <c:f>'LDPC,1458byte'!$AQ$19:$AQ$44</c:f>
              <c:numCache>
                <c:formatCode>0.00_ </c:formatCode>
                <c:ptCount val="26"/>
                <c:pt idx="0">
                  <c:v>6</c:v>
                </c:pt>
                <c:pt idx="1">
                  <c:v>6.1</c:v>
                </c:pt>
                <c:pt idx="2">
                  <c:v>6.2</c:v>
                </c:pt>
                <c:pt idx="3">
                  <c:v>6.3</c:v>
                </c:pt>
                <c:pt idx="4">
                  <c:v>6.4</c:v>
                </c:pt>
                <c:pt idx="5">
                  <c:v>6.5</c:v>
                </c:pt>
                <c:pt idx="6">
                  <c:v>6.6</c:v>
                </c:pt>
                <c:pt idx="7">
                  <c:v>6.7</c:v>
                </c:pt>
                <c:pt idx="8">
                  <c:v>6.8</c:v>
                </c:pt>
                <c:pt idx="9">
                  <c:v>6.9</c:v>
                </c:pt>
                <c:pt idx="10">
                  <c:v>7</c:v>
                </c:pt>
                <c:pt idx="11">
                  <c:v>7.1</c:v>
                </c:pt>
                <c:pt idx="12">
                  <c:v>7.2</c:v>
                </c:pt>
                <c:pt idx="13">
                  <c:v>7.3</c:v>
                </c:pt>
                <c:pt idx="14">
                  <c:v>7.4</c:v>
                </c:pt>
                <c:pt idx="15">
                  <c:v>7.4999999999999902</c:v>
                </c:pt>
                <c:pt idx="16">
                  <c:v>7.5999999999999899</c:v>
                </c:pt>
                <c:pt idx="17">
                  <c:v>7.6999999999999895</c:v>
                </c:pt>
                <c:pt idx="18">
                  <c:v>7.7999999999999901</c:v>
                </c:pt>
                <c:pt idx="19">
                  <c:v>7.8999999999999897</c:v>
                </c:pt>
                <c:pt idx="20">
                  <c:v>7.9999999999999902</c:v>
                </c:pt>
                <c:pt idx="21">
                  <c:v>8.1000000000000014</c:v>
                </c:pt>
                <c:pt idx="22">
                  <c:v>8.2000000000000011</c:v>
                </c:pt>
                <c:pt idx="23">
                  <c:v>8.3000000000000025</c:v>
                </c:pt>
                <c:pt idx="24">
                  <c:v>8.4000000000000021</c:v>
                </c:pt>
                <c:pt idx="25">
                  <c:v>8.5000000000000018</c:v>
                </c:pt>
              </c:numCache>
            </c:numRef>
          </c:xVal>
          <c:yVal>
            <c:numRef>
              <c:f>'LDPC,1458byte'!$BB$19:$BB$44</c:f>
              <c:numCache>
                <c:formatCode>0.0000_ </c:formatCode>
                <c:ptCount val="2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0.99986664888493615</c:v>
                </c:pt>
                <c:pt idx="9">
                  <c:v>0.99783215718682716</c:v>
                </c:pt>
                <c:pt idx="10">
                  <c:v>0.98406805442905476</c:v>
                </c:pt>
                <c:pt idx="11">
                  <c:v>0.92705323887104352</c:v>
                </c:pt>
                <c:pt idx="12">
                  <c:v>0.80531792245489364</c:v>
                </c:pt>
                <c:pt idx="13">
                  <c:v>0.62511090938407665</c:v>
                </c:pt>
                <c:pt idx="14">
                  <c:v>0.42590726819898456</c:v>
                </c:pt>
                <c:pt idx="15">
                  <c:v>0.25880291714838632</c:v>
                </c:pt>
                <c:pt idx="16">
                  <c:v>0.13784673315199047</c:v>
                </c:pt>
                <c:pt idx="17">
                  <c:v>6.7503786893167439E-2</c:v>
                </c:pt>
                <c:pt idx="18">
                  <c:v>2.5859336019479894E-2</c:v>
                </c:pt>
                <c:pt idx="19">
                  <c:v>1.4075920876286518E-2</c:v>
                </c:pt>
                <c:pt idx="20">
                  <c:v>5.7759607479370544E-3</c:v>
                </c:pt>
                <c:pt idx="21">
                  <c:v>2.4066942733955011E-3</c:v>
                </c:pt>
                <c:pt idx="22">
                  <c:v>1.5039893804893749E-3</c:v>
                </c:pt>
                <c:pt idx="23">
                  <c:v>1.2489995996796792E-3</c:v>
                </c:pt>
                <c:pt idx="24">
                  <c:v>1.0000000000000018E-3</c:v>
                </c:pt>
                <c:pt idx="25">
                  <c:v>5.0000000000000034E-4</c:v>
                </c:pt>
              </c:numCache>
            </c:numRef>
          </c:yVal>
          <c:smooth val="1"/>
        </c:ser>
        <c:ser>
          <c:idx val="4"/>
          <c:order val="4"/>
          <c:tx>
            <c:v>MCS4</c:v>
          </c:tx>
          <c:spPr>
            <a:ln w="63500"/>
          </c:spPr>
          <c:marker>
            <c:symbol val="none"/>
          </c:marker>
          <c:xVal>
            <c:numRef>
              <c:f>'LDPC,1458byte'!$BE$19:$BE$49</c:f>
              <c:numCache>
                <c:formatCode>0.00_ </c:formatCode>
                <c:ptCount val="31"/>
                <c:pt idx="0">
                  <c:v>9</c:v>
                </c:pt>
                <c:pt idx="1">
                  <c:v>9.1</c:v>
                </c:pt>
                <c:pt idx="2">
                  <c:v>9.2000000000000011</c:v>
                </c:pt>
                <c:pt idx="3">
                  <c:v>9.3000000000000007</c:v>
                </c:pt>
                <c:pt idx="4">
                  <c:v>9.4</c:v>
                </c:pt>
                <c:pt idx="5">
                  <c:v>9.5</c:v>
                </c:pt>
                <c:pt idx="6">
                  <c:v>9.6</c:v>
                </c:pt>
                <c:pt idx="7">
                  <c:v>9.7000000000000011</c:v>
                </c:pt>
                <c:pt idx="8">
                  <c:v>9.8000000000000007</c:v>
                </c:pt>
                <c:pt idx="9">
                  <c:v>9.9</c:v>
                </c:pt>
                <c:pt idx="10">
                  <c:v>10</c:v>
                </c:pt>
                <c:pt idx="11">
                  <c:v>10.1</c:v>
                </c:pt>
                <c:pt idx="12">
                  <c:v>10.200000000000001</c:v>
                </c:pt>
                <c:pt idx="13">
                  <c:v>10.3</c:v>
                </c:pt>
                <c:pt idx="14">
                  <c:v>10.4</c:v>
                </c:pt>
                <c:pt idx="15">
                  <c:v>10.5</c:v>
                </c:pt>
                <c:pt idx="16">
                  <c:v>10.6</c:v>
                </c:pt>
                <c:pt idx="17">
                  <c:v>10.7</c:v>
                </c:pt>
                <c:pt idx="18">
                  <c:v>10.8</c:v>
                </c:pt>
                <c:pt idx="19">
                  <c:v>10.9</c:v>
                </c:pt>
                <c:pt idx="20">
                  <c:v>11</c:v>
                </c:pt>
                <c:pt idx="21">
                  <c:v>11.1</c:v>
                </c:pt>
                <c:pt idx="22">
                  <c:v>11.2</c:v>
                </c:pt>
                <c:pt idx="23">
                  <c:v>11.3</c:v>
                </c:pt>
                <c:pt idx="24">
                  <c:v>11.4</c:v>
                </c:pt>
                <c:pt idx="25">
                  <c:v>11.5</c:v>
                </c:pt>
                <c:pt idx="26">
                  <c:v>11.6</c:v>
                </c:pt>
                <c:pt idx="27">
                  <c:v>11.7</c:v>
                </c:pt>
                <c:pt idx="28">
                  <c:v>11.8</c:v>
                </c:pt>
                <c:pt idx="29">
                  <c:v>11.9</c:v>
                </c:pt>
                <c:pt idx="30">
                  <c:v>12</c:v>
                </c:pt>
              </c:numCache>
            </c:numRef>
          </c:xVal>
          <c:yVal>
            <c:numRef>
              <c:f>'LDPC,1458byte'!$BP$19:$BP$49</c:f>
              <c:numCache>
                <c:formatCode>0.0000_ </c:formatCode>
                <c:ptCount val="3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0.99993332888839459</c:v>
                </c:pt>
                <c:pt idx="11">
                  <c:v>0.99906579419795805</c:v>
                </c:pt>
                <c:pt idx="12">
                  <c:v>0.99274752881772688</c:v>
                </c:pt>
                <c:pt idx="13">
                  <c:v>0.96648959631574594</c:v>
                </c:pt>
                <c:pt idx="14">
                  <c:v>0.90184974367142134</c:v>
                </c:pt>
                <c:pt idx="15">
                  <c:v>0.79113178104902859</c:v>
                </c:pt>
                <c:pt idx="16">
                  <c:v>0.6386332127172456</c:v>
                </c:pt>
                <c:pt idx="17">
                  <c:v>0.4597258925242938</c:v>
                </c:pt>
                <c:pt idx="18">
                  <c:v>0.28268731614757681</c:v>
                </c:pt>
                <c:pt idx="19">
                  <c:v>0.15276375433195441</c:v>
                </c:pt>
                <c:pt idx="20">
                  <c:v>7.0676294028719014E-2</c:v>
                </c:pt>
                <c:pt idx="21">
                  <c:v>2.9545825550299165E-2</c:v>
                </c:pt>
                <c:pt idx="22">
                  <c:v>1.1738945389818881E-2</c:v>
                </c:pt>
                <c:pt idx="23">
                  <c:v>4.6539335429011284E-3</c:v>
                </c:pt>
                <c:pt idx="24">
                  <c:v>2.0676836248290846E-3</c:v>
                </c:pt>
                <c:pt idx="25">
                  <c:v>6.3163595976563878E-4</c:v>
                </c:pt>
                <c:pt idx="26">
                  <c:v>6.9282032302755167E-4</c:v>
                </c:pt>
                <c:pt idx="27">
                  <c:v>2.4494897427831838E-4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yVal>
          <c:smooth val="1"/>
        </c:ser>
        <c:ser>
          <c:idx val="5"/>
          <c:order val="5"/>
          <c:tx>
            <c:v>MCS5</c:v>
          </c:tx>
          <c:spPr>
            <a:ln w="63500"/>
          </c:spPr>
          <c:marker>
            <c:symbol val="none"/>
          </c:marker>
          <c:xVal>
            <c:numRef>
              <c:f>'LDPC,1458byte'!$BS$19:$BS$47</c:f>
              <c:numCache>
                <c:formatCode>0.00_ </c:formatCode>
                <c:ptCount val="29"/>
                <c:pt idx="0">
                  <c:v>13</c:v>
                </c:pt>
                <c:pt idx="1">
                  <c:v>13.1</c:v>
                </c:pt>
                <c:pt idx="2">
                  <c:v>13.2</c:v>
                </c:pt>
                <c:pt idx="3">
                  <c:v>13.3</c:v>
                </c:pt>
                <c:pt idx="4">
                  <c:v>13.4</c:v>
                </c:pt>
                <c:pt idx="5">
                  <c:v>13.5</c:v>
                </c:pt>
                <c:pt idx="6">
                  <c:v>13.6</c:v>
                </c:pt>
                <c:pt idx="7">
                  <c:v>13.7</c:v>
                </c:pt>
                <c:pt idx="8">
                  <c:v>13.8</c:v>
                </c:pt>
                <c:pt idx="9">
                  <c:v>13.9</c:v>
                </c:pt>
                <c:pt idx="10">
                  <c:v>14</c:v>
                </c:pt>
                <c:pt idx="11">
                  <c:v>14.1</c:v>
                </c:pt>
                <c:pt idx="12">
                  <c:v>14.2</c:v>
                </c:pt>
                <c:pt idx="13">
                  <c:v>14.3</c:v>
                </c:pt>
                <c:pt idx="14">
                  <c:v>14.4</c:v>
                </c:pt>
                <c:pt idx="15">
                  <c:v>14.5</c:v>
                </c:pt>
                <c:pt idx="16">
                  <c:v>14.6</c:v>
                </c:pt>
                <c:pt idx="17">
                  <c:v>14.7</c:v>
                </c:pt>
                <c:pt idx="18">
                  <c:v>14.8</c:v>
                </c:pt>
                <c:pt idx="19">
                  <c:v>14.9</c:v>
                </c:pt>
                <c:pt idx="20">
                  <c:v>15</c:v>
                </c:pt>
                <c:pt idx="21">
                  <c:v>15.1</c:v>
                </c:pt>
                <c:pt idx="22">
                  <c:v>15.2</c:v>
                </c:pt>
                <c:pt idx="23">
                  <c:v>15.3</c:v>
                </c:pt>
                <c:pt idx="24">
                  <c:v>15.4</c:v>
                </c:pt>
                <c:pt idx="25">
                  <c:v>15.5</c:v>
                </c:pt>
                <c:pt idx="26">
                  <c:v>15.6</c:v>
                </c:pt>
                <c:pt idx="27">
                  <c:v>15.7</c:v>
                </c:pt>
                <c:pt idx="28">
                  <c:v>15.8</c:v>
                </c:pt>
              </c:numCache>
            </c:numRef>
          </c:xVal>
          <c:yVal>
            <c:numRef>
              <c:f>'LDPC,1458byte'!$CD$19:$CD$47</c:f>
              <c:numCache>
                <c:formatCode>0.0000_ </c:formatCode>
                <c:ptCount val="2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0.99993332888839459</c:v>
                </c:pt>
                <c:pt idx="11">
                  <c:v>0.99963319880666668</c:v>
                </c:pt>
                <c:pt idx="12">
                  <c:v>0.99689034003837862</c:v>
                </c:pt>
                <c:pt idx="13">
                  <c:v>0.98539339247092328</c:v>
                </c:pt>
                <c:pt idx="14">
                  <c:v>0.95080608222930263</c:v>
                </c:pt>
                <c:pt idx="15">
                  <c:v>0.88090299011324358</c:v>
                </c:pt>
                <c:pt idx="16">
                  <c:v>0.76252723604370742</c:v>
                </c:pt>
                <c:pt idx="17">
                  <c:v>0.60812407108446453</c:v>
                </c:pt>
                <c:pt idx="18">
                  <c:v>0.43181140282318131</c:v>
                </c:pt>
                <c:pt idx="19">
                  <c:v>0.27436630727108885</c:v>
                </c:pt>
                <c:pt idx="20">
                  <c:v>0.15351545459380236</c:v>
                </c:pt>
                <c:pt idx="21">
                  <c:v>7.9080558213742033E-2</c:v>
                </c:pt>
                <c:pt idx="22">
                  <c:v>3.6086010391632395E-2</c:v>
                </c:pt>
                <c:pt idx="23">
                  <c:v>1.549395532597982E-2</c:v>
                </c:pt>
                <c:pt idx="24">
                  <c:v>6.9067357035746089E-3</c:v>
                </c:pt>
                <c:pt idx="25">
                  <c:v>3.2139280917113885E-3</c:v>
                </c:pt>
                <c:pt idx="26">
                  <c:v>8.2323528512012723E-4</c:v>
                </c:pt>
                <c:pt idx="27">
                  <c:v>4.8805000383425411E-4</c:v>
                </c:pt>
                <c:pt idx="28">
                  <c:v>0</c:v>
                </c:pt>
              </c:numCache>
            </c:numRef>
          </c:yVal>
          <c:smooth val="1"/>
        </c:ser>
        <c:ser>
          <c:idx val="6"/>
          <c:order val="6"/>
          <c:tx>
            <c:v>MCS6</c:v>
          </c:tx>
          <c:spPr>
            <a:ln w="63500"/>
          </c:spPr>
          <c:marker>
            <c:symbol val="none"/>
          </c:marker>
          <c:xVal>
            <c:numRef>
              <c:f>'LDPC,1458byte'!$CG$19:$CG$49</c:f>
              <c:numCache>
                <c:formatCode>0.00_ </c:formatCode>
                <c:ptCount val="31"/>
                <c:pt idx="0">
                  <c:v>14</c:v>
                </c:pt>
                <c:pt idx="1">
                  <c:v>14.1</c:v>
                </c:pt>
                <c:pt idx="2">
                  <c:v>14.2</c:v>
                </c:pt>
                <c:pt idx="3">
                  <c:v>14.3</c:v>
                </c:pt>
                <c:pt idx="4">
                  <c:v>14.4</c:v>
                </c:pt>
                <c:pt idx="5">
                  <c:v>14.5</c:v>
                </c:pt>
                <c:pt idx="6">
                  <c:v>14.6</c:v>
                </c:pt>
                <c:pt idx="7">
                  <c:v>14.7</c:v>
                </c:pt>
                <c:pt idx="8">
                  <c:v>14.8</c:v>
                </c:pt>
                <c:pt idx="9">
                  <c:v>14.9</c:v>
                </c:pt>
                <c:pt idx="10">
                  <c:v>15</c:v>
                </c:pt>
                <c:pt idx="11">
                  <c:v>15.1</c:v>
                </c:pt>
                <c:pt idx="12">
                  <c:v>15.2</c:v>
                </c:pt>
                <c:pt idx="13">
                  <c:v>15.3</c:v>
                </c:pt>
                <c:pt idx="14">
                  <c:v>15.4</c:v>
                </c:pt>
                <c:pt idx="15">
                  <c:v>15.5</c:v>
                </c:pt>
                <c:pt idx="16">
                  <c:v>15.6</c:v>
                </c:pt>
                <c:pt idx="17">
                  <c:v>15.7</c:v>
                </c:pt>
                <c:pt idx="18">
                  <c:v>15.8</c:v>
                </c:pt>
                <c:pt idx="19">
                  <c:v>15.9</c:v>
                </c:pt>
                <c:pt idx="20">
                  <c:v>16</c:v>
                </c:pt>
                <c:pt idx="21">
                  <c:v>16.100000000000001</c:v>
                </c:pt>
                <c:pt idx="22">
                  <c:v>16.2</c:v>
                </c:pt>
                <c:pt idx="23">
                  <c:v>16.3</c:v>
                </c:pt>
                <c:pt idx="24">
                  <c:v>16.399999999999999</c:v>
                </c:pt>
                <c:pt idx="25">
                  <c:v>16.5</c:v>
                </c:pt>
                <c:pt idx="26">
                  <c:v>16.600000000000001</c:v>
                </c:pt>
                <c:pt idx="27">
                  <c:v>16.7</c:v>
                </c:pt>
                <c:pt idx="28">
                  <c:v>16.8</c:v>
                </c:pt>
                <c:pt idx="29">
                  <c:v>16.899999999999999</c:v>
                </c:pt>
                <c:pt idx="30">
                  <c:v>17</c:v>
                </c:pt>
              </c:numCache>
            </c:numRef>
          </c:xVal>
          <c:yVal>
            <c:numRef>
              <c:f>'LDPC,1458byte'!$CR$19:$CR$49</c:f>
              <c:numCache>
                <c:formatCode>0.0000_ </c:formatCode>
                <c:ptCount val="3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0.99994999874993751</c:v>
                </c:pt>
                <c:pt idx="12">
                  <c:v>0.9995498987044118</c:v>
                </c:pt>
                <c:pt idx="13">
                  <c:v>0.99574093016205778</c:v>
                </c:pt>
                <c:pt idx="14">
                  <c:v>0.97826376811164673</c:v>
                </c:pt>
                <c:pt idx="15">
                  <c:v>0.95137382026520079</c:v>
                </c:pt>
                <c:pt idx="16">
                  <c:v>0.88324914572843949</c:v>
                </c:pt>
                <c:pt idx="17">
                  <c:v>0.78086047603682063</c:v>
                </c:pt>
                <c:pt idx="18">
                  <c:v>0.64963877070631992</c:v>
                </c:pt>
                <c:pt idx="19">
                  <c:v>0.50189864410866269</c:v>
                </c:pt>
                <c:pt idx="20">
                  <c:v>0.35341028995004958</c:v>
                </c:pt>
                <c:pt idx="21">
                  <c:v>0.22673048336711263</c:v>
                </c:pt>
                <c:pt idx="22">
                  <c:v>0.1273892193912749</c:v>
                </c:pt>
                <c:pt idx="23">
                  <c:v>6.6073303922560556E-2</c:v>
                </c:pt>
                <c:pt idx="24">
                  <c:v>3.2257813142127237E-2</c:v>
                </c:pt>
                <c:pt idx="25">
                  <c:v>1.4080300441247501E-2</c:v>
                </c:pt>
                <c:pt idx="26">
                  <c:v>6.6391308679997008E-3</c:v>
                </c:pt>
                <c:pt idx="27">
                  <c:v>1.1000000000000024E-2</c:v>
                </c:pt>
                <c:pt idx="28">
                  <c:v>4.0348482003664029E-3</c:v>
                </c:pt>
                <c:pt idx="29">
                  <c:v>2.0493901531919261E-3</c:v>
                </c:pt>
                <c:pt idx="30">
                  <c:v>9.7979589711327114E-4</c:v>
                </c:pt>
              </c:numCache>
            </c:numRef>
          </c:yVal>
          <c:smooth val="1"/>
        </c:ser>
        <c:ser>
          <c:idx val="7"/>
          <c:order val="7"/>
          <c:tx>
            <c:v>MCS7</c:v>
          </c:tx>
          <c:spPr>
            <a:ln w="63500"/>
          </c:spPr>
          <c:marker>
            <c:symbol val="none"/>
          </c:marker>
          <c:xVal>
            <c:numRef>
              <c:f>'LDPC,1458byte'!$CU$19:$CU$49</c:f>
              <c:numCache>
                <c:formatCode>0.00_ </c:formatCode>
                <c:ptCount val="31"/>
                <c:pt idx="0">
                  <c:v>16</c:v>
                </c:pt>
                <c:pt idx="1">
                  <c:v>16.100000000000001</c:v>
                </c:pt>
                <c:pt idx="2">
                  <c:v>16.2</c:v>
                </c:pt>
                <c:pt idx="3">
                  <c:v>16.3</c:v>
                </c:pt>
                <c:pt idx="4">
                  <c:v>16.399999999999999</c:v>
                </c:pt>
                <c:pt idx="5">
                  <c:v>16.5</c:v>
                </c:pt>
                <c:pt idx="6">
                  <c:v>16.600000000000001</c:v>
                </c:pt>
                <c:pt idx="7">
                  <c:v>16.7</c:v>
                </c:pt>
                <c:pt idx="8">
                  <c:v>16.8</c:v>
                </c:pt>
                <c:pt idx="9">
                  <c:v>16.899999999999999</c:v>
                </c:pt>
                <c:pt idx="10">
                  <c:v>17</c:v>
                </c:pt>
                <c:pt idx="11">
                  <c:v>17.100000000000001</c:v>
                </c:pt>
                <c:pt idx="12">
                  <c:v>17.2</c:v>
                </c:pt>
                <c:pt idx="13">
                  <c:v>17.3</c:v>
                </c:pt>
                <c:pt idx="14">
                  <c:v>17.399999999999999</c:v>
                </c:pt>
                <c:pt idx="15">
                  <c:v>17.5</c:v>
                </c:pt>
                <c:pt idx="16">
                  <c:v>17.600000000000001</c:v>
                </c:pt>
                <c:pt idx="17">
                  <c:v>17.7</c:v>
                </c:pt>
                <c:pt idx="18">
                  <c:v>17.8</c:v>
                </c:pt>
                <c:pt idx="19">
                  <c:v>17.899999999999999</c:v>
                </c:pt>
                <c:pt idx="20">
                  <c:v>18</c:v>
                </c:pt>
                <c:pt idx="21">
                  <c:v>18.100000000000001</c:v>
                </c:pt>
                <c:pt idx="22">
                  <c:v>18.2</c:v>
                </c:pt>
                <c:pt idx="23">
                  <c:v>18.3</c:v>
                </c:pt>
                <c:pt idx="24">
                  <c:v>18.399999999999999</c:v>
                </c:pt>
                <c:pt idx="25">
                  <c:v>18.5</c:v>
                </c:pt>
                <c:pt idx="26">
                  <c:v>18.600000000000001</c:v>
                </c:pt>
                <c:pt idx="27">
                  <c:v>18.7</c:v>
                </c:pt>
                <c:pt idx="28">
                  <c:v>18.8</c:v>
                </c:pt>
                <c:pt idx="29">
                  <c:v>18.899999999999999</c:v>
                </c:pt>
                <c:pt idx="30">
                  <c:v>19</c:v>
                </c:pt>
              </c:numCache>
            </c:numRef>
          </c:xVal>
          <c:yVal>
            <c:numRef>
              <c:f>'LDPC,1458byte'!$DF$19:$DF$49</c:f>
              <c:numCache>
                <c:formatCode>0.0000_ </c:formatCode>
                <c:ptCount val="3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0.99994999874993751</c:v>
                </c:pt>
                <c:pt idx="10">
                  <c:v>0.99973326219060044</c:v>
                </c:pt>
                <c:pt idx="11">
                  <c:v>0.99796251815381454</c:v>
                </c:pt>
                <c:pt idx="12">
                  <c:v>0.9896041814594535</c:v>
                </c:pt>
                <c:pt idx="13">
                  <c:v>0.96368163100618698</c:v>
                </c:pt>
                <c:pt idx="14">
                  <c:v>0.90155442507956951</c:v>
                </c:pt>
                <c:pt idx="15">
                  <c:v>0.79439904539788164</c:v>
                </c:pt>
                <c:pt idx="16">
                  <c:v>0.64286156139926431</c:v>
                </c:pt>
                <c:pt idx="17">
                  <c:v>0.4669621270681808</c:v>
                </c:pt>
                <c:pt idx="18">
                  <c:v>0.30786039816715927</c:v>
                </c:pt>
                <c:pt idx="19">
                  <c:v>0.17961984658399058</c:v>
                </c:pt>
                <c:pt idx="20">
                  <c:v>9.9863796236240046E-2</c:v>
                </c:pt>
                <c:pt idx="21">
                  <c:v>5.1609180507032969E-2</c:v>
                </c:pt>
                <c:pt idx="22">
                  <c:v>2.5347883300731965E-2</c:v>
                </c:pt>
                <c:pt idx="23">
                  <c:v>1.1276045006165324E-2</c:v>
                </c:pt>
                <c:pt idx="24">
                  <c:v>5.6947319748175945E-3</c:v>
                </c:pt>
                <c:pt idx="25">
                  <c:v>2.6777318003286853E-3</c:v>
                </c:pt>
                <c:pt idx="26">
                  <c:v>1.1849984273629482E-3</c:v>
                </c:pt>
                <c:pt idx="27">
                  <c:v>6.3245553203367555E-4</c:v>
                </c:pt>
                <c:pt idx="28">
                  <c:v>5.4772255750516784E-4</c:v>
                </c:pt>
                <c:pt idx="29">
                  <c:v>2.0000000000000009E-4</c:v>
                </c:pt>
                <c:pt idx="30">
                  <c:v>2.0000000000000009E-4</c:v>
                </c:pt>
              </c:numCache>
            </c:numRef>
          </c:yVal>
          <c:smooth val="1"/>
        </c:ser>
        <c:ser>
          <c:idx val="8"/>
          <c:order val="8"/>
          <c:tx>
            <c:v>MCS8</c:v>
          </c:tx>
          <c:spPr>
            <a:ln w="63500"/>
          </c:spPr>
          <c:marker>
            <c:symbol val="none"/>
          </c:marker>
          <c:xVal>
            <c:numRef>
              <c:f>'LDPC,1458byte'!$DI$22:$DI$45</c:f>
              <c:numCache>
                <c:formatCode>0.00_ </c:formatCode>
                <c:ptCount val="24"/>
                <c:pt idx="0">
                  <c:v>20.3</c:v>
                </c:pt>
                <c:pt idx="1">
                  <c:v>20.399999999999999</c:v>
                </c:pt>
                <c:pt idx="2">
                  <c:v>20.5</c:v>
                </c:pt>
                <c:pt idx="3">
                  <c:v>20.6</c:v>
                </c:pt>
                <c:pt idx="4">
                  <c:v>20.7</c:v>
                </c:pt>
                <c:pt idx="5">
                  <c:v>20.8</c:v>
                </c:pt>
                <c:pt idx="6">
                  <c:v>20.9</c:v>
                </c:pt>
                <c:pt idx="7">
                  <c:v>21</c:v>
                </c:pt>
                <c:pt idx="8">
                  <c:v>21.1</c:v>
                </c:pt>
                <c:pt idx="9">
                  <c:v>21.2</c:v>
                </c:pt>
                <c:pt idx="10">
                  <c:v>21.3</c:v>
                </c:pt>
                <c:pt idx="11">
                  <c:v>21.4</c:v>
                </c:pt>
                <c:pt idx="12">
                  <c:v>21.5</c:v>
                </c:pt>
                <c:pt idx="13">
                  <c:v>21.6</c:v>
                </c:pt>
                <c:pt idx="14">
                  <c:v>21.7</c:v>
                </c:pt>
                <c:pt idx="15">
                  <c:v>21.8</c:v>
                </c:pt>
                <c:pt idx="16">
                  <c:v>21.9</c:v>
                </c:pt>
                <c:pt idx="17">
                  <c:v>22</c:v>
                </c:pt>
                <c:pt idx="18">
                  <c:v>22.1</c:v>
                </c:pt>
                <c:pt idx="19">
                  <c:v>22.2</c:v>
                </c:pt>
                <c:pt idx="20">
                  <c:v>22.3</c:v>
                </c:pt>
                <c:pt idx="21">
                  <c:v>22.4</c:v>
                </c:pt>
                <c:pt idx="22">
                  <c:v>22.5</c:v>
                </c:pt>
                <c:pt idx="23">
                  <c:v>22.6</c:v>
                </c:pt>
              </c:numCache>
            </c:numRef>
          </c:xVal>
          <c:yVal>
            <c:numRef>
              <c:f>'LDPC,1458byte'!$DT$22:$DT$45</c:f>
              <c:numCache>
                <c:formatCode>0.0000_ 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0.99979997999599901</c:v>
                </c:pt>
                <c:pt idx="4">
                  <c:v>0.99839871794789481</c:v>
                </c:pt>
                <c:pt idx="5">
                  <c:v>0.9910148232998337</c:v>
                </c:pt>
                <c:pt idx="6">
                  <c:v>0.96806871656923277</c:v>
                </c:pt>
                <c:pt idx="7">
                  <c:v>0.93948892542527851</c:v>
                </c:pt>
                <c:pt idx="8">
                  <c:v>0.86540632121015049</c:v>
                </c:pt>
                <c:pt idx="9">
                  <c:v>0.75067349990502263</c:v>
                </c:pt>
                <c:pt idx="10">
                  <c:v>0.59563150819059063</c:v>
                </c:pt>
                <c:pt idx="11">
                  <c:v>0.42890425213604216</c:v>
                </c:pt>
                <c:pt idx="12">
                  <c:v>0.29504923663477067</c:v>
                </c:pt>
                <c:pt idx="13">
                  <c:v>0.17474988323798357</c:v>
                </c:pt>
                <c:pt idx="14">
                  <c:v>9.9178523576578012E-2</c:v>
                </c:pt>
                <c:pt idx="15">
                  <c:v>5.0082214076153993E-2</c:v>
                </c:pt>
                <c:pt idx="16">
                  <c:v>2.4467572258534551E-2</c:v>
                </c:pt>
                <c:pt idx="17">
                  <c:v>1.1592623133793207E-2</c:v>
                </c:pt>
                <c:pt idx="18">
                  <c:v>4.7134967414634334E-3</c:v>
                </c:pt>
                <c:pt idx="19">
                  <c:v>1.8898815748423132E-3</c:v>
                </c:pt>
                <c:pt idx="20">
                  <c:v>1.89736659610103E-3</c:v>
                </c:pt>
                <c:pt idx="21">
                  <c:v>7.0710678118654881E-4</c:v>
                </c:pt>
                <c:pt idx="22">
                  <c:v>8.0000000000000145E-4</c:v>
                </c:pt>
                <c:pt idx="23">
                  <c:v>5.0000000000000034E-4</c:v>
                </c:pt>
              </c:numCache>
            </c:numRef>
          </c:yVal>
          <c:smooth val="1"/>
        </c:ser>
        <c:ser>
          <c:idx val="9"/>
          <c:order val="9"/>
          <c:tx>
            <c:v>MCS9</c:v>
          </c:tx>
          <c:spPr>
            <a:ln w="63500"/>
          </c:spPr>
          <c:marker>
            <c:symbol val="none"/>
          </c:marker>
          <c:xVal>
            <c:numRef>
              <c:f>'LDPC,1458byte'!$DW$19:$DW$44</c:f>
              <c:numCache>
                <c:formatCode>0.00_ </c:formatCode>
                <c:ptCount val="26"/>
                <c:pt idx="0">
                  <c:v>22</c:v>
                </c:pt>
                <c:pt idx="1">
                  <c:v>22.1</c:v>
                </c:pt>
                <c:pt idx="2">
                  <c:v>22.2</c:v>
                </c:pt>
                <c:pt idx="3">
                  <c:v>22.3</c:v>
                </c:pt>
                <c:pt idx="4">
                  <c:v>22.4</c:v>
                </c:pt>
                <c:pt idx="5">
                  <c:v>22.5</c:v>
                </c:pt>
                <c:pt idx="6">
                  <c:v>22.6</c:v>
                </c:pt>
                <c:pt idx="7">
                  <c:v>22.7</c:v>
                </c:pt>
                <c:pt idx="8">
                  <c:v>22.8</c:v>
                </c:pt>
                <c:pt idx="9">
                  <c:v>22.9</c:v>
                </c:pt>
                <c:pt idx="10">
                  <c:v>23</c:v>
                </c:pt>
                <c:pt idx="11">
                  <c:v>23.1</c:v>
                </c:pt>
                <c:pt idx="12">
                  <c:v>23.2</c:v>
                </c:pt>
                <c:pt idx="13">
                  <c:v>23.3</c:v>
                </c:pt>
                <c:pt idx="14">
                  <c:v>23.4</c:v>
                </c:pt>
                <c:pt idx="15">
                  <c:v>23.5</c:v>
                </c:pt>
                <c:pt idx="16">
                  <c:v>23.6</c:v>
                </c:pt>
                <c:pt idx="17">
                  <c:v>23.7</c:v>
                </c:pt>
                <c:pt idx="18">
                  <c:v>23.8</c:v>
                </c:pt>
                <c:pt idx="19">
                  <c:v>23.9</c:v>
                </c:pt>
                <c:pt idx="20">
                  <c:v>24</c:v>
                </c:pt>
                <c:pt idx="21">
                  <c:v>24.1</c:v>
                </c:pt>
                <c:pt idx="22">
                  <c:v>24.2</c:v>
                </c:pt>
                <c:pt idx="23">
                  <c:v>24.3</c:v>
                </c:pt>
                <c:pt idx="24">
                  <c:v>24.4</c:v>
                </c:pt>
                <c:pt idx="25">
                  <c:v>24.5</c:v>
                </c:pt>
              </c:numCache>
            </c:numRef>
          </c:xVal>
          <c:yVal>
            <c:numRef>
              <c:f>'LDPC,1458byte'!$EH$19:$EH$44</c:f>
              <c:numCache>
                <c:formatCode>0.0000_ </c:formatCode>
                <c:ptCount val="2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0.99979995998666127</c:v>
                </c:pt>
                <c:pt idx="4">
                  <c:v>0.99879855711306964</c:v>
                </c:pt>
                <c:pt idx="5">
                  <c:v>0.99379968893060078</c:v>
                </c:pt>
                <c:pt idx="6">
                  <c:v>0.97742676573548959</c:v>
                </c:pt>
                <c:pt idx="7">
                  <c:v>0.93817031241117244</c:v>
                </c:pt>
                <c:pt idx="8">
                  <c:v>0.86372565978478655</c:v>
                </c:pt>
                <c:pt idx="9">
                  <c:v>0.74825949781803613</c:v>
                </c:pt>
                <c:pt idx="10">
                  <c:v>0.6045582489610275</c:v>
                </c:pt>
                <c:pt idx="11">
                  <c:v>0.44463754381631876</c:v>
                </c:pt>
                <c:pt idx="12">
                  <c:v>0.30646886219465491</c:v>
                </c:pt>
                <c:pt idx="13">
                  <c:v>0.18894432438995742</c:v>
                </c:pt>
                <c:pt idx="14">
                  <c:v>0.10786498904327983</c:v>
                </c:pt>
                <c:pt idx="15">
                  <c:v>6.024527834993372E-2</c:v>
                </c:pt>
                <c:pt idx="16">
                  <c:v>3.0216215726096389E-2</c:v>
                </c:pt>
                <c:pt idx="17">
                  <c:v>1.5912912259530482E-2</c:v>
                </c:pt>
                <c:pt idx="18">
                  <c:v>8.2758965874997238E-3</c:v>
                </c:pt>
                <c:pt idx="19">
                  <c:v>3.4085138417174802E-3</c:v>
                </c:pt>
                <c:pt idx="20">
                  <c:v>6.2529992803453983E-3</c:v>
                </c:pt>
                <c:pt idx="21">
                  <c:v>3.7121422386541202E-3</c:v>
                </c:pt>
                <c:pt idx="22">
                  <c:v>1.7320508075688804E-3</c:v>
                </c:pt>
                <c:pt idx="23">
                  <c:v>1.0954451150103342E-3</c:v>
                </c:pt>
                <c:pt idx="24">
                  <c:v>0</c:v>
                </c:pt>
                <c:pt idx="25">
                  <c:v>6.0000000000000071E-4</c:v>
                </c:pt>
              </c:numCache>
            </c:numRef>
          </c:yVal>
          <c:smooth val="1"/>
        </c:ser>
        <c:axId val="40917248"/>
        <c:axId val="40927232"/>
      </c:scatterChart>
      <c:valAx>
        <c:axId val="40917248"/>
        <c:scaling>
          <c:orientation val="minMax"/>
          <c:max val="28"/>
          <c:min val="-6"/>
        </c:scaling>
        <c:axPos val="b"/>
        <c:numFmt formatCode="0.00_ " sourceLinked="1"/>
        <c:tickLblPos val="high"/>
        <c:txPr>
          <a:bodyPr/>
          <a:lstStyle/>
          <a:p>
            <a:pPr>
              <a:defRPr sz="1800"/>
            </a:pPr>
            <a:endParaRPr lang="zh-CN"/>
          </a:p>
        </c:txPr>
        <c:crossAx val="40927232"/>
        <c:crosses val="autoZero"/>
        <c:crossBetween val="midCat"/>
        <c:minorUnit val="0.2"/>
      </c:valAx>
      <c:valAx>
        <c:axId val="40927232"/>
        <c:scaling>
          <c:logBase val="10"/>
          <c:orientation val="minMax"/>
          <c:max val="1.1000000000000001"/>
          <c:min val="1.0000000000000005E-2"/>
        </c:scaling>
        <c:axPos val="l"/>
        <c:majorGridlines/>
        <c:numFmt formatCode="0.E+00" sourceLinked="0"/>
        <c:tickLblPos val="nextTo"/>
        <c:txPr>
          <a:bodyPr/>
          <a:lstStyle/>
          <a:p>
            <a:pPr>
              <a:defRPr sz="1800"/>
            </a:pPr>
            <a:endParaRPr lang="zh-CN"/>
          </a:p>
        </c:txPr>
        <c:crossAx val="40917248"/>
        <c:crossesAt val="-6"/>
        <c:crossBetween val="midCat"/>
      </c:valAx>
    </c:plotArea>
    <c:legend>
      <c:legendPos val="r"/>
      <c:layout/>
      <c:txPr>
        <a:bodyPr/>
        <a:lstStyle/>
        <a:p>
          <a:pPr>
            <a:defRPr sz="1800"/>
          </a:pPr>
          <a:endParaRPr lang="zh-CN"/>
        </a:p>
      </c:txPr>
    </c:legend>
    <c:plotVisOnly val="1"/>
  </c:chart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/>
            </a:lvl1pPr>
          </a:lstStyle>
          <a:p>
            <a:pPr>
              <a:defRPr/>
            </a:pPr>
            <a:r>
              <a:rPr lang="en-US"/>
              <a:t>doc.: IEEE 802.11-11/0xxxr0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/>
            </a:lvl1pPr>
          </a:lstStyle>
          <a:p>
            <a:pPr>
              <a:defRPr/>
            </a:pPr>
            <a:r>
              <a:rPr lang="en-US"/>
              <a:t>November 2011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/>
            </a:lvl1pPr>
          </a:lstStyle>
          <a:p>
            <a:pPr>
              <a:defRPr/>
            </a:pPr>
            <a:r>
              <a:rPr lang="en-US"/>
              <a:t>Osama Aboul-Magd (Samsung)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 eaLnBrk="0" hangingPunct="0"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DD5554DB-DCC5-447B-A5ED-CF59F2F91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 eaLnBrk="0" hangingPunct="0">
              <a:defRPr/>
            </a:pPr>
            <a:r>
              <a:rPr lang="en-US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/>
            </a:lvl1pPr>
          </a:lstStyle>
          <a:p>
            <a:pPr>
              <a:defRPr/>
            </a:pPr>
            <a:r>
              <a:rPr lang="en-US"/>
              <a:t>doc.: IEEE 802.11-11/0xxxr0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/>
            </a:lvl1pPr>
          </a:lstStyle>
          <a:p>
            <a:pPr>
              <a:defRPr/>
            </a:pPr>
            <a:r>
              <a:rPr lang="en-US"/>
              <a:t>November 2011</a:t>
            </a:r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 eaLnBrk="0" hangingPunct="0">
              <a:defRPr/>
            </a:lvl5pPr>
          </a:lstStyle>
          <a:p>
            <a:pPr lvl="4">
              <a:defRPr/>
            </a:pPr>
            <a:r>
              <a:rPr lang="en-US"/>
              <a:t>Osama Aboul-Magd (Samsung)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8494B09C-02D3-414B-B0EE-19148CC64A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2011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494B09C-02D3-414B-B0EE-19148CC64A9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4189"/>
            <a:ext cx="942566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July 2014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188216" y="6475413"/>
            <a:ext cx="2355709" cy="1846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Jiayin Zhang, et al. (Huawei Technologies)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7E6215C-0148-4EB1-A390-22B113FC4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4189"/>
            <a:ext cx="8848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/>
            </a:lvl1pPr>
          </a:lstStyle>
          <a:p>
            <a:pPr>
              <a:defRPr/>
            </a:pPr>
            <a:r>
              <a:rPr lang="en-US" altLang="zh-CN" smtClean="0"/>
              <a:t>July 2014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88216" y="6475413"/>
            <a:ext cx="235570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/>
            </a:lvl1pPr>
          </a:lstStyle>
          <a:p>
            <a:pPr>
              <a:defRPr/>
            </a:pPr>
            <a:r>
              <a:rPr lang="en-US" smtClean="0"/>
              <a:t>Jiayin Zhang, et al. (Huawei Technologies)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F64F216-E6B4-4849-8EF5-D25189C9AA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62485" y="334189"/>
            <a:ext cx="32830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/>
              <a:t>doc.: IEEE </a:t>
            </a:r>
            <a:r>
              <a:rPr lang="en-US" sz="1800" b="1" dirty="0" smtClean="0"/>
              <a:t>802.11-14/0873r5</a:t>
            </a:r>
            <a:endParaRPr lang="en-US" sz="1800" b="1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2" r:id="rId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zhujun75@huawei.com" TargetMode="External"/><Relationship Id="rId2" Type="http://schemas.openxmlformats.org/officeDocument/2006/relationships/hyperlink" Target="mailto:zhangjiayin@huawei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edward.au@huawei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___1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PHY Abstraction Tables for 11ax System Level Simulation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2014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685800" y="18288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Date: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2014-07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914400" y="21336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838200" y="2468880"/>
          <a:ext cx="7772400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1524000"/>
                <a:gridCol w="1996440"/>
                <a:gridCol w="1203960"/>
                <a:gridCol w="1905000"/>
              </a:tblGrid>
              <a:tr h="322445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Affiliations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Address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Phone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Email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9783">
                <a:tc>
                  <a:txBody>
                    <a:bodyPr/>
                    <a:lstStyle/>
                    <a:p>
                      <a:r>
                        <a:rPr lang="en-US" altLang="zh-CN" sz="1200" dirty="0" err="1" smtClean="0">
                          <a:solidFill>
                            <a:schemeClr val="tx1"/>
                          </a:solidFill>
                        </a:rPr>
                        <a:t>Jiayin</a:t>
                      </a: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 Zhang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 smtClean="0">
                          <a:solidFill>
                            <a:schemeClr val="tx1"/>
                          </a:solidFill>
                        </a:rPr>
                        <a:t>Huawei</a:t>
                      </a: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 Technologies</a:t>
                      </a:r>
                      <a:endParaRPr lang="zh-CN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No. 2222 Xin </a:t>
                      </a:r>
                      <a:r>
                        <a:rPr lang="en-US" altLang="zh-CN" sz="1200" dirty="0" err="1" smtClean="0">
                          <a:solidFill>
                            <a:schemeClr val="tx1"/>
                          </a:solidFill>
                        </a:rPr>
                        <a:t>Jinqiao</a:t>
                      </a:r>
                      <a:r>
                        <a:rPr lang="en-US" altLang="zh-CN" sz="1200" baseline="0" dirty="0" smtClean="0">
                          <a:solidFill>
                            <a:schemeClr val="tx1"/>
                          </a:solidFill>
                        </a:rPr>
                        <a:t> Rd, </a:t>
                      </a:r>
                      <a:r>
                        <a:rPr lang="en-US" altLang="zh-CN" sz="1200" baseline="0" dirty="0" err="1" smtClean="0">
                          <a:solidFill>
                            <a:schemeClr val="tx1"/>
                          </a:solidFill>
                        </a:rPr>
                        <a:t>Pudong</a:t>
                      </a:r>
                      <a:r>
                        <a:rPr lang="en-US" altLang="zh-CN" sz="1200" baseline="0" dirty="0" smtClean="0">
                          <a:solidFill>
                            <a:schemeClr val="tx1"/>
                          </a:solidFill>
                        </a:rPr>
                        <a:t>, Shanghai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hlinkClick r:id="rId2"/>
                        </a:rPr>
                        <a:t>zhangjiayin@huawei.com</a:t>
                      </a: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zh-CN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625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Jun Zhu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hlinkClick r:id="rId3"/>
                        </a:rPr>
                        <a:t>zhujun75@huawei.com</a:t>
                      </a: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625">
                <a:tc>
                  <a:txBody>
                    <a:bodyPr/>
                    <a:lstStyle/>
                    <a:p>
                      <a:r>
                        <a:rPr lang="en-US" altLang="zh-CN" sz="1200" dirty="0" err="1" smtClean="0">
                          <a:solidFill>
                            <a:schemeClr val="tx1"/>
                          </a:solidFill>
                        </a:rPr>
                        <a:t>Yakun</a:t>
                      </a:r>
                      <a:r>
                        <a:rPr lang="en-US" altLang="zh-CN" sz="1200" baseline="0" dirty="0" smtClean="0">
                          <a:solidFill>
                            <a:schemeClr val="tx1"/>
                          </a:solidFill>
                        </a:rPr>
                        <a:t> Sun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Marvell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zh-CN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625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Jianhan Liu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altLang="zh-CN" sz="1200" dirty="0" err="1" smtClean="0">
                          <a:solidFill>
                            <a:schemeClr val="tx1"/>
                          </a:solidFill>
                        </a:rPr>
                        <a:t>Mediatek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zh-CN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625">
                <a:tc>
                  <a:txBody>
                    <a:bodyPr/>
                    <a:lstStyle/>
                    <a:p>
                      <a:r>
                        <a:rPr lang="en-US" altLang="zh-CN" sz="1200" dirty="0" err="1" smtClean="0">
                          <a:solidFill>
                            <a:schemeClr val="tx1"/>
                          </a:solidFill>
                        </a:rPr>
                        <a:t>Tianyu</a:t>
                      </a: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 Wu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zh-CN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6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latin typeface="Times New Roman"/>
                          <a:ea typeface="Malgun Gothic"/>
                          <a:cs typeface="Times New Roman"/>
                        </a:rPr>
                        <a:t>Wookbong Lee</a:t>
                      </a:r>
                      <a:endParaRPr lang="zh-CN" sz="1200" kern="100" dirty="0"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latin typeface="Times New Roman"/>
                          <a:ea typeface="Malgun Gothic"/>
                          <a:cs typeface="Times New Roman"/>
                        </a:rPr>
                        <a:t>LG</a:t>
                      </a:r>
                      <a:endParaRPr lang="zh-CN" sz="1200" kern="100" dirty="0"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hlinkClick r:id="rId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6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200" kern="100" dirty="0" err="1" smtClean="0">
                          <a:latin typeface="Times New Roman"/>
                          <a:ea typeface="Malgun Gothic"/>
                          <a:cs typeface="Times New Roman"/>
                        </a:rPr>
                        <a:t>Fei</a:t>
                      </a:r>
                      <a:r>
                        <a:rPr lang="en-US" altLang="zh-CN" sz="1200" kern="100" dirty="0" smtClean="0">
                          <a:latin typeface="Times New Roman"/>
                          <a:ea typeface="Malgun Gothic"/>
                          <a:cs typeface="Times New Roman"/>
                        </a:rPr>
                        <a:t> Tong</a:t>
                      </a:r>
                      <a:endParaRPr lang="zh-CN" sz="1200" kern="100" dirty="0"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latin typeface="Times New Roman"/>
                          <a:ea typeface="Malgun Gothic"/>
                          <a:cs typeface="Times New Roman"/>
                        </a:rPr>
                        <a:t>Samsung</a:t>
                      </a:r>
                      <a:endParaRPr lang="zh-CN" sz="1200" kern="100" dirty="0"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hlinkClick r:id="rId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6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latin typeface="Times New Roman"/>
                          <a:ea typeface="Malgun Gothic"/>
                          <a:cs typeface="Times New Roman"/>
                        </a:rPr>
                        <a:t>Ron Porat</a:t>
                      </a:r>
                      <a:endParaRPr lang="zh-CN" sz="1200" kern="100" dirty="0"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latin typeface="Times New Roman"/>
                          <a:ea typeface="Malgun Gothic"/>
                          <a:cs typeface="Times New Roman"/>
                        </a:rPr>
                        <a:t>Broadcom</a:t>
                      </a:r>
                      <a:endParaRPr lang="zh-CN" sz="1200" kern="100" dirty="0"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hlinkClick r:id="rId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6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latin typeface="Times New Roman"/>
                          <a:ea typeface="Malgun Gothic"/>
                          <a:cs typeface="Times New Roman"/>
                        </a:rPr>
                        <a:t>Bo Sun</a:t>
                      </a:r>
                      <a:endParaRPr lang="zh-CN" sz="1200" kern="100" dirty="0"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latin typeface="Times New Roman"/>
                          <a:ea typeface="Malgun Gothic"/>
                          <a:cs typeface="Times New Roman"/>
                        </a:rPr>
                        <a:t>ZTE</a:t>
                      </a:r>
                      <a:endParaRPr lang="zh-CN" sz="1200" kern="100" dirty="0"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hlinkClick r:id="rId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6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latin typeface="Times New Roman"/>
                          <a:ea typeface="Malgun Gothic"/>
                          <a:cs typeface="Times New Roman"/>
                        </a:rPr>
                        <a:t>Bin </a:t>
                      </a:r>
                      <a:r>
                        <a:rPr lang="en-US" altLang="zh-CN" sz="1200" kern="100" dirty="0" err="1" smtClean="0">
                          <a:latin typeface="Times New Roman"/>
                          <a:ea typeface="Malgun Gothic"/>
                          <a:cs typeface="Times New Roman"/>
                        </a:rPr>
                        <a:t>Tian</a:t>
                      </a:r>
                      <a:endParaRPr lang="zh-CN" sz="1200" kern="100" dirty="0"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latin typeface="Times New Roman"/>
                          <a:ea typeface="Malgun Gothic"/>
                          <a:cs typeface="Times New Roman"/>
                        </a:rPr>
                        <a:t>Qualcomm</a:t>
                      </a:r>
                      <a:endParaRPr lang="zh-CN" sz="1200" kern="100" dirty="0"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hlinkClick r:id="rId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6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latin typeface="Times New Roman"/>
                          <a:ea typeface="Malgun Gothic"/>
                          <a:cs typeface="Times New Roman"/>
                        </a:rPr>
                        <a:t>David Halls</a:t>
                      </a:r>
                      <a:endParaRPr lang="zh-CN" sz="1200" kern="100" dirty="0"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latin typeface="Times New Roman"/>
                          <a:ea typeface="Malgun Gothic"/>
                          <a:cs typeface="Times New Roman"/>
                        </a:rPr>
                        <a:t>Toshiba</a:t>
                      </a:r>
                      <a:endParaRPr lang="zh-CN" sz="1200" kern="100" dirty="0"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hlinkClick r:id="rId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62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dk1"/>
                          </a:solidFill>
                          <a:latin typeface="Times New Roman"/>
                          <a:ea typeface="Malgun Gothic"/>
                          <a:cs typeface="Times New Roman"/>
                        </a:rPr>
                        <a:t>Hiroki MORI</a:t>
                      </a:r>
                      <a:endParaRPr lang="zh-CN" altLang="zh-CN" sz="1200" kern="100" dirty="0">
                        <a:solidFill>
                          <a:schemeClr val="dk1"/>
                        </a:solidFill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CN" sz="1200" kern="100" dirty="0"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hlinkClick r:id="rId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62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err="1" smtClean="0">
                          <a:solidFill>
                            <a:schemeClr val="dk1"/>
                          </a:solidFill>
                          <a:latin typeface="Times New Roman"/>
                          <a:ea typeface="Malgun Gothic"/>
                          <a:cs typeface="Times New Roman"/>
                        </a:rPr>
                        <a:t>Pengfei</a:t>
                      </a:r>
                      <a:r>
                        <a:rPr lang="en-US" altLang="zh-CN" sz="1200" kern="100" baseline="0" dirty="0" smtClean="0">
                          <a:solidFill>
                            <a:schemeClr val="dk1"/>
                          </a:solidFill>
                          <a:latin typeface="Times New Roman"/>
                          <a:ea typeface="Malgun Gothic"/>
                          <a:cs typeface="Times New Roman"/>
                        </a:rPr>
                        <a:t> Xia</a:t>
                      </a:r>
                      <a:endParaRPr lang="zh-CN" altLang="zh-CN" sz="1200" kern="100" dirty="0">
                        <a:solidFill>
                          <a:schemeClr val="dk1"/>
                        </a:solidFill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200" kern="100" dirty="0" err="1" smtClean="0">
                          <a:latin typeface="Times New Roman"/>
                          <a:ea typeface="Malgun Gothic"/>
                          <a:cs typeface="Times New Roman"/>
                        </a:rPr>
                        <a:t>InterDigital</a:t>
                      </a:r>
                      <a:endParaRPr lang="zh-CN" sz="1200" kern="100" dirty="0"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hlinkClick r:id="rId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188216" y="6475413"/>
            <a:ext cx="2355709" cy="1846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Jiayin Zhang, et al. (Huawei Technologies)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Reference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zh-CN" b="0" dirty="0" smtClean="0"/>
              <a:t>[1] 11-14-0585-05-00ax-phy-abstraction-types-for-11ax-system-level-simulation</a:t>
            </a:r>
          </a:p>
          <a:p>
            <a:pPr>
              <a:buNone/>
            </a:pPr>
            <a:r>
              <a:rPr lang="en-US" altLang="zh-CN" b="0" dirty="0" smtClean="0"/>
              <a:t>[2] 11-14-0803-01-00ax-p</a:t>
            </a:r>
            <a:r>
              <a:rPr lang="en-US" altLang="ko-KR" b="0" dirty="0" smtClean="0"/>
              <a:t>acket-length-for-box-0-calibration</a:t>
            </a:r>
            <a:endParaRPr lang="en-US" altLang="zh-CN" b="0" dirty="0" smtClean="0"/>
          </a:p>
          <a:p>
            <a:pPr>
              <a:buNone/>
            </a:pPr>
            <a:endParaRPr lang="en-US" altLang="zh-CN" b="0" dirty="0" smtClean="0"/>
          </a:p>
          <a:p>
            <a:pPr>
              <a:buNone/>
            </a:pPr>
            <a:endParaRPr lang="en-US" altLang="ja-JP" b="0" dirty="0" smtClean="0">
              <a:ea typeface="MS PGothic" pitchFamily="34" charset="-128"/>
            </a:endParaRP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2014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Jiayin Zhang, et al. (Huawei Technologies)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Abstract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19600"/>
          </a:xfrm>
        </p:spPr>
        <p:txBody>
          <a:bodyPr>
            <a:normAutofit lnSpcReduction="10000"/>
          </a:bodyPr>
          <a:lstStyle/>
          <a:p>
            <a:r>
              <a:rPr lang="en-US" altLang="ko-KR" dirty="0" smtClean="0"/>
              <a:t>In [1], RBIR was approved as PHY abstraction method for 11ax PHY and integrated system level simulation.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In [2], we agreed to use the effective SNR to PER curves of two typical packet length (32 and 1458bytes) to generate the PER of other packet length.</a:t>
            </a:r>
            <a:endParaRPr lang="zh-CN" altLang="en-US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In this proposal, we provided the RBIR-CM curves and effective SNR to PER curves, which were calibrated by some companies.</a:t>
            </a:r>
          </a:p>
          <a:p>
            <a:pPr lvl="1"/>
            <a:r>
              <a:rPr lang="en-US" altLang="zh-CN" dirty="0" smtClean="0"/>
              <a:t>These curves are obtained assuming perfect timing, frequency and channel estimation.</a:t>
            </a: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2014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188216" y="6475413"/>
            <a:ext cx="2355709" cy="1846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err="1" smtClean="0"/>
              <a:t>Jiayin</a:t>
            </a:r>
            <a:r>
              <a:rPr lang="en-US" altLang="zh-CN" dirty="0" smtClean="0"/>
              <a:t> Zhang, et al. (</a:t>
            </a:r>
            <a:r>
              <a:rPr lang="en-US" altLang="zh-CN" dirty="0" err="1" smtClean="0"/>
              <a:t>Huawei</a:t>
            </a:r>
            <a:r>
              <a:rPr lang="en-US" altLang="zh-CN" dirty="0" smtClean="0"/>
              <a:t> Technologies)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Post SINR to Mutual information (CM)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2014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Jiayin Zhang, et al. (Huawei Technologies)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aphicFrame>
        <p:nvGraphicFramePr>
          <p:cNvPr id="11" name="图表 10"/>
          <p:cNvGraphicFramePr/>
          <p:nvPr/>
        </p:nvGraphicFramePr>
        <p:xfrm>
          <a:off x="1447800" y="1600200"/>
          <a:ext cx="6791325" cy="4292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062335" y="3200400"/>
            <a:ext cx="461665" cy="87493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altLang="zh-CN" sz="1800" dirty="0" smtClean="0"/>
              <a:t>MI(bit)</a:t>
            </a:r>
            <a:endParaRPr lang="zh-CN" altLang="en-US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3886200" y="5879068"/>
            <a:ext cx="1295400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1800" dirty="0" smtClean="0"/>
              <a:t>SNR (dB)</a:t>
            </a:r>
            <a:endParaRPr lang="zh-CN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Effective SNR to PER Mapping Curves </a:t>
            </a:r>
            <a:br>
              <a:rPr lang="en-US" altLang="zh-CN" dirty="0" smtClean="0"/>
            </a:br>
            <a:r>
              <a:rPr lang="en-US" altLang="zh-CN" dirty="0" smtClean="0"/>
              <a:t>(32 bytes BCC)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2014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Jiayin Zhang, et al. (Huawei Technologies)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1175266" y="4006334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 smtClean="0"/>
              <a:t>PER</a:t>
            </a:r>
            <a:endParaRPr lang="zh-CN" alt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3429000" y="1905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 smtClean="0"/>
              <a:t>Effective tone SNR(dB)</a:t>
            </a:r>
            <a:endParaRPr lang="zh-CN" altLang="en-US" sz="1800" dirty="0"/>
          </a:p>
        </p:txBody>
      </p:sp>
      <p:graphicFrame>
        <p:nvGraphicFramePr>
          <p:cNvPr id="16" name="图表 15"/>
          <p:cNvGraphicFramePr/>
          <p:nvPr/>
        </p:nvGraphicFramePr>
        <p:xfrm>
          <a:off x="1600200" y="2133600"/>
          <a:ext cx="7162799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Effective SNR to PER Mapping Curves </a:t>
            </a:r>
            <a:br>
              <a:rPr lang="en-US" altLang="zh-CN" dirty="0" smtClean="0"/>
            </a:br>
            <a:r>
              <a:rPr lang="en-US" altLang="zh-CN" dirty="0" smtClean="0"/>
              <a:t>(1458 bytes BCC)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2014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Jiayin Zhang, et al. (Huawei Technologies)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1175266" y="4006334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 smtClean="0"/>
              <a:t>PER</a:t>
            </a:r>
            <a:endParaRPr lang="zh-CN" alt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3200400" y="191666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 smtClean="0"/>
              <a:t>Effective tone SNR(dB)</a:t>
            </a:r>
            <a:endParaRPr lang="zh-CN" altLang="en-US" sz="1800" dirty="0"/>
          </a:p>
        </p:txBody>
      </p:sp>
      <p:graphicFrame>
        <p:nvGraphicFramePr>
          <p:cNvPr id="13" name="图表 12"/>
          <p:cNvGraphicFramePr/>
          <p:nvPr/>
        </p:nvGraphicFramePr>
        <p:xfrm>
          <a:off x="1524000" y="2133600"/>
          <a:ext cx="6897461" cy="4365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Effective SNR to PER curves </a:t>
            </a:r>
            <a:br>
              <a:rPr lang="en-US" altLang="zh-CN" dirty="0" smtClean="0"/>
            </a:br>
            <a:r>
              <a:rPr lang="en-US" altLang="zh-CN" dirty="0" smtClean="0"/>
              <a:t>(1458 bytes LDPC)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2014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Jiayin Zhang, et al. (Huawei Technologies)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1022866" y="3853934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 smtClean="0"/>
              <a:t>PER</a:t>
            </a:r>
            <a:endParaRPr lang="zh-CN" alt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3352800" y="1828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 smtClean="0"/>
              <a:t>Effective tone SNR(dB)</a:t>
            </a:r>
            <a:endParaRPr lang="zh-CN" altLang="en-US" sz="1800" dirty="0"/>
          </a:p>
        </p:txBody>
      </p:sp>
      <p:graphicFrame>
        <p:nvGraphicFramePr>
          <p:cNvPr id="12" name="图表 11"/>
          <p:cNvGraphicFramePr/>
          <p:nvPr/>
        </p:nvGraphicFramePr>
        <p:xfrm>
          <a:off x="1600200" y="2133600"/>
          <a:ext cx="7315200" cy="4289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In this proposal, the PHY abstraction tables were provided.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Using the calibrated tables facilitates multiple companies to derive same SLS results under same assumptions.</a:t>
            </a:r>
          </a:p>
          <a:p>
            <a:r>
              <a:rPr lang="en-US" altLang="zh-CN" dirty="0" smtClean="0"/>
              <a:t>We suggest to include these results in the section of PHY abstraction in EMD document.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2014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Jiayin Zhang, et al. (Huawei Technologies)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2819400" y="2514600"/>
          <a:ext cx="1219200" cy="1104900"/>
        </p:xfrm>
        <a:graphic>
          <a:graphicData uri="http://schemas.openxmlformats.org/presentationml/2006/ole">
            <p:oleObj spid="_x0000_s53254" name="工作表" showAsIcon="1" r:id="rId3" imgW="914400" imgH="828720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Straw Poll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Do you support to include the following curves into Evaluation Methodology Document</a:t>
            </a:r>
          </a:p>
          <a:p>
            <a:pPr lvl="1"/>
            <a:r>
              <a:rPr lang="en-US" altLang="zh-CN" dirty="0" smtClean="0"/>
              <a:t>Post SINR to MI mapping  curves for BPSK/QPSK/16QAM/64QAM/256QAM</a:t>
            </a:r>
          </a:p>
          <a:p>
            <a:pPr lvl="1"/>
            <a:r>
              <a:rPr lang="en-US" altLang="zh-CN" dirty="0" smtClean="0"/>
              <a:t>Effective SNR to PER mapping curves for MCS0~MCS9 of BCC 32bytes/1458bytes and LDPC 1458bytes.</a:t>
            </a:r>
          </a:p>
          <a:p>
            <a:pPr lvl="1"/>
            <a:r>
              <a:rPr lang="en-US" altLang="zh-CN" dirty="0" smtClean="0"/>
              <a:t>These curves were averaged in log domain from multiple companies' results</a:t>
            </a:r>
          </a:p>
          <a:p>
            <a:pPr lvl="1"/>
            <a:endParaRPr lang="en-US" altLang="zh-CN" dirty="0" smtClean="0"/>
          </a:p>
          <a:p>
            <a:r>
              <a:rPr lang="en-US" altLang="zh-CN" dirty="0" smtClean="0"/>
              <a:t>Y 73</a:t>
            </a:r>
          </a:p>
          <a:p>
            <a:r>
              <a:rPr lang="en-US" altLang="zh-CN" dirty="0" smtClean="0"/>
              <a:t>N 0</a:t>
            </a:r>
          </a:p>
          <a:p>
            <a:r>
              <a:rPr lang="en-US" altLang="zh-CN" dirty="0" smtClean="0"/>
              <a:t>ABS 38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2014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Jiayin Zhang, et al. (Huawei Technologies)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Move to include the following tables into the Evaluation Methodology Document</a:t>
            </a:r>
          </a:p>
          <a:p>
            <a:pPr lvl="1"/>
            <a:r>
              <a:rPr lang="en-US" altLang="zh-CN" dirty="0" smtClean="0"/>
              <a:t>Post SINR to MI mapping  tables for BPSK/QPSK/16QAM/64QAM/256QAM</a:t>
            </a:r>
          </a:p>
          <a:p>
            <a:pPr lvl="1"/>
            <a:r>
              <a:rPr lang="en-US" altLang="zh-CN" dirty="0" smtClean="0"/>
              <a:t>Effective SNR to PER mapping tables for MCS0~MCS9 of BCC 32bytes/1458bytes and LDPC 1458bytes.</a:t>
            </a:r>
          </a:p>
          <a:p>
            <a:pPr lvl="1"/>
            <a:r>
              <a:rPr lang="en-US" altLang="zh-CN" dirty="0" smtClean="0"/>
              <a:t>These tables were averaged in log domain from multiple companies' results</a:t>
            </a: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2014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Jiayin Zhang, et al. (Huawei Technologies)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8371</TotalTime>
  <Words>502</Words>
  <Application>Microsoft Office PowerPoint</Application>
  <PresentationFormat>全屏显示(4:3)</PresentationFormat>
  <Paragraphs>109</Paragraphs>
  <Slides>10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2" baseType="lpstr">
      <vt:lpstr>802-11-Submission</vt:lpstr>
      <vt:lpstr>Microsoft Office Excel 工作表</vt:lpstr>
      <vt:lpstr>PHY Abstraction Tables for 11ax System Level Simulation</vt:lpstr>
      <vt:lpstr>Abstract</vt:lpstr>
      <vt:lpstr>Post SINR to Mutual information (CM)</vt:lpstr>
      <vt:lpstr>Effective SNR to PER Mapping Curves  (32 bytes BCC)</vt:lpstr>
      <vt:lpstr>Effective SNR to PER Mapping Curves  (1458 bytes BCC)</vt:lpstr>
      <vt:lpstr>Effective SNR to PER curves  (1458 bytes LDPC)</vt:lpstr>
      <vt:lpstr>Summary</vt:lpstr>
      <vt:lpstr>Straw Poll</vt:lpstr>
      <vt:lpstr>Motion</vt:lpstr>
      <vt:lpstr>Reference</vt:lpstr>
    </vt:vector>
  </TitlesOfParts>
  <Company>Nortel Networks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JIAYIN ZHANG</dc:creator>
  <cp:lastModifiedBy>z00275092</cp:lastModifiedBy>
  <cp:revision>372</cp:revision>
  <cp:lastPrinted>1998-02-10T13:28:06Z</cp:lastPrinted>
  <dcterms:created xsi:type="dcterms:W3CDTF">2008-11-13T20:03:38Z</dcterms:created>
  <dcterms:modified xsi:type="dcterms:W3CDTF">2014-09-12T00:50:01Z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s_pID_725343">
    <vt:lpwstr>(12)O48q+nWDiKNAVXoAwq58w7ATF5BZpxUzus1FEuepahc6BRLUWdfXeHQFTCUY0LJy0k4VdhaUClKE+vHO/U/motQ7Wb1X6FEINaTQp83XOx2BItWIbj5xAwc7fSGfvIwmYRGyL4qGcJJSI9XZSQep4A/nUuphoyrhe3oxvqEJPOKTczKvvau+mW7kqHnBpP519it8/UnQRGhlIED5mAWPEyEULZbSSOGpiatRqZMuhIlclVUp</vt:lpwstr>
  </property>
  <property fmtid="{D5CDD505-2E9C-101B-9397-08002B2CF9AE}" pid="3" name="_ms_pID_7253431">
    <vt:lpwstr>JdMpdpX7QmQ4nGISJH/6krrrZV8TEcEo6tOuiCKMSlaUCGZIKH8Uar/dF1lESTPqWarib82bc+2YgRORXHtHTVMZJ8gMAOOvbHedi+Dm0KgxwdnE2N7+RVIihi0P/qiLiIp72ufZRjrRRw7Q0GuYP8jw6ZK0h5SGYiKGjLOCy7nSCnaDOozJOHy5I5Ycht6CD+TV1pESuux5hmpq1rxsEWi79jlwMQBdhtfPvIJNU3hpnn6R</vt:lpwstr>
  </property>
  <property fmtid="{D5CDD505-2E9C-101B-9397-08002B2CF9AE}" pid="4" name="_ms_pID_7253432">
    <vt:lpwstr>Frsbmfxl6ooXI+lsZs2+ICBSpX9SlJbjMhZx+cFe+qz3NCgYIG4eIU4iYAtE1IPnpm+f73tUQQ4SNUrpg8S06Pgu6DJ+vdO9WvWwcAWqw2ofHKZ5a2QRdHvz1iIwPEE5w719KocfxcfWsK33OwQ0H4pxJKu8ZZLwMMeMM191ZTx/QaEBwbKGgZh8IXOQN/gpthwsWXjZmo3mfMn3j25vAQwQ0C1uTtJrpImS7OZniU4szkDU</vt:lpwstr>
  </property>
  <property fmtid="{D5CDD505-2E9C-101B-9397-08002B2CF9AE}" pid="5" name="_ms_pID_725343_00">
    <vt:lpwstr>_ms_pID_725343</vt:lpwstr>
  </property>
  <property fmtid="{D5CDD505-2E9C-101B-9397-08002B2CF9AE}" pid="6" name="_ms_pID_7253431_00">
    <vt:lpwstr>_ms_pID_7253431</vt:lpwstr>
  </property>
  <property fmtid="{D5CDD505-2E9C-101B-9397-08002B2CF9AE}" pid="7" name="_ms_pID_7253432_00">
    <vt:lpwstr>_ms_pID_7253432</vt:lpwstr>
  </property>
  <property fmtid="{D5CDD505-2E9C-101B-9397-08002B2CF9AE}" pid="8" name="_ms_pID_7253433">
    <vt:lpwstr>GfJxEXfnJe00EzBCu+KQyLmeK9EJ98gw80NbYqdhwRUMY7F6ROELDHyMGL3L1y7qvL71h2Idqjndrjd+F6tk6apxRdWTPtrUIeeYcyEalhr1iOkJ9+9sQ/hfyRVpqRCRjakmAsShMGKKAgjEwAfExL4ulDY3Ern6vWSBhnTL9o8buAOb9fqstp2C/309bB38eCgjcRTglFjHofZ8tii+C4EPg290R4PSpHCKrH9pwFZAK+xY</vt:lpwstr>
  </property>
  <property fmtid="{D5CDD505-2E9C-101B-9397-08002B2CF9AE}" pid="9" name="_ms_pID_7253433_00">
    <vt:lpwstr>_ms_pID_7253433</vt:lpwstr>
  </property>
  <property fmtid="{D5CDD505-2E9C-101B-9397-08002B2CF9AE}" pid="10" name="_ms_pID_7253434">
    <vt:lpwstr>g5gBKICN+FruGYoCLwv/KRf8LKdtYteLhG91/UuD1lEo0T4X/vSs7MB4R1OKAYsiGLuyT+FO/D/N6l0uJhT5wV8ymwQwQ8ebjynJpnEMSkWgyJkJEQKdA/GH62EwS+qYPvoPfCRsQ16Se71R1pD+mZJf3bG4Sszy55EcHCtSOC/7KnnDYYHRgF1f5PvZIdiMU7lhzOK3aK7QUW5pqj/R/mBQ9e6XirQsi64x92kam7/YiuqW</vt:lpwstr>
  </property>
  <property fmtid="{D5CDD505-2E9C-101B-9397-08002B2CF9AE}" pid="11" name="_ms_pID_7253434_00">
    <vt:lpwstr>_ms_pID_7253434</vt:lpwstr>
  </property>
  <property fmtid="{D5CDD505-2E9C-101B-9397-08002B2CF9AE}" pid="12" name="_ms_pID_7253435">
    <vt:lpwstr>l8zMZXm9027LIFPZcm+cUyjM04DAUAL7XPF/dXx+40GC6xcBG4KoYyRGGmxPyxKLlfP6818gcK41BmvTKF42hlVUlr3ibzx4Bjet+4pEmFj77ATNXV1KiqJGg+BHb2mXB26Bqz23HDOMZuaoD9G2G3TRXFSRuftWz7D6zohCRmLvamBSplpGa69vstE2z0FKZHm0td9oMn3YL80Rq5KSAp3Sn1fRmpzjcjzrtyHnhJwjE+ph</vt:lpwstr>
  </property>
  <property fmtid="{D5CDD505-2E9C-101B-9397-08002B2CF9AE}" pid="13" name="_ms_pID_7253435_00">
    <vt:lpwstr>_ms_pID_7253435</vt:lpwstr>
  </property>
  <property fmtid="{D5CDD505-2E9C-101B-9397-08002B2CF9AE}" pid="14" name="_ms_pID_7253436">
    <vt:lpwstr>/MFl0gSydiGeibz9zCPuvyXpgdAJZSrSVK7ZrG3xD2J1+TjDzHBFIDTvoen38MRaXHF3NY1pC7wHEbGiJxqw1NEiGjPuQ4PVc/MznTkc0I4zBsosWU7HRnOPBlUJFXmDTuOZf7hg8FJGN1xdz5nlGVD+qTlmzGegQhooA7BWzsEeIMi79rfgL+p9jGkXbPhLE/TE5beERwb1m21XsV7nLDUA9wuQmzDBSMBZys2Td/Jqsri+</vt:lpwstr>
  </property>
  <property fmtid="{D5CDD505-2E9C-101B-9397-08002B2CF9AE}" pid="15" name="_ms_pID_7253436_00">
    <vt:lpwstr>_ms_pID_7253436</vt:lpwstr>
  </property>
  <property fmtid="{D5CDD505-2E9C-101B-9397-08002B2CF9AE}" pid="16" name="_ms_pID_7253437">
    <vt:lpwstr>v/QN5e+cAd8N4D+PmlBdIjTeT2MzuMNqSh3zGrWBLEQO71Q6uGoEuEeO3bZXOFgMIV2Nc3gtybOjqDq3sZmGkVKcxhpd3d3WxrmuUG4CvhyAnlAbU/X6JVuAgMU2jGcKqzt5+/9SHpK5u8O/uwD1WBskgRF4Ll0XXgDNP27/wOW74Y+rJbAKx7gGd66UYED0AHb19WoMrLUsZrVAPQMLph0ONJ9SFdneehFMCvoI1rGDmTFV</vt:lpwstr>
  </property>
  <property fmtid="{D5CDD505-2E9C-101B-9397-08002B2CF9AE}" pid="17" name="_ms_pID_7253437_00">
    <vt:lpwstr>_ms_pID_7253437</vt:lpwstr>
  </property>
  <property fmtid="{D5CDD505-2E9C-101B-9397-08002B2CF9AE}" pid="18" name="_ms_pID_7253438">
    <vt:lpwstr>Eldks0dBSyFTgqQgGJ5jqxuD6nVrWpLgAD4Ej6DQTMrQ/7LNgCXgGV80TsdOkE4XJ8SY1HbmlOnnKHGPTH2qv133+kVzhNsazg2LmNONJlTDVIWGXwBvw/VTI0Td33/Q7m5whKP/1/9Nq3ZMll0qRTq878uIxI0uS4GNOxthxYOo4DVUl7URN3Wb2ox3EeH46MrMc2UfOdumbZtIiOtUQ1mwehGholsLXzgIdoDqf4XC/mib</vt:lpwstr>
  </property>
  <property fmtid="{D5CDD505-2E9C-101B-9397-08002B2CF9AE}" pid="19" name="_ms_pID_7253438_00">
    <vt:lpwstr>_ms_pID_7253438</vt:lpwstr>
  </property>
  <property fmtid="{D5CDD505-2E9C-101B-9397-08002B2CF9AE}" pid="20" name="_ms_pID_7253439">
    <vt:lpwstr>Pt9s0J2eRSy4INBoBWeclyXK/coYnG4GxgSvaJSBogJyeNj0HXni2FXuXowWLVnW0UADYL3pELvKCi/d8VSnNYt1LK6lUnrBv0KkPj0S8Qm2+thR70Bhrxi4GKvDSDT+z2G053sh3qlRaSqxe546uBJaBBBiSjd8bPsPwLw61+fv4vcYmPHEy7Kh4HEiIYqS5kSc3tI4R1kIqwDH1FmKmuuXX1ENIhy5i48fJcJZ7QD3ewX+</vt:lpwstr>
  </property>
  <property fmtid="{D5CDD505-2E9C-101B-9397-08002B2CF9AE}" pid="21" name="_ms_pID_7253439_00">
    <vt:lpwstr>_ms_pID_7253439</vt:lpwstr>
  </property>
  <property fmtid="{D5CDD505-2E9C-101B-9397-08002B2CF9AE}" pid="22" name="_ms_pID_72534310">
    <vt:lpwstr>m25z3VO4nd4yE0tY8PCXQvu8G9YgKold1kYSqYyEP2xpwD1XcVeOcNgZkRzXwh5RFIXwrfFnm2ExwuaKFitTTJ0U3xQ2zDasuZpnFMJQ94T8cV+bwd1u4OERT5O+ud/IYdouK6zBX7ZzoCmOLnBh3zT7hrGg7ai1eYuXU7nQLkJ4FifhhBwQUS/zWCnRwiiVVZdqNj4TpQdiAj33Zg+LZyH+OKV6InrxufeguXI+OKCg0wSm</vt:lpwstr>
  </property>
  <property fmtid="{D5CDD505-2E9C-101B-9397-08002B2CF9AE}" pid="23" name="_ms_pID_72534310_00">
    <vt:lpwstr>_ms_pID_72534310</vt:lpwstr>
  </property>
  <property fmtid="{D5CDD505-2E9C-101B-9397-08002B2CF9AE}" pid="24" name="_ms_pID_72534311">
    <vt:lpwstr>JuDSaHJjOVj42EzH9eVbBc9CBrBDuc8xRXY/ps/5DmL4NsSAelFiyEJ04Qxeg5jUo+QXruHzMBMQKO0+O1DC4dQJs3dOTsCv3wqqrPf6xCnDrbtdgH7cKa1lL5ydlG5HALnDPdpAiEbibQ34PnGprRxV5K1ne/Ben+X+1Icgk/xGxV71tGRtUg6G5Zlv1XuSycKcuP0lFzNrCI+w6VdW8BdzLA4=</vt:lpwstr>
  </property>
  <property fmtid="{D5CDD505-2E9C-101B-9397-08002B2CF9AE}" pid="25" name="_ms_pID_72534311_00">
    <vt:lpwstr>_ms_pID_72534311</vt:lpwstr>
  </property>
  <property fmtid="{D5CDD505-2E9C-101B-9397-08002B2CF9AE}" pid="26" name="_ms_pID_72534312">
    <vt:lpwstr>/yfZ4czZ59UV8/NrsE0kbA==</vt:lpwstr>
  </property>
  <property fmtid="{D5CDD505-2E9C-101B-9397-08002B2CF9AE}" pid="27" name="_ms_pID_72534312_00">
    <vt:lpwstr>_ms_pID_72534312</vt:lpwstr>
  </property>
  <property fmtid="{D5CDD505-2E9C-101B-9397-08002B2CF9AE}" pid="28" name="_new_ms_pID_72543">
    <vt:lpwstr>(3)hOqKLNO8DI+9Ft2zOnbpr3jRE/27W6SdpAoJItlx3ugdkh9Uc7PI7f1ejmOsqtVrrbpaYH0l_x000d_
BzpYcfBL/H5MKRhwLXASm2UOXe/iQeInx2CqfCDiM+NvAiu9CC+sUSLLOk+tlA2bUZbNK1Hr_x000d_
GcWAh4CrMABNfl6dK6XreuH/UTSF84+nutKJ8xpyFdNLXmv5oVQ64Dxy2YJJgRDn/OlKMYYd_x000d_
GMPHSp2T0Mu/yv3M+W</vt:lpwstr>
  </property>
  <property fmtid="{D5CDD505-2E9C-101B-9397-08002B2CF9AE}" pid="29" name="_new_ms_pID_725431">
    <vt:lpwstr>B8Ta5lymj98Xn9BNDZ7CB7q3EtdzrsyBwJESWu2pkhHhLCShAzCt5N_x000d_
TB2gssWTfzAErqGYEl18YuR5/dxPfXyCVuyhbydsECTuQEfi3NtLwUC2DcpvyVCUaiDtM0DS_x000d_
dKa8pdLKpamOO24BOL4PtIlo1OWgu/foJOTU/MuV+OzSNnUdZEVgTAr/GHlF+aF5mI25dCIx_x000d_
n+EanB17h8DUdhRzrp3CA7OppmHoS4vyFaqZ</vt:lpwstr>
  </property>
  <property fmtid="{D5CDD505-2E9C-101B-9397-08002B2CF9AE}" pid="30" name="_new_ms_pID_725432">
    <vt:lpwstr>Wjcz4Sn083mYMrEEY2KnNaptet+ajcZzrmPR_x000d_
XqaQs9R74h1x2nE0MyjCaWjHb7T07Phh9h1/9mPktpx++Vgu/4lbD0DRtJjfvL8Sy0E8RR/m_x000d_
wvic13Ce+0EDIOinCCWtSI7+sYbr/YGfBqhI/luM9L4=</vt:lpwstr>
  </property>
  <property fmtid="{D5CDD505-2E9C-101B-9397-08002B2CF9AE}" pid="31" name="sflag">
    <vt:lpwstr>1410482981</vt:lpwstr>
  </property>
</Properties>
</file>