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0" r:id="rId2"/>
    <p:sldId id="291" r:id="rId3"/>
    <p:sldId id="301" r:id="rId4"/>
    <p:sldId id="302" r:id="rId5"/>
    <p:sldId id="303" r:id="rId6"/>
    <p:sldId id="305" r:id="rId7"/>
    <p:sldId id="304" r:id="rId8"/>
    <p:sldId id="306" r:id="rId9"/>
    <p:sldId id="307" r:id="rId10"/>
    <p:sldId id="278" r:id="rId11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89868" autoAdjust="0"/>
  </p:normalViewPr>
  <p:slideViewPr>
    <p:cSldViewPr>
      <p:cViewPr varScale="1">
        <p:scale>
          <a:sx n="63" d="100"/>
          <a:sy n="63" d="100"/>
        </p:scale>
        <p:origin x="-17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874" y="-108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r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ZT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ZTE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ZTE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ser>
          <c:idx val="1"/>
          <c:order val="0"/>
          <c:tx>
            <c:v>BPSK</c:v>
          </c:tx>
          <c:spPr>
            <a:ln w="63500"/>
          </c:spPr>
          <c:marker>
            <c:symbol val="none"/>
          </c:marker>
          <c:xVal>
            <c:numRef>
              <c:f>'RBIR-CM'!$A$19:$A$2619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-15.860000000000012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-15.739999999999998</c:v>
                </c:pt>
                <c:pt idx="214">
                  <c:v>-15.72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-15.639999999999999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-15.360000000000012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-15.239999999999998</c:v>
                </c:pt>
                <c:pt idx="239">
                  <c:v>-15.22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-15.139999999999999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-14.860000000000012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-14.739999999999998</c:v>
                </c:pt>
                <c:pt idx="264">
                  <c:v>-14.72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-14.639999999999999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-14.360000000000012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-14.239999999999998</c:v>
                </c:pt>
                <c:pt idx="289">
                  <c:v>-14.22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-14.139999999999999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-13.860000000000012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-13.739999999999998</c:v>
                </c:pt>
                <c:pt idx="314">
                  <c:v>-13.72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-13.639999999999999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-13.360000000000012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-13.239999999999998</c:v>
                </c:pt>
                <c:pt idx="339">
                  <c:v>-13.22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-13.139999999999999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-12.860000000000012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-12.739999999999998</c:v>
                </c:pt>
                <c:pt idx="364">
                  <c:v>-12.72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-12.639999999999999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-12.360000000000012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-12.239999999999998</c:v>
                </c:pt>
                <c:pt idx="389">
                  <c:v>-12.22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-12.139999999999999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-11.860000000000012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-11.739999999999998</c:v>
                </c:pt>
                <c:pt idx="414">
                  <c:v>-11.719999999999999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-11.639999999999999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-11.360000000000012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-11.239999999999998</c:v>
                </c:pt>
                <c:pt idx="439">
                  <c:v>-11.219999999999999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-11.139999999999999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-10.860000000000012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-10.739999999999998</c:v>
                </c:pt>
                <c:pt idx="464">
                  <c:v>-10.719999999999999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-10.639999999999999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-10.360000000000012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-10.239999999999998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-10.139999999999999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-9.7399999999999984</c:v>
                </c:pt>
                <c:pt idx="514">
                  <c:v>-9.7199999999999989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-9.6399999999999988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-9.2399999999999984</c:v>
                </c:pt>
                <c:pt idx="539">
                  <c:v>-9.2199999999999989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-9.1399999999999988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-8.7399999999999984</c:v>
                </c:pt>
                <c:pt idx="564">
                  <c:v>-8.7199999999999989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-8.6399999999999988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-8.2399999999999984</c:v>
                </c:pt>
                <c:pt idx="589">
                  <c:v>-8.2199999999999989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-8.1399999999999988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-1.9800000000000022</c:v>
                </c:pt>
                <c:pt idx="902">
                  <c:v>-1.9600000000000024</c:v>
                </c:pt>
                <c:pt idx="903">
                  <c:v>-1.9400000000000028</c:v>
                </c:pt>
                <c:pt idx="904">
                  <c:v>-1.9199999999999966</c:v>
                </c:pt>
                <c:pt idx="905">
                  <c:v>-1.8999999999999968</c:v>
                </c:pt>
                <c:pt idx="906">
                  <c:v>-1.8799999999999972</c:v>
                </c:pt>
                <c:pt idx="907">
                  <c:v>-1.8599999999999974</c:v>
                </c:pt>
                <c:pt idx="908">
                  <c:v>-1.8399999999999979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-1.7800000000000011</c:v>
                </c:pt>
                <c:pt idx="912">
                  <c:v>-1.7599999999999953</c:v>
                </c:pt>
                <c:pt idx="913">
                  <c:v>-1.7399999999999956</c:v>
                </c:pt>
                <c:pt idx="914">
                  <c:v>-1.7199999999999958</c:v>
                </c:pt>
                <c:pt idx="915">
                  <c:v>-1.6999999999999977</c:v>
                </c:pt>
                <c:pt idx="916">
                  <c:v>-1.6799999999999982</c:v>
                </c:pt>
                <c:pt idx="917">
                  <c:v>-1.6600000000000001</c:v>
                </c:pt>
                <c:pt idx="918">
                  <c:v>-1.6400000000000021</c:v>
                </c:pt>
                <c:pt idx="919">
                  <c:v>-1.6200000000000021</c:v>
                </c:pt>
                <c:pt idx="920">
                  <c:v>-1.5999999999999961</c:v>
                </c:pt>
                <c:pt idx="921">
                  <c:v>-1.5799999999999963</c:v>
                </c:pt>
                <c:pt idx="922">
                  <c:v>-1.5599999999999965</c:v>
                </c:pt>
                <c:pt idx="923">
                  <c:v>-1.5399999999999967</c:v>
                </c:pt>
                <c:pt idx="924">
                  <c:v>-1.5199999999999974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-1.419999999999995</c:v>
                </c:pt>
                <c:pt idx="930">
                  <c:v>-1.3999999999999968</c:v>
                </c:pt>
                <c:pt idx="931">
                  <c:v>-1.3799999999999972</c:v>
                </c:pt>
                <c:pt idx="932">
                  <c:v>-1.3599999999999974</c:v>
                </c:pt>
                <c:pt idx="933">
                  <c:v>-1.3399999999999979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-1.2599999999999953</c:v>
                </c:pt>
                <c:pt idx="938">
                  <c:v>-1.2399999999999956</c:v>
                </c:pt>
                <c:pt idx="939">
                  <c:v>-1.2199999999999958</c:v>
                </c:pt>
                <c:pt idx="940">
                  <c:v>-1.1999999999999977</c:v>
                </c:pt>
                <c:pt idx="941">
                  <c:v>-1.1799999999999982</c:v>
                </c:pt>
                <c:pt idx="942">
                  <c:v>-1.1600000000000001</c:v>
                </c:pt>
                <c:pt idx="943">
                  <c:v>-1.1400000000000021</c:v>
                </c:pt>
                <c:pt idx="944">
                  <c:v>-1.1200000000000021</c:v>
                </c:pt>
                <c:pt idx="945">
                  <c:v>-1.0999999999999961</c:v>
                </c:pt>
                <c:pt idx="946">
                  <c:v>-1.0799999999999963</c:v>
                </c:pt>
                <c:pt idx="947">
                  <c:v>-1.0599999999999965</c:v>
                </c:pt>
                <c:pt idx="948">
                  <c:v>-1.0399999999999967</c:v>
                </c:pt>
                <c:pt idx="949">
                  <c:v>-1.0199999999999974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-0.89999999999999869</c:v>
                </c:pt>
                <c:pt idx="956">
                  <c:v>-0.87999999999999989</c:v>
                </c:pt>
                <c:pt idx="957">
                  <c:v>-0.85999999999999965</c:v>
                </c:pt>
                <c:pt idx="958">
                  <c:v>-0.84000000000000064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-0.7599999999999989</c:v>
                </c:pt>
                <c:pt idx="963">
                  <c:v>-0.73999999999999921</c:v>
                </c:pt>
                <c:pt idx="964">
                  <c:v>-0.71999999999999964</c:v>
                </c:pt>
                <c:pt idx="965">
                  <c:v>-0.69999999999999962</c:v>
                </c:pt>
                <c:pt idx="966">
                  <c:v>-0.68</c:v>
                </c:pt>
                <c:pt idx="967">
                  <c:v>-0.66000000000000114</c:v>
                </c:pt>
                <c:pt idx="968">
                  <c:v>-0.64000000000000146</c:v>
                </c:pt>
                <c:pt idx="969">
                  <c:v>-0.62000000000000177</c:v>
                </c:pt>
                <c:pt idx="970">
                  <c:v>-0.59999999999999787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-0.44000000000000128</c:v>
                </c:pt>
                <c:pt idx="979">
                  <c:v>-0.41999999999999887</c:v>
                </c:pt>
                <c:pt idx="980">
                  <c:v>-0.39999999999999947</c:v>
                </c:pt>
                <c:pt idx="981">
                  <c:v>-0.37999999999999989</c:v>
                </c:pt>
                <c:pt idx="982">
                  <c:v>-0.3600000000000001</c:v>
                </c:pt>
                <c:pt idx="983">
                  <c:v>-0.34000000000000008</c:v>
                </c:pt>
                <c:pt idx="984">
                  <c:v>-0.32000000000000067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-0.25999999999999845</c:v>
                </c:pt>
                <c:pt idx="988">
                  <c:v>-0.23999999999999874</c:v>
                </c:pt>
                <c:pt idx="989">
                  <c:v>-0.21999999999999925</c:v>
                </c:pt>
                <c:pt idx="990">
                  <c:v>-0.19999999999999954</c:v>
                </c:pt>
                <c:pt idx="991">
                  <c:v>-0.18000000000000005</c:v>
                </c:pt>
                <c:pt idx="992">
                  <c:v>-0.16000000000000014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-9.9999999999998063E-2</c:v>
                </c:pt>
                <c:pt idx="996">
                  <c:v>-7.9999999999998447E-2</c:v>
                </c:pt>
                <c:pt idx="997">
                  <c:v>-5.9999999999998846E-2</c:v>
                </c:pt>
                <c:pt idx="998">
                  <c:v>-3.9999999999999154E-2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3.9999999999999154E-2</c:v>
                </c:pt>
                <c:pt idx="1003">
                  <c:v>5.9999999999998846E-2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0.16000000000000014</c:v>
                </c:pt>
                <c:pt idx="1009">
                  <c:v>0.18000000000000005</c:v>
                </c:pt>
                <c:pt idx="1010">
                  <c:v>0.19999999999999954</c:v>
                </c:pt>
                <c:pt idx="1011">
                  <c:v>0.21999999999999925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0.32000000000000067</c:v>
                </c:pt>
                <c:pt idx="1017">
                  <c:v>0.34000000000000008</c:v>
                </c:pt>
                <c:pt idx="1018">
                  <c:v>0.3600000000000001</c:v>
                </c:pt>
                <c:pt idx="1019">
                  <c:v>0.37999999999999989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0.44000000000000128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0.58000000000000151</c:v>
                </c:pt>
                <c:pt idx="1030">
                  <c:v>0.60000000000000164</c:v>
                </c:pt>
                <c:pt idx="1031">
                  <c:v>0.62000000000000177</c:v>
                </c:pt>
                <c:pt idx="1032">
                  <c:v>0.64000000000000146</c:v>
                </c:pt>
                <c:pt idx="1033">
                  <c:v>0.66000000000000114</c:v>
                </c:pt>
                <c:pt idx="1034">
                  <c:v>0.68</c:v>
                </c:pt>
                <c:pt idx="1035">
                  <c:v>0.69999999999999962</c:v>
                </c:pt>
                <c:pt idx="1036">
                  <c:v>0.71999999999999964</c:v>
                </c:pt>
                <c:pt idx="1037">
                  <c:v>0.74000000000000277</c:v>
                </c:pt>
                <c:pt idx="1038">
                  <c:v>0.76000000000000245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0.84000000000000064</c:v>
                </c:pt>
                <c:pt idx="1043">
                  <c:v>0.85999999999999965</c:v>
                </c:pt>
                <c:pt idx="1044">
                  <c:v>0.87999999999999989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1.0199999999999974</c:v>
                </c:pt>
                <c:pt idx="1052">
                  <c:v>1.0399999999999967</c:v>
                </c:pt>
                <c:pt idx="1053">
                  <c:v>1.0599999999999965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1.1400000000000021</c:v>
                </c:pt>
                <c:pt idx="1058">
                  <c:v>1.1600000000000001</c:v>
                </c:pt>
                <c:pt idx="1059">
                  <c:v>1.1799999999999982</c:v>
                </c:pt>
                <c:pt idx="1060">
                  <c:v>1.1999999999999977</c:v>
                </c:pt>
                <c:pt idx="1061">
                  <c:v>1.2199999999999958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1.3399999999999979</c:v>
                </c:pt>
                <c:pt idx="1068">
                  <c:v>1.3599999999999974</c:v>
                </c:pt>
                <c:pt idx="1069">
                  <c:v>1.3799999999999972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1.5199999999999974</c:v>
                </c:pt>
                <c:pt idx="1077">
                  <c:v>1.5399999999999967</c:v>
                </c:pt>
                <c:pt idx="1078">
                  <c:v>1.5599999999999965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1.6400000000000021</c:v>
                </c:pt>
                <c:pt idx="1083">
                  <c:v>1.6600000000000001</c:v>
                </c:pt>
                <c:pt idx="1084">
                  <c:v>1.6799999999999982</c:v>
                </c:pt>
                <c:pt idx="1085">
                  <c:v>1.6999999999999977</c:v>
                </c:pt>
                <c:pt idx="1086">
                  <c:v>1.7199999999999958</c:v>
                </c:pt>
                <c:pt idx="1087">
                  <c:v>1.740000000000002</c:v>
                </c:pt>
                <c:pt idx="1088">
                  <c:v>1.760000000000002</c:v>
                </c:pt>
                <c:pt idx="1089">
                  <c:v>1.7800000000000011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1.8399999999999979</c:v>
                </c:pt>
                <c:pt idx="1093">
                  <c:v>1.8599999999999974</c:v>
                </c:pt>
                <c:pt idx="1094">
                  <c:v>1.8799999999999972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1.9400000000000028</c:v>
                </c:pt>
                <c:pt idx="1098">
                  <c:v>1.9600000000000024</c:v>
                </c:pt>
                <c:pt idx="1099">
                  <c:v>1.9800000000000022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8.1399999999999988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8.2200000000000024</c:v>
                </c:pt>
                <c:pt idx="1412">
                  <c:v>8.24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8.6399999999999988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8.7200000000000024</c:v>
                </c:pt>
                <c:pt idx="1437">
                  <c:v>8.74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9.1399999999999988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9.2200000000000024</c:v>
                </c:pt>
                <c:pt idx="1462">
                  <c:v>9.24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9.6399999999999988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9.7200000000000024</c:v>
                </c:pt>
                <c:pt idx="1487">
                  <c:v>9.74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10.139999999999999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10.24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10.360000000000012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10.639999999999999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10.72</c:v>
                </c:pt>
                <c:pt idx="1537">
                  <c:v>10.74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10.860000000000012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11.139999999999999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11.22</c:v>
                </c:pt>
                <c:pt idx="1562">
                  <c:v>11.24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11.360000000000012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11.639999999999999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11.72</c:v>
                </c:pt>
                <c:pt idx="1587">
                  <c:v>11.74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11.860000000000012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12.139999999999999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12.22</c:v>
                </c:pt>
                <c:pt idx="1612">
                  <c:v>12.24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12.360000000000012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12.639999999999999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12.72</c:v>
                </c:pt>
                <c:pt idx="1637">
                  <c:v>12.74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12.860000000000012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13.139999999999999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13.22</c:v>
                </c:pt>
                <c:pt idx="1662">
                  <c:v>13.24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13.360000000000012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13.639999999999999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13.72</c:v>
                </c:pt>
                <c:pt idx="1687">
                  <c:v>13.74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13.860000000000012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14.139999999999999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14.22</c:v>
                </c:pt>
                <c:pt idx="1712">
                  <c:v>14.24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14.360000000000012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14.639999999999999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14.72</c:v>
                </c:pt>
                <c:pt idx="1737">
                  <c:v>14.74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14.860000000000012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15.139999999999999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15.22</c:v>
                </c:pt>
                <c:pt idx="1762">
                  <c:v>15.24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15.360000000000012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15.639999999999999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15.72</c:v>
                </c:pt>
                <c:pt idx="1787">
                  <c:v>15.74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15.860000000000012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'RBIR-CM'!$L$19:$L$2619</c:f>
              <c:numCache>
                <c:formatCode>0.0000_ </c:formatCode>
                <c:ptCount val="2601"/>
                <c:pt idx="0">
                  <c:v>1.5677074370900542E-2</c:v>
                </c:pt>
                <c:pt idx="1">
                  <c:v>1.5716305761441899E-2</c:v>
                </c:pt>
                <c:pt idx="2">
                  <c:v>1.5962951929842165E-2</c:v>
                </c:pt>
                <c:pt idx="3">
                  <c:v>1.5907350780659205E-2</c:v>
                </c:pt>
                <c:pt idx="4">
                  <c:v>1.6172767721217205E-2</c:v>
                </c:pt>
                <c:pt idx="5">
                  <c:v>1.5975734911643755E-2</c:v>
                </c:pt>
                <c:pt idx="6">
                  <c:v>1.6064334514845631E-2</c:v>
                </c:pt>
                <c:pt idx="7">
                  <c:v>1.6164823696555804E-2</c:v>
                </c:pt>
                <c:pt idx="8">
                  <c:v>1.6217732625311839E-2</c:v>
                </c:pt>
                <c:pt idx="9">
                  <c:v>1.6268786472492084E-2</c:v>
                </c:pt>
                <c:pt idx="10">
                  <c:v>1.6234875412309065E-2</c:v>
                </c:pt>
                <c:pt idx="11">
                  <c:v>1.6337263121828597E-2</c:v>
                </c:pt>
                <c:pt idx="12">
                  <c:v>1.6560131530981289E-2</c:v>
                </c:pt>
                <c:pt idx="13">
                  <c:v>1.6584335822562621E-2</c:v>
                </c:pt>
                <c:pt idx="14">
                  <c:v>1.676484318226136E-2</c:v>
                </c:pt>
                <c:pt idx="15">
                  <c:v>1.6797246798658513E-2</c:v>
                </c:pt>
                <c:pt idx="16">
                  <c:v>1.690410286324338E-2</c:v>
                </c:pt>
                <c:pt idx="17">
                  <c:v>1.6885171570417416E-2</c:v>
                </c:pt>
                <c:pt idx="18">
                  <c:v>1.6818369617509956E-2</c:v>
                </c:pt>
                <c:pt idx="19">
                  <c:v>1.7084446454796554E-2</c:v>
                </c:pt>
                <c:pt idx="20">
                  <c:v>1.7178265535498373E-2</c:v>
                </c:pt>
                <c:pt idx="21">
                  <c:v>1.6810809565802814E-2</c:v>
                </c:pt>
                <c:pt idx="22">
                  <c:v>1.7283790004855533E-2</c:v>
                </c:pt>
                <c:pt idx="23">
                  <c:v>1.7200745814805064E-2</c:v>
                </c:pt>
                <c:pt idx="24">
                  <c:v>1.7263741460787681E-2</c:v>
                </c:pt>
                <c:pt idx="25">
                  <c:v>1.7473094410937185E-2</c:v>
                </c:pt>
                <c:pt idx="26">
                  <c:v>1.7817613886417342E-2</c:v>
                </c:pt>
                <c:pt idx="27">
                  <c:v>1.7816241361413819E-2</c:v>
                </c:pt>
                <c:pt idx="28">
                  <c:v>1.7675087313155161E-2</c:v>
                </c:pt>
                <c:pt idx="29">
                  <c:v>1.7765880471923935E-2</c:v>
                </c:pt>
                <c:pt idx="30">
                  <c:v>1.7581228321060061E-2</c:v>
                </c:pt>
                <c:pt idx="31">
                  <c:v>1.786887334698627E-2</c:v>
                </c:pt>
                <c:pt idx="32">
                  <c:v>1.7844702539199151E-2</c:v>
                </c:pt>
                <c:pt idx="33">
                  <c:v>1.8081225890302095E-2</c:v>
                </c:pt>
                <c:pt idx="34">
                  <c:v>1.807928389600464E-2</c:v>
                </c:pt>
                <c:pt idx="35">
                  <c:v>1.8237558805137603E-2</c:v>
                </c:pt>
                <c:pt idx="36">
                  <c:v>1.8352866619665426E-2</c:v>
                </c:pt>
                <c:pt idx="37">
                  <c:v>1.8358370594689751E-2</c:v>
                </c:pt>
                <c:pt idx="38">
                  <c:v>1.8438144988475735E-2</c:v>
                </c:pt>
                <c:pt idx="39">
                  <c:v>1.8648635812452755E-2</c:v>
                </c:pt>
                <c:pt idx="40">
                  <c:v>1.8606064581227835E-2</c:v>
                </c:pt>
                <c:pt idx="41">
                  <c:v>1.8598432312595201E-2</c:v>
                </c:pt>
                <c:pt idx="42">
                  <c:v>1.8617719277557825E-2</c:v>
                </c:pt>
                <c:pt idx="43">
                  <c:v>1.8688695250327656E-2</c:v>
                </c:pt>
                <c:pt idx="44">
                  <c:v>1.8994545008346065E-2</c:v>
                </c:pt>
                <c:pt idx="45">
                  <c:v>1.872591033228994E-2</c:v>
                </c:pt>
                <c:pt idx="46">
                  <c:v>1.8849543506086953E-2</c:v>
                </c:pt>
                <c:pt idx="47">
                  <c:v>1.9218830066926901E-2</c:v>
                </c:pt>
                <c:pt idx="48">
                  <c:v>1.9169088555266823E-2</c:v>
                </c:pt>
                <c:pt idx="49">
                  <c:v>1.9266380264858676E-2</c:v>
                </c:pt>
                <c:pt idx="50">
                  <c:v>1.9245858742742355E-2</c:v>
                </c:pt>
                <c:pt idx="51">
                  <c:v>1.9652527789273119E-2</c:v>
                </c:pt>
                <c:pt idx="52">
                  <c:v>1.9465710958127158E-2</c:v>
                </c:pt>
                <c:pt idx="53">
                  <c:v>1.9528218306313141E-2</c:v>
                </c:pt>
                <c:pt idx="54">
                  <c:v>1.9674755394180281E-2</c:v>
                </c:pt>
                <c:pt idx="55">
                  <c:v>1.9608990785446513E-2</c:v>
                </c:pt>
                <c:pt idx="56">
                  <c:v>1.9836236797190251E-2</c:v>
                </c:pt>
                <c:pt idx="57">
                  <c:v>2.0052107999871019E-2</c:v>
                </c:pt>
                <c:pt idx="58">
                  <c:v>1.9833146467352573E-2</c:v>
                </c:pt>
                <c:pt idx="59">
                  <c:v>2.0228015276892511E-2</c:v>
                </c:pt>
                <c:pt idx="60">
                  <c:v>2.0370335759175698E-2</c:v>
                </c:pt>
                <c:pt idx="61">
                  <c:v>2.0349770498315406E-2</c:v>
                </c:pt>
                <c:pt idx="62">
                  <c:v>2.0399666581871801E-2</c:v>
                </c:pt>
                <c:pt idx="63">
                  <c:v>2.0295295600848091E-2</c:v>
                </c:pt>
                <c:pt idx="64">
                  <c:v>2.0794548399734037E-2</c:v>
                </c:pt>
                <c:pt idx="65">
                  <c:v>2.0624283576480485E-2</c:v>
                </c:pt>
                <c:pt idx="66">
                  <c:v>2.0676737732551402E-2</c:v>
                </c:pt>
                <c:pt idx="67">
                  <c:v>2.0593351722896794E-2</c:v>
                </c:pt>
                <c:pt idx="68">
                  <c:v>2.0801380655996779E-2</c:v>
                </c:pt>
                <c:pt idx="69">
                  <c:v>2.0840076643851436E-2</c:v>
                </c:pt>
                <c:pt idx="70">
                  <c:v>2.1020907552016542E-2</c:v>
                </c:pt>
                <c:pt idx="71">
                  <c:v>2.112304124959653E-2</c:v>
                </c:pt>
                <c:pt idx="72">
                  <c:v>2.1356585609260272E-2</c:v>
                </c:pt>
                <c:pt idx="73">
                  <c:v>2.141309275726044E-2</c:v>
                </c:pt>
                <c:pt idx="74">
                  <c:v>2.1454809573445612E-2</c:v>
                </c:pt>
                <c:pt idx="75">
                  <c:v>2.1678423191262269E-2</c:v>
                </c:pt>
                <c:pt idx="76">
                  <c:v>2.1710362747787381E-2</c:v>
                </c:pt>
                <c:pt idx="77">
                  <c:v>2.1615501883717792E-2</c:v>
                </c:pt>
                <c:pt idx="78">
                  <c:v>2.1954727993397521E-2</c:v>
                </c:pt>
                <c:pt idx="79">
                  <c:v>2.2160700974828581E-2</c:v>
                </c:pt>
                <c:pt idx="80">
                  <c:v>2.2035156479683789E-2</c:v>
                </c:pt>
                <c:pt idx="81">
                  <c:v>2.203099166331262E-2</c:v>
                </c:pt>
                <c:pt idx="82">
                  <c:v>2.2113738434765648E-2</c:v>
                </c:pt>
                <c:pt idx="83">
                  <c:v>2.2390721706799448E-2</c:v>
                </c:pt>
                <c:pt idx="84">
                  <c:v>2.2516284645889353E-2</c:v>
                </c:pt>
                <c:pt idx="85">
                  <c:v>2.2385142922247296E-2</c:v>
                </c:pt>
                <c:pt idx="86">
                  <c:v>2.2469621709827352E-2</c:v>
                </c:pt>
                <c:pt idx="87">
                  <c:v>2.2575295686348699E-2</c:v>
                </c:pt>
                <c:pt idx="88">
                  <c:v>2.2672727533299301E-2</c:v>
                </c:pt>
                <c:pt idx="89">
                  <c:v>2.2952480435954273E-2</c:v>
                </c:pt>
                <c:pt idx="90">
                  <c:v>2.2993867833384554E-2</c:v>
                </c:pt>
                <c:pt idx="91">
                  <c:v>2.3095980918474292E-2</c:v>
                </c:pt>
                <c:pt idx="92">
                  <c:v>2.3192052387938138E-2</c:v>
                </c:pt>
                <c:pt idx="93">
                  <c:v>2.3529861192317737E-2</c:v>
                </c:pt>
                <c:pt idx="94">
                  <c:v>2.3380705036010151E-2</c:v>
                </c:pt>
                <c:pt idx="95">
                  <c:v>2.3497319627280414E-2</c:v>
                </c:pt>
                <c:pt idx="96">
                  <c:v>2.3739531428263655E-2</c:v>
                </c:pt>
                <c:pt idx="97">
                  <c:v>2.3526707154989678E-2</c:v>
                </c:pt>
                <c:pt idx="98">
                  <c:v>2.3962913027393611E-2</c:v>
                </c:pt>
                <c:pt idx="99">
                  <c:v>2.3868435269321371E-2</c:v>
                </c:pt>
                <c:pt idx="100">
                  <c:v>2.4016246858550916E-2</c:v>
                </c:pt>
                <c:pt idx="101">
                  <c:v>2.4012020526800598E-2</c:v>
                </c:pt>
                <c:pt idx="102">
                  <c:v>2.4253250509753358E-2</c:v>
                </c:pt>
                <c:pt idx="103">
                  <c:v>2.4283063297060755E-2</c:v>
                </c:pt>
                <c:pt idx="104">
                  <c:v>2.4325799382343711E-2</c:v>
                </c:pt>
                <c:pt idx="105">
                  <c:v>2.4326048763238378E-2</c:v>
                </c:pt>
                <c:pt idx="106">
                  <c:v>2.4750258441375836E-2</c:v>
                </c:pt>
                <c:pt idx="107">
                  <c:v>2.487980192241878E-2</c:v>
                </c:pt>
                <c:pt idx="108">
                  <c:v>2.4780274966058877E-2</c:v>
                </c:pt>
                <c:pt idx="109">
                  <c:v>2.4948097586047872E-2</c:v>
                </c:pt>
                <c:pt idx="110">
                  <c:v>2.5091694800191633E-2</c:v>
                </c:pt>
                <c:pt idx="111">
                  <c:v>2.504373538037773E-2</c:v>
                </c:pt>
                <c:pt idx="112">
                  <c:v>2.5115162852581484E-2</c:v>
                </c:pt>
                <c:pt idx="113">
                  <c:v>2.5311081496882215E-2</c:v>
                </c:pt>
                <c:pt idx="114">
                  <c:v>2.529790509747841E-2</c:v>
                </c:pt>
                <c:pt idx="115">
                  <c:v>2.5684022442695832E-2</c:v>
                </c:pt>
                <c:pt idx="116">
                  <c:v>2.5743023575009787E-2</c:v>
                </c:pt>
                <c:pt idx="117">
                  <c:v>2.5762297291045653E-2</c:v>
                </c:pt>
                <c:pt idx="118">
                  <c:v>2.5896400641603552E-2</c:v>
                </c:pt>
                <c:pt idx="119">
                  <c:v>2.595080643167361E-2</c:v>
                </c:pt>
                <c:pt idx="120">
                  <c:v>2.5984786470438427E-2</c:v>
                </c:pt>
                <c:pt idx="121">
                  <c:v>2.6435565821292716E-2</c:v>
                </c:pt>
                <c:pt idx="122">
                  <c:v>2.6382525301860339E-2</c:v>
                </c:pt>
                <c:pt idx="123">
                  <c:v>2.6510905734001781E-2</c:v>
                </c:pt>
                <c:pt idx="124">
                  <c:v>2.6382820693828638E-2</c:v>
                </c:pt>
                <c:pt idx="125">
                  <c:v>2.6759324011724612E-2</c:v>
                </c:pt>
                <c:pt idx="126">
                  <c:v>2.6822152022353069E-2</c:v>
                </c:pt>
                <c:pt idx="127">
                  <c:v>2.6789677064665111E-2</c:v>
                </c:pt>
                <c:pt idx="128">
                  <c:v>2.7182442981926805E-2</c:v>
                </c:pt>
                <c:pt idx="129">
                  <c:v>2.7005101121724481E-2</c:v>
                </c:pt>
                <c:pt idx="130">
                  <c:v>2.7209164585971626E-2</c:v>
                </c:pt>
                <c:pt idx="131">
                  <c:v>2.757139048093862E-2</c:v>
                </c:pt>
                <c:pt idx="132">
                  <c:v>2.7692439917260676E-2</c:v>
                </c:pt>
                <c:pt idx="133">
                  <c:v>2.7489553509944219E-2</c:v>
                </c:pt>
                <c:pt idx="134">
                  <c:v>2.7659000628385534E-2</c:v>
                </c:pt>
                <c:pt idx="135">
                  <c:v>2.8137269396390531E-2</c:v>
                </c:pt>
                <c:pt idx="136">
                  <c:v>2.7858536442174085E-2</c:v>
                </c:pt>
                <c:pt idx="137">
                  <c:v>2.8344581648393138E-2</c:v>
                </c:pt>
                <c:pt idx="138">
                  <c:v>2.8232294402140742E-2</c:v>
                </c:pt>
                <c:pt idx="139">
                  <c:v>2.8302179094974001E-2</c:v>
                </c:pt>
                <c:pt idx="140">
                  <c:v>2.8266649122923482E-2</c:v>
                </c:pt>
                <c:pt idx="141">
                  <c:v>2.8578252386504951E-2</c:v>
                </c:pt>
                <c:pt idx="142">
                  <c:v>2.8953838540739282E-2</c:v>
                </c:pt>
                <c:pt idx="143">
                  <c:v>2.8712065745151987E-2</c:v>
                </c:pt>
                <c:pt idx="144">
                  <c:v>2.9053989663807352E-2</c:v>
                </c:pt>
                <c:pt idx="145">
                  <c:v>2.9068836215308553E-2</c:v>
                </c:pt>
                <c:pt idx="146">
                  <c:v>2.9061798322818341E-2</c:v>
                </c:pt>
                <c:pt idx="147">
                  <c:v>2.9282357914059389E-2</c:v>
                </c:pt>
                <c:pt idx="148">
                  <c:v>2.952622142135174E-2</c:v>
                </c:pt>
                <c:pt idx="149">
                  <c:v>2.9664939531601084E-2</c:v>
                </c:pt>
                <c:pt idx="150">
                  <c:v>2.9592040936334989E-2</c:v>
                </c:pt>
                <c:pt idx="151">
                  <c:v>2.9791938831700782E-2</c:v>
                </c:pt>
                <c:pt idx="152">
                  <c:v>3.0052825418492041E-2</c:v>
                </c:pt>
                <c:pt idx="153">
                  <c:v>3.0111974402146611E-2</c:v>
                </c:pt>
                <c:pt idx="154">
                  <c:v>3.040689049277593E-2</c:v>
                </c:pt>
                <c:pt idx="155">
                  <c:v>3.0489752655173501E-2</c:v>
                </c:pt>
                <c:pt idx="156">
                  <c:v>3.0466643608827251E-2</c:v>
                </c:pt>
                <c:pt idx="157">
                  <c:v>3.0772787827930949E-2</c:v>
                </c:pt>
                <c:pt idx="158">
                  <c:v>3.0803604041404451E-2</c:v>
                </c:pt>
                <c:pt idx="159">
                  <c:v>3.0976559482909352E-2</c:v>
                </c:pt>
                <c:pt idx="160">
                  <c:v>3.1110194140847987E-2</c:v>
                </c:pt>
                <c:pt idx="161">
                  <c:v>3.1272027508398179E-2</c:v>
                </c:pt>
                <c:pt idx="162">
                  <c:v>3.133834033350695E-2</c:v>
                </c:pt>
                <c:pt idx="163">
                  <c:v>3.1311352868925703E-2</c:v>
                </c:pt>
                <c:pt idx="164">
                  <c:v>3.1851101372198279E-2</c:v>
                </c:pt>
                <c:pt idx="165">
                  <c:v>3.1838745605706757E-2</c:v>
                </c:pt>
                <c:pt idx="166">
                  <c:v>3.1871344336648656E-2</c:v>
                </c:pt>
                <c:pt idx="167">
                  <c:v>3.1972408087092799E-2</c:v>
                </c:pt>
                <c:pt idx="168">
                  <c:v>3.2304813133941603E-2</c:v>
                </c:pt>
                <c:pt idx="169">
                  <c:v>3.2484941008999076E-2</c:v>
                </c:pt>
                <c:pt idx="170">
                  <c:v>3.2528736998950869E-2</c:v>
                </c:pt>
                <c:pt idx="171">
                  <c:v>3.2548191645379455E-2</c:v>
                </c:pt>
                <c:pt idx="172">
                  <c:v>3.2672864244796818E-2</c:v>
                </c:pt>
                <c:pt idx="173">
                  <c:v>3.2851872848642896E-2</c:v>
                </c:pt>
                <c:pt idx="174">
                  <c:v>3.2988228763296511E-2</c:v>
                </c:pt>
                <c:pt idx="175">
                  <c:v>3.3340425800109666E-2</c:v>
                </c:pt>
                <c:pt idx="176">
                  <c:v>3.3154423275400122E-2</c:v>
                </c:pt>
                <c:pt idx="177">
                  <c:v>3.3341609260465505E-2</c:v>
                </c:pt>
                <c:pt idx="178">
                  <c:v>3.3672985581617979E-2</c:v>
                </c:pt>
                <c:pt idx="179">
                  <c:v>3.3473012320179373E-2</c:v>
                </c:pt>
                <c:pt idx="180">
                  <c:v>3.3689601312501698E-2</c:v>
                </c:pt>
                <c:pt idx="181">
                  <c:v>3.4159446399975417E-2</c:v>
                </c:pt>
                <c:pt idx="182">
                  <c:v>3.4032890179048182E-2</c:v>
                </c:pt>
                <c:pt idx="183">
                  <c:v>3.4399426251249345E-2</c:v>
                </c:pt>
                <c:pt idx="184">
                  <c:v>3.4550602973173389E-2</c:v>
                </c:pt>
                <c:pt idx="185">
                  <c:v>3.4529850706527948E-2</c:v>
                </c:pt>
                <c:pt idx="186">
                  <c:v>3.4763408568123835E-2</c:v>
                </c:pt>
                <c:pt idx="187">
                  <c:v>3.4572763179902086E-2</c:v>
                </c:pt>
                <c:pt idx="188">
                  <c:v>3.5143058668938645E-2</c:v>
                </c:pt>
                <c:pt idx="189">
                  <c:v>3.5008173417464643E-2</c:v>
                </c:pt>
                <c:pt idx="190">
                  <c:v>3.5407064562876282E-2</c:v>
                </c:pt>
                <c:pt idx="191">
                  <c:v>3.5413872997754482E-2</c:v>
                </c:pt>
                <c:pt idx="192">
                  <c:v>3.5442012619867326E-2</c:v>
                </c:pt>
                <c:pt idx="193">
                  <c:v>3.5897859832187719E-2</c:v>
                </c:pt>
                <c:pt idx="194">
                  <c:v>3.566622629292341E-2</c:v>
                </c:pt>
                <c:pt idx="195">
                  <c:v>3.6168678165504682E-2</c:v>
                </c:pt>
                <c:pt idx="196">
                  <c:v>3.6536371868609377E-2</c:v>
                </c:pt>
                <c:pt idx="197">
                  <c:v>3.6280253326185972E-2</c:v>
                </c:pt>
                <c:pt idx="198">
                  <c:v>3.6524299717446702E-2</c:v>
                </c:pt>
                <c:pt idx="199">
                  <c:v>3.6975250726906418E-2</c:v>
                </c:pt>
                <c:pt idx="200">
                  <c:v>3.6844780294367149E-2</c:v>
                </c:pt>
                <c:pt idx="201">
                  <c:v>3.7165395614956208E-2</c:v>
                </c:pt>
                <c:pt idx="202">
                  <c:v>3.7343510639125617E-2</c:v>
                </c:pt>
                <c:pt idx="203">
                  <c:v>3.7277112072673375E-2</c:v>
                </c:pt>
                <c:pt idx="204">
                  <c:v>3.7610839126752602E-2</c:v>
                </c:pt>
                <c:pt idx="205">
                  <c:v>3.7778245267877868E-2</c:v>
                </c:pt>
                <c:pt idx="206">
                  <c:v>3.7789588217955646E-2</c:v>
                </c:pt>
                <c:pt idx="207">
                  <c:v>3.7984752204287424E-2</c:v>
                </c:pt>
                <c:pt idx="208">
                  <c:v>3.8374715459576623E-2</c:v>
                </c:pt>
                <c:pt idx="209">
                  <c:v>3.8241131971954542E-2</c:v>
                </c:pt>
                <c:pt idx="210">
                  <c:v>3.8533110984986602E-2</c:v>
                </c:pt>
                <c:pt idx="211">
                  <c:v>3.8894248747686697E-2</c:v>
                </c:pt>
                <c:pt idx="212">
                  <c:v>3.8895630014530093E-2</c:v>
                </c:pt>
                <c:pt idx="213">
                  <c:v>3.9184802045466906E-2</c:v>
                </c:pt>
                <c:pt idx="214">
                  <c:v>3.9300193855935334E-2</c:v>
                </c:pt>
                <c:pt idx="215">
                  <c:v>3.9170813466869674E-2</c:v>
                </c:pt>
                <c:pt idx="216">
                  <c:v>3.9856401904733108E-2</c:v>
                </c:pt>
                <c:pt idx="217">
                  <c:v>3.9680637951493042E-2</c:v>
                </c:pt>
                <c:pt idx="218">
                  <c:v>4.0125270894674672E-2</c:v>
                </c:pt>
                <c:pt idx="219">
                  <c:v>4.0104381527344184E-2</c:v>
                </c:pt>
                <c:pt idx="220">
                  <c:v>4.0187450148145641E-2</c:v>
                </c:pt>
                <c:pt idx="221">
                  <c:v>4.0457923561286704E-2</c:v>
                </c:pt>
                <c:pt idx="222">
                  <c:v>4.0566932326577973E-2</c:v>
                </c:pt>
                <c:pt idx="223">
                  <c:v>4.0298433759426738E-2</c:v>
                </c:pt>
                <c:pt idx="224">
                  <c:v>4.0918221680858589E-2</c:v>
                </c:pt>
                <c:pt idx="225">
                  <c:v>4.1126079167526516E-2</c:v>
                </c:pt>
                <c:pt idx="226">
                  <c:v>4.0853985301727812E-2</c:v>
                </c:pt>
                <c:pt idx="227">
                  <c:v>4.1800124671411774E-2</c:v>
                </c:pt>
                <c:pt idx="228">
                  <c:v>4.1565891120195694E-2</c:v>
                </c:pt>
                <c:pt idx="229">
                  <c:v>4.2121220247373234E-2</c:v>
                </c:pt>
                <c:pt idx="230">
                  <c:v>4.2122547407926592E-2</c:v>
                </c:pt>
                <c:pt idx="231">
                  <c:v>4.2029399962552262E-2</c:v>
                </c:pt>
                <c:pt idx="232">
                  <c:v>4.2375986277651198E-2</c:v>
                </c:pt>
                <c:pt idx="233">
                  <c:v>4.2699284725357632E-2</c:v>
                </c:pt>
                <c:pt idx="234">
                  <c:v>4.2653224933544273E-2</c:v>
                </c:pt>
                <c:pt idx="235">
                  <c:v>4.2962723285843246E-2</c:v>
                </c:pt>
                <c:pt idx="236">
                  <c:v>4.3112189671635812E-2</c:v>
                </c:pt>
                <c:pt idx="237">
                  <c:v>4.3259707736091217E-2</c:v>
                </c:pt>
                <c:pt idx="238">
                  <c:v>4.3675576130171076E-2</c:v>
                </c:pt>
                <c:pt idx="239">
                  <c:v>4.3996934760624093E-2</c:v>
                </c:pt>
                <c:pt idx="240">
                  <c:v>4.3915574790015552E-2</c:v>
                </c:pt>
                <c:pt idx="241">
                  <c:v>4.4383653636742786E-2</c:v>
                </c:pt>
                <c:pt idx="242">
                  <c:v>4.4328517725027813E-2</c:v>
                </c:pt>
                <c:pt idx="243">
                  <c:v>4.4337703484946436E-2</c:v>
                </c:pt>
                <c:pt idx="244">
                  <c:v>4.4712850602428328E-2</c:v>
                </c:pt>
                <c:pt idx="245">
                  <c:v>4.4843033769278423E-2</c:v>
                </c:pt>
                <c:pt idx="246">
                  <c:v>4.4743485183179763E-2</c:v>
                </c:pt>
                <c:pt idx="247">
                  <c:v>4.5885376047711791E-2</c:v>
                </c:pt>
                <c:pt idx="248">
                  <c:v>4.5357441822352004E-2</c:v>
                </c:pt>
                <c:pt idx="249">
                  <c:v>4.5655193722500272E-2</c:v>
                </c:pt>
                <c:pt idx="250">
                  <c:v>4.6102464969476335E-2</c:v>
                </c:pt>
                <c:pt idx="251">
                  <c:v>4.5935183540548138E-2</c:v>
                </c:pt>
                <c:pt idx="252">
                  <c:v>4.5955645668918944E-2</c:v>
                </c:pt>
                <c:pt idx="253">
                  <c:v>4.6597749343764615E-2</c:v>
                </c:pt>
                <c:pt idx="254">
                  <c:v>4.6660765810227982E-2</c:v>
                </c:pt>
                <c:pt idx="255">
                  <c:v>4.7085760069421279E-2</c:v>
                </c:pt>
                <c:pt idx="256">
                  <c:v>4.715650212846733E-2</c:v>
                </c:pt>
                <c:pt idx="257">
                  <c:v>4.7156249500483693E-2</c:v>
                </c:pt>
                <c:pt idx="258">
                  <c:v>4.7523175704596805E-2</c:v>
                </c:pt>
                <c:pt idx="259">
                  <c:v>4.7272830515960006E-2</c:v>
                </c:pt>
                <c:pt idx="260">
                  <c:v>4.8058535215769166E-2</c:v>
                </c:pt>
                <c:pt idx="261">
                  <c:v>4.7837342341249693E-2</c:v>
                </c:pt>
                <c:pt idx="262">
                  <c:v>4.8381823185694485E-2</c:v>
                </c:pt>
                <c:pt idx="263">
                  <c:v>4.9025046048453987E-2</c:v>
                </c:pt>
                <c:pt idx="264">
                  <c:v>4.8289420484959676E-2</c:v>
                </c:pt>
                <c:pt idx="265">
                  <c:v>4.90413133067173E-2</c:v>
                </c:pt>
                <c:pt idx="266">
                  <c:v>4.8978435581339685E-2</c:v>
                </c:pt>
                <c:pt idx="267">
                  <c:v>4.9397433632537138E-2</c:v>
                </c:pt>
                <c:pt idx="268">
                  <c:v>4.946219304013609E-2</c:v>
                </c:pt>
                <c:pt idx="269">
                  <c:v>4.9975248140085284E-2</c:v>
                </c:pt>
                <c:pt idx="270">
                  <c:v>5.0109941774466885E-2</c:v>
                </c:pt>
                <c:pt idx="271">
                  <c:v>5.0349911541509432E-2</c:v>
                </c:pt>
                <c:pt idx="272">
                  <c:v>5.0336218295590832E-2</c:v>
                </c:pt>
                <c:pt idx="273">
                  <c:v>5.0052674951305255E-2</c:v>
                </c:pt>
                <c:pt idx="274">
                  <c:v>5.1075415963188486E-2</c:v>
                </c:pt>
                <c:pt idx="275">
                  <c:v>5.0869003616299868E-2</c:v>
                </c:pt>
                <c:pt idx="276">
                  <c:v>5.1437045485661956E-2</c:v>
                </c:pt>
                <c:pt idx="277">
                  <c:v>5.1790444706545327E-2</c:v>
                </c:pt>
                <c:pt idx="278">
                  <c:v>5.1783395670432622E-2</c:v>
                </c:pt>
                <c:pt idx="279">
                  <c:v>5.1770788025010513E-2</c:v>
                </c:pt>
                <c:pt idx="280">
                  <c:v>5.2172747924200416E-2</c:v>
                </c:pt>
                <c:pt idx="281">
                  <c:v>5.2630481278139296E-2</c:v>
                </c:pt>
                <c:pt idx="282">
                  <c:v>5.2714154753220846E-2</c:v>
                </c:pt>
                <c:pt idx="283">
                  <c:v>5.2505751022074304E-2</c:v>
                </c:pt>
                <c:pt idx="284">
                  <c:v>5.3207148013585677E-2</c:v>
                </c:pt>
                <c:pt idx="285">
                  <c:v>5.3491289412905894E-2</c:v>
                </c:pt>
                <c:pt idx="286">
                  <c:v>5.3650926411456877E-2</c:v>
                </c:pt>
                <c:pt idx="287">
                  <c:v>5.387282295693354E-2</c:v>
                </c:pt>
                <c:pt idx="288">
                  <c:v>5.4214661253325941E-2</c:v>
                </c:pt>
                <c:pt idx="289">
                  <c:v>5.4091117260913334E-2</c:v>
                </c:pt>
                <c:pt idx="290">
                  <c:v>5.4538840696271809E-2</c:v>
                </c:pt>
                <c:pt idx="291">
                  <c:v>5.4745406782287107E-2</c:v>
                </c:pt>
                <c:pt idx="292">
                  <c:v>5.5186618248165904E-2</c:v>
                </c:pt>
                <c:pt idx="293">
                  <c:v>5.5246119079426087E-2</c:v>
                </c:pt>
                <c:pt idx="294">
                  <c:v>5.5519602767917613E-2</c:v>
                </c:pt>
                <c:pt idx="295">
                  <c:v>5.5706274811831977E-2</c:v>
                </c:pt>
                <c:pt idx="296">
                  <c:v>5.5840470715691974E-2</c:v>
                </c:pt>
                <c:pt idx="297">
                  <c:v>5.5808365740374455E-2</c:v>
                </c:pt>
                <c:pt idx="298">
                  <c:v>5.6475490403103422E-2</c:v>
                </c:pt>
                <c:pt idx="299">
                  <c:v>5.6103562477472536E-2</c:v>
                </c:pt>
                <c:pt idx="300">
                  <c:v>5.7003891243435634E-2</c:v>
                </c:pt>
                <c:pt idx="301">
                  <c:v>5.7252066237312403E-2</c:v>
                </c:pt>
                <c:pt idx="302">
                  <c:v>5.7362180001811987E-2</c:v>
                </c:pt>
                <c:pt idx="303">
                  <c:v>5.7886666086017086E-2</c:v>
                </c:pt>
                <c:pt idx="304">
                  <c:v>5.7773540295398863E-2</c:v>
                </c:pt>
                <c:pt idx="305">
                  <c:v>5.7817975441823703E-2</c:v>
                </c:pt>
                <c:pt idx="306">
                  <c:v>5.8476873093561282E-2</c:v>
                </c:pt>
                <c:pt idx="307">
                  <c:v>5.8530437325269573E-2</c:v>
                </c:pt>
                <c:pt idx="308">
                  <c:v>5.8813244718025993E-2</c:v>
                </c:pt>
                <c:pt idx="309">
                  <c:v>5.9172881109319508E-2</c:v>
                </c:pt>
                <c:pt idx="310">
                  <c:v>5.9656923843049853E-2</c:v>
                </c:pt>
                <c:pt idx="311">
                  <c:v>5.9617033519543727E-2</c:v>
                </c:pt>
                <c:pt idx="312">
                  <c:v>5.9775210495547362E-2</c:v>
                </c:pt>
                <c:pt idx="313">
                  <c:v>6.0267557884236371E-2</c:v>
                </c:pt>
                <c:pt idx="314">
                  <c:v>6.049170880522102E-2</c:v>
                </c:pt>
                <c:pt idx="315">
                  <c:v>6.0695613884545502E-2</c:v>
                </c:pt>
                <c:pt idx="316">
                  <c:v>6.0965459504691483E-2</c:v>
                </c:pt>
                <c:pt idx="317">
                  <c:v>6.1082514304590822E-2</c:v>
                </c:pt>
                <c:pt idx="318">
                  <c:v>6.1166440179611814E-2</c:v>
                </c:pt>
                <c:pt idx="319">
                  <c:v>6.2221983031570935E-2</c:v>
                </c:pt>
                <c:pt idx="320">
                  <c:v>6.1968019018746927E-2</c:v>
                </c:pt>
                <c:pt idx="321">
                  <c:v>6.230041955585567E-2</c:v>
                </c:pt>
                <c:pt idx="322">
                  <c:v>6.2350520564080102E-2</c:v>
                </c:pt>
                <c:pt idx="323">
                  <c:v>6.2408821471055996E-2</c:v>
                </c:pt>
                <c:pt idx="324">
                  <c:v>6.3259626210881853E-2</c:v>
                </c:pt>
                <c:pt idx="325">
                  <c:v>6.3510197224118284E-2</c:v>
                </c:pt>
                <c:pt idx="326">
                  <c:v>6.3448383207782316E-2</c:v>
                </c:pt>
                <c:pt idx="327">
                  <c:v>6.3962114115357072E-2</c:v>
                </c:pt>
                <c:pt idx="328">
                  <c:v>6.4230393656798584E-2</c:v>
                </c:pt>
                <c:pt idx="329">
                  <c:v>6.4336660048520816E-2</c:v>
                </c:pt>
                <c:pt idx="330">
                  <c:v>6.5080237263406934E-2</c:v>
                </c:pt>
                <c:pt idx="331">
                  <c:v>6.5225052530807279E-2</c:v>
                </c:pt>
                <c:pt idx="332">
                  <c:v>6.5588961336541157E-2</c:v>
                </c:pt>
                <c:pt idx="333">
                  <c:v>6.5481966422899066E-2</c:v>
                </c:pt>
                <c:pt idx="334">
                  <c:v>6.5477300038633321E-2</c:v>
                </c:pt>
                <c:pt idx="335">
                  <c:v>6.6174109438967857E-2</c:v>
                </c:pt>
                <c:pt idx="336">
                  <c:v>6.6825967385586743E-2</c:v>
                </c:pt>
                <c:pt idx="337">
                  <c:v>6.6772250646651515E-2</c:v>
                </c:pt>
                <c:pt idx="338">
                  <c:v>6.704117399678089E-2</c:v>
                </c:pt>
                <c:pt idx="339">
                  <c:v>6.7400596217060543E-2</c:v>
                </c:pt>
                <c:pt idx="340">
                  <c:v>6.7594029095038796E-2</c:v>
                </c:pt>
                <c:pt idx="341">
                  <c:v>6.7785697424725372E-2</c:v>
                </c:pt>
                <c:pt idx="342">
                  <c:v>6.7890741506584293E-2</c:v>
                </c:pt>
                <c:pt idx="343">
                  <c:v>6.7995052397546024E-2</c:v>
                </c:pt>
                <c:pt idx="344">
                  <c:v>6.832618666098797E-2</c:v>
                </c:pt>
                <c:pt idx="345">
                  <c:v>6.9805371366747401E-2</c:v>
                </c:pt>
                <c:pt idx="346">
                  <c:v>6.9189279591099925E-2</c:v>
                </c:pt>
                <c:pt idx="347">
                  <c:v>6.9484590916778097E-2</c:v>
                </c:pt>
                <c:pt idx="348">
                  <c:v>7.0206844682954156E-2</c:v>
                </c:pt>
                <c:pt idx="349">
                  <c:v>7.0597007235237957E-2</c:v>
                </c:pt>
                <c:pt idx="350">
                  <c:v>7.020894017568001E-2</c:v>
                </c:pt>
                <c:pt idx="351">
                  <c:v>7.0659066362757345E-2</c:v>
                </c:pt>
                <c:pt idx="352">
                  <c:v>7.1413227911378635E-2</c:v>
                </c:pt>
                <c:pt idx="353">
                  <c:v>7.1330479692872636E-2</c:v>
                </c:pt>
                <c:pt idx="354">
                  <c:v>7.2049250834987061E-2</c:v>
                </c:pt>
                <c:pt idx="355">
                  <c:v>7.201812922188891E-2</c:v>
                </c:pt>
                <c:pt idx="356">
                  <c:v>7.2109793244143794E-2</c:v>
                </c:pt>
                <c:pt idx="357">
                  <c:v>7.2591048298726313E-2</c:v>
                </c:pt>
                <c:pt idx="358">
                  <c:v>7.2643980539001493E-2</c:v>
                </c:pt>
                <c:pt idx="359">
                  <c:v>7.3436049374735302E-2</c:v>
                </c:pt>
                <c:pt idx="360">
                  <c:v>7.3793483722066247E-2</c:v>
                </c:pt>
                <c:pt idx="361">
                  <c:v>7.4387151003517823E-2</c:v>
                </c:pt>
                <c:pt idx="362">
                  <c:v>7.4231837647978929E-2</c:v>
                </c:pt>
                <c:pt idx="363">
                  <c:v>7.4783870141780534E-2</c:v>
                </c:pt>
                <c:pt idx="364">
                  <c:v>7.4948575129072575E-2</c:v>
                </c:pt>
                <c:pt idx="365">
                  <c:v>7.5140133804389053E-2</c:v>
                </c:pt>
                <c:pt idx="366">
                  <c:v>7.5837834872031482E-2</c:v>
                </c:pt>
                <c:pt idx="367">
                  <c:v>7.5701966792626571E-2</c:v>
                </c:pt>
                <c:pt idx="368">
                  <c:v>7.6377559283130059E-2</c:v>
                </c:pt>
                <c:pt idx="369">
                  <c:v>7.6051115316814397E-2</c:v>
                </c:pt>
                <c:pt idx="370">
                  <c:v>7.7070308123253425E-2</c:v>
                </c:pt>
                <c:pt idx="371">
                  <c:v>7.7047303438307693E-2</c:v>
                </c:pt>
                <c:pt idx="372">
                  <c:v>7.7609165254139412E-2</c:v>
                </c:pt>
                <c:pt idx="373">
                  <c:v>7.7860782569173712E-2</c:v>
                </c:pt>
                <c:pt idx="374">
                  <c:v>7.8265839138102922E-2</c:v>
                </c:pt>
                <c:pt idx="375">
                  <c:v>7.848040647187822E-2</c:v>
                </c:pt>
                <c:pt idx="376">
                  <c:v>7.8609293337686723E-2</c:v>
                </c:pt>
                <c:pt idx="377">
                  <c:v>7.9330722008951957E-2</c:v>
                </c:pt>
                <c:pt idx="378">
                  <c:v>7.9375608515318594E-2</c:v>
                </c:pt>
                <c:pt idx="379">
                  <c:v>7.9863603392629018E-2</c:v>
                </c:pt>
                <c:pt idx="380">
                  <c:v>8.0447847182932228E-2</c:v>
                </c:pt>
                <c:pt idx="381">
                  <c:v>8.0930083434455125E-2</c:v>
                </c:pt>
                <c:pt idx="382">
                  <c:v>8.0761118701590945E-2</c:v>
                </c:pt>
                <c:pt idx="383">
                  <c:v>8.1382282794895539E-2</c:v>
                </c:pt>
                <c:pt idx="384">
                  <c:v>8.1949409281060773E-2</c:v>
                </c:pt>
                <c:pt idx="385">
                  <c:v>8.1884554232908482E-2</c:v>
                </c:pt>
                <c:pt idx="386">
                  <c:v>8.2413113837471325E-2</c:v>
                </c:pt>
                <c:pt idx="387">
                  <c:v>8.239273402285098E-2</c:v>
                </c:pt>
                <c:pt idx="388">
                  <c:v>8.2997079429217774E-2</c:v>
                </c:pt>
                <c:pt idx="389">
                  <c:v>8.3835172153758242E-2</c:v>
                </c:pt>
                <c:pt idx="390">
                  <c:v>8.3197429049715665E-2</c:v>
                </c:pt>
                <c:pt idx="391">
                  <c:v>8.4519252226362224E-2</c:v>
                </c:pt>
                <c:pt idx="392">
                  <c:v>8.4128647798999576E-2</c:v>
                </c:pt>
                <c:pt idx="393">
                  <c:v>8.5133082138923732E-2</c:v>
                </c:pt>
                <c:pt idx="394">
                  <c:v>8.540484412342518E-2</c:v>
                </c:pt>
                <c:pt idx="395">
                  <c:v>8.5805925135753164E-2</c:v>
                </c:pt>
                <c:pt idx="396">
                  <c:v>8.5903195565107518E-2</c:v>
                </c:pt>
                <c:pt idx="397">
                  <c:v>8.6930404806629502E-2</c:v>
                </c:pt>
                <c:pt idx="398">
                  <c:v>8.6563735511361331E-2</c:v>
                </c:pt>
                <c:pt idx="399">
                  <c:v>8.756464833623924E-2</c:v>
                </c:pt>
                <c:pt idx="400">
                  <c:v>8.7731497444084566E-2</c:v>
                </c:pt>
                <c:pt idx="401">
                  <c:v>8.7704361003558468E-2</c:v>
                </c:pt>
                <c:pt idx="402">
                  <c:v>8.7931163154430239E-2</c:v>
                </c:pt>
                <c:pt idx="403">
                  <c:v>8.8615231424023028E-2</c:v>
                </c:pt>
                <c:pt idx="404">
                  <c:v>8.9127424436512864E-2</c:v>
                </c:pt>
                <c:pt idx="405">
                  <c:v>8.9783131383778483E-2</c:v>
                </c:pt>
                <c:pt idx="406">
                  <c:v>8.9554612713442755E-2</c:v>
                </c:pt>
                <c:pt idx="407">
                  <c:v>9.0206292878851763E-2</c:v>
                </c:pt>
                <c:pt idx="408">
                  <c:v>9.096613558906165E-2</c:v>
                </c:pt>
                <c:pt idx="409">
                  <c:v>9.1136631558803541E-2</c:v>
                </c:pt>
                <c:pt idx="410">
                  <c:v>9.1311391008457837E-2</c:v>
                </c:pt>
                <c:pt idx="411">
                  <c:v>9.2037880164042768E-2</c:v>
                </c:pt>
                <c:pt idx="412">
                  <c:v>9.2239892507188184E-2</c:v>
                </c:pt>
                <c:pt idx="413">
                  <c:v>9.2613650525096347E-2</c:v>
                </c:pt>
                <c:pt idx="414">
                  <c:v>9.2462021710530612E-2</c:v>
                </c:pt>
                <c:pt idx="415">
                  <c:v>9.3433020561786567E-2</c:v>
                </c:pt>
                <c:pt idx="416">
                  <c:v>9.3730971699081331E-2</c:v>
                </c:pt>
                <c:pt idx="417">
                  <c:v>9.406889136619466E-2</c:v>
                </c:pt>
                <c:pt idx="418">
                  <c:v>9.4485751226545386E-2</c:v>
                </c:pt>
                <c:pt idx="419">
                  <c:v>9.4572343300282816E-2</c:v>
                </c:pt>
                <c:pt idx="420">
                  <c:v>9.5554207862945592E-2</c:v>
                </c:pt>
                <c:pt idx="421">
                  <c:v>9.5570431945438808E-2</c:v>
                </c:pt>
                <c:pt idx="422">
                  <c:v>9.5648986334008368E-2</c:v>
                </c:pt>
                <c:pt idx="423">
                  <c:v>9.6065565070209274E-2</c:v>
                </c:pt>
                <c:pt idx="424">
                  <c:v>9.7114951700868896E-2</c:v>
                </c:pt>
                <c:pt idx="425">
                  <c:v>9.7416320528061026E-2</c:v>
                </c:pt>
                <c:pt idx="426">
                  <c:v>9.7792667954171714E-2</c:v>
                </c:pt>
                <c:pt idx="427">
                  <c:v>9.7870488282837648E-2</c:v>
                </c:pt>
                <c:pt idx="428">
                  <c:v>9.9321131753671202E-2</c:v>
                </c:pt>
                <c:pt idx="429">
                  <c:v>9.8929278140603372E-2</c:v>
                </c:pt>
                <c:pt idx="430">
                  <c:v>9.9032303311937867E-2</c:v>
                </c:pt>
                <c:pt idx="431">
                  <c:v>9.9869938100561745E-2</c:v>
                </c:pt>
                <c:pt idx="432">
                  <c:v>0.10012074359439463</c:v>
                </c:pt>
                <c:pt idx="433">
                  <c:v>0.10058227538632609</c:v>
                </c:pt>
                <c:pt idx="434">
                  <c:v>0.10112335882421448</c:v>
                </c:pt>
                <c:pt idx="435">
                  <c:v>0.1013501410108217</c:v>
                </c:pt>
                <c:pt idx="436">
                  <c:v>0.10177240455378923</c:v>
                </c:pt>
                <c:pt idx="437">
                  <c:v>0.10290785671759181</c:v>
                </c:pt>
                <c:pt idx="438">
                  <c:v>0.10255381110663386</c:v>
                </c:pt>
                <c:pt idx="439">
                  <c:v>0.10341198995430748</c:v>
                </c:pt>
                <c:pt idx="440">
                  <c:v>0.10388712763740669</c:v>
                </c:pt>
                <c:pt idx="441">
                  <c:v>0.10369214728741899</c:v>
                </c:pt>
                <c:pt idx="442">
                  <c:v>0.10458223154049295</c:v>
                </c:pt>
                <c:pt idx="443">
                  <c:v>0.10481154953737346</c:v>
                </c:pt>
                <c:pt idx="444">
                  <c:v>0.10497671242339064</c:v>
                </c:pt>
                <c:pt idx="445">
                  <c:v>0.10599718859840718</c:v>
                </c:pt>
                <c:pt idx="446">
                  <c:v>0.10631810446676959</c:v>
                </c:pt>
                <c:pt idx="447">
                  <c:v>0.10668563693728299</c:v>
                </c:pt>
                <c:pt idx="448">
                  <c:v>0.1071252529231491</c:v>
                </c:pt>
                <c:pt idx="449">
                  <c:v>0.10755819009194358</c:v>
                </c:pt>
                <c:pt idx="450">
                  <c:v>0.10826623661555627</c:v>
                </c:pt>
                <c:pt idx="451">
                  <c:v>0.10876581017015123</c:v>
                </c:pt>
                <c:pt idx="452">
                  <c:v>0.10835433843612828</c:v>
                </c:pt>
                <c:pt idx="453">
                  <c:v>0.11000860809807514</c:v>
                </c:pt>
                <c:pt idx="454">
                  <c:v>0.10992911284471128</c:v>
                </c:pt>
                <c:pt idx="455">
                  <c:v>0.11053702786885153</c:v>
                </c:pt>
                <c:pt idx="456">
                  <c:v>0.11096720211737016</c:v>
                </c:pt>
                <c:pt idx="457">
                  <c:v>0.1109654045411221</c:v>
                </c:pt>
                <c:pt idx="458">
                  <c:v>0.11183753659492304</c:v>
                </c:pt>
                <c:pt idx="459">
                  <c:v>0.11222285323748719</c:v>
                </c:pt>
                <c:pt idx="460">
                  <c:v>0.11257927143138605</c:v>
                </c:pt>
                <c:pt idx="461">
                  <c:v>0.11297728764298151</c:v>
                </c:pt>
                <c:pt idx="462">
                  <c:v>0.11379906234239388</c:v>
                </c:pt>
                <c:pt idx="463">
                  <c:v>0.11436432875345016</c:v>
                </c:pt>
                <c:pt idx="464">
                  <c:v>0.11466727110361133</c:v>
                </c:pt>
                <c:pt idx="465">
                  <c:v>0.1146429076239403</c:v>
                </c:pt>
                <c:pt idx="466">
                  <c:v>0.11530564629904175</c:v>
                </c:pt>
                <c:pt idx="467">
                  <c:v>0.11635554586700647</c:v>
                </c:pt>
                <c:pt idx="468">
                  <c:v>0.11636770006936034</c:v>
                </c:pt>
                <c:pt idx="469">
                  <c:v>0.11690690990100899</c:v>
                </c:pt>
                <c:pt idx="470">
                  <c:v>0.11765576636017279</c:v>
                </c:pt>
                <c:pt idx="471">
                  <c:v>0.11778775819834487</c:v>
                </c:pt>
                <c:pt idx="472">
                  <c:v>0.11840662117022482</c:v>
                </c:pt>
                <c:pt idx="473">
                  <c:v>0.11918792078365679</c:v>
                </c:pt>
                <c:pt idx="474">
                  <c:v>0.11930837229959131</c:v>
                </c:pt>
                <c:pt idx="475">
                  <c:v>0.11968581548199544</c:v>
                </c:pt>
                <c:pt idx="476">
                  <c:v>0.12025397184781973</c:v>
                </c:pt>
                <c:pt idx="477">
                  <c:v>0.12112007841692023</c:v>
                </c:pt>
                <c:pt idx="478">
                  <c:v>0.12182729271200902</c:v>
                </c:pt>
                <c:pt idx="479">
                  <c:v>0.12178744475858407</c:v>
                </c:pt>
                <c:pt idx="480">
                  <c:v>0.12231802183487057</c:v>
                </c:pt>
                <c:pt idx="481">
                  <c:v>0.12295271822175836</c:v>
                </c:pt>
                <c:pt idx="482">
                  <c:v>0.12344997195273327</c:v>
                </c:pt>
                <c:pt idx="483">
                  <c:v>0.12409283656381663</c:v>
                </c:pt>
                <c:pt idx="484">
                  <c:v>0.12437700809349508</c:v>
                </c:pt>
                <c:pt idx="485">
                  <c:v>0.12540051358266599</c:v>
                </c:pt>
                <c:pt idx="486">
                  <c:v>0.1260100148245496</c:v>
                </c:pt>
                <c:pt idx="487">
                  <c:v>0.1255004958646474</c:v>
                </c:pt>
                <c:pt idx="488">
                  <c:v>0.12664983900065177</c:v>
                </c:pt>
                <c:pt idx="489">
                  <c:v>0.12694098953238853</c:v>
                </c:pt>
                <c:pt idx="490">
                  <c:v>0.12807958301173492</c:v>
                </c:pt>
                <c:pt idx="491">
                  <c:v>0.12776591499257436</c:v>
                </c:pt>
                <c:pt idx="492">
                  <c:v>0.12907171128069492</c:v>
                </c:pt>
                <c:pt idx="493">
                  <c:v>0.12920602918373431</c:v>
                </c:pt>
                <c:pt idx="494">
                  <c:v>0.13004905476110937</c:v>
                </c:pt>
                <c:pt idx="495">
                  <c:v>0.13076353882392344</c:v>
                </c:pt>
                <c:pt idx="496">
                  <c:v>0.13086687768492006</c:v>
                </c:pt>
                <c:pt idx="497">
                  <c:v>0.13197104740838156</c:v>
                </c:pt>
                <c:pt idx="498">
                  <c:v>0.13196406981006684</c:v>
                </c:pt>
                <c:pt idx="499">
                  <c:v>0.13292039220713867</c:v>
                </c:pt>
                <c:pt idx="500">
                  <c:v>0.13312239766807138</c:v>
                </c:pt>
                <c:pt idx="501">
                  <c:v>0.13396542801258254</c:v>
                </c:pt>
                <c:pt idx="502">
                  <c:v>0.13444624056155294</c:v>
                </c:pt>
                <c:pt idx="503">
                  <c:v>0.13527787713694533</c:v>
                </c:pt>
                <c:pt idx="504">
                  <c:v>0.13560180406172573</c:v>
                </c:pt>
                <c:pt idx="505">
                  <c:v>0.13587982265977522</c:v>
                </c:pt>
                <c:pt idx="506">
                  <c:v>0.13660847050581776</c:v>
                </c:pt>
                <c:pt idx="507">
                  <c:v>0.13716117517532889</c:v>
                </c:pt>
                <c:pt idx="508">
                  <c:v>0.13770003199445394</c:v>
                </c:pt>
                <c:pt idx="509">
                  <c:v>0.13770765753992614</c:v>
                </c:pt>
                <c:pt idx="510">
                  <c:v>0.13900957288897831</c:v>
                </c:pt>
                <c:pt idx="511">
                  <c:v>0.13968670936925467</c:v>
                </c:pt>
                <c:pt idx="512">
                  <c:v>0.13983279155872921</c:v>
                </c:pt>
                <c:pt idx="513">
                  <c:v>0.1400646417856104</c:v>
                </c:pt>
                <c:pt idx="514">
                  <c:v>0.14093038337825547</c:v>
                </c:pt>
                <c:pt idx="515">
                  <c:v>0.14199077041508529</c:v>
                </c:pt>
                <c:pt idx="516">
                  <c:v>0.14239741397448474</c:v>
                </c:pt>
                <c:pt idx="517">
                  <c:v>0.14301150163471657</c:v>
                </c:pt>
                <c:pt idx="518">
                  <c:v>0.14348964947383144</c:v>
                </c:pt>
                <c:pt idx="519">
                  <c:v>0.14447562006956122</c:v>
                </c:pt>
                <c:pt idx="520">
                  <c:v>0.1448294099992474</c:v>
                </c:pt>
                <c:pt idx="521">
                  <c:v>0.14551010358972796</c:v>
                </c:pt>
                <c:pt idx="522">
                  <c:v>0.14596705466724047</c:v>
                </c:pt>
                <c:pt idx="523">
                  <c:v>0.14658501730733894</c:v>
                </c:pt>
                <c:pt idx="524">
                  <c:v>0.14671470608478793</c:v>
                </c:pt>
                <c:pt idx="525">
                  <c:v>0.1478454015734621</c:v>
                </c:pt>
                <c:pt idx="526">
                  <c:v>0.14823109909625362</c:v>
                </c:pt>
                <c:pt idx="527">
                  <c:v>0.1493311204749582</c:v>
                </c:pt>
                <c:pt idx="528">
                  <c:v>0.14990896303019244</c:v>
                </c:pt>
                <c:pt idx="529">
                  <c:v>0.14987358708127846</c:v>
                </c:pt>
                <c:pt idx="530">
                  <c:v>0.15131265244614336</c:v>
                </c:pt>
                <c:pt idx="531">
                  <c:v>0.15138505994121426</c:v>
                </c:pt>
                <c:pt idx="532">
                  <c:v>0.15275045113131999</c:v>
                </c:pt>
                <c:pt idx="533">
                  <c:v>0.15274553432957591</c:v>
                </c:pt>
                <c:pt idx="534">
                  <c:v>0.15406520884728719</c:v>
                </c:pt>
                <c:pt idx="535">
                  <c:v>0.15427971424381987</c:v>
                </c:pt>
                <c:pt idx="536">
                  <c:v>0.15419697007653024</c:v>
                </c:pt>
                <c:pt idx="537">
                  <c:v>0.15504398865061012</c:v>
                </c:pt>
                <c:pt idx="538">
                  <c:v>0.15597983501901524</c:v>
                </c:pt>
                <c:pt idx="539">
                  <c:v>0.15599691273232288</c:v>
                </c:pt>
                <c:pt idx="540">
                  <c:v>0.15766954833864089</c:v>
                </c:pt>
                <c:pt idx="541">
                  <c:v>0.15788211513348543</c:v>
                </c:pt>
                <c:pt idx="542">
                  <c:v>0.15843593965966449</c:v>
                </c:pt>
                <c:pt idx="543">
                  <c:v>0.15936132620716709</c:v>
                </c:pt>
                <c:pt idx="544">
                  <c:v>0.15994094981304352</c:v>
                </c:pt>
                <c:pt idx="545">
                  <c:v>0.16075963101128943</c:v>
                </c:pt>
                <c:pt idx="546">
                  <c:v>0.16143840684271513</c:v>
                </c:pt>
                <c:pt idx="547">
                  <c:v>0.16187322581743621</c:v>
                </c:pt>
                <c:pt idx="548">
                  <c:v>0.16158819871700372</c:v>
                </c:pt>
                <c:pt idx="549">
                  <c:v>0.1630788228119977</c:v>
                </c:pt>
                <c:pt idx="550">
                  <c:v>0.16387009486934009</c:v>
                </c:pt>
                <c:pt idx="551">
                  <c:v>0.16444091315217368</c:v>
                </c:pt>
                <c:pt idx="552">
                  <c:v>0.16558782791974028</c:v>
                </c:pt>
                <c:pt idx="553">
                  <c:v>0.16575436192724249</c:v>
                </c:pt>
                <c:pt idx="554">
                  <c:v>0.16627686992573137</c:v>
                </c:pt>
                <c:pt idx="555">
                  <c:v>0.1670666399119749</c:v>
                </c:pt>
                <c:pt idx="556">
                  <c:v>0.16816915087832307</c:v>
                </c:pt>
                <c:pt idx="557">
                  <c:v>0.16795381156258421</c:v>
                </c:pt>
                <c:pt idx="558">
                  <c:v>0.16912585519789783</c:v>
                </c:pt>
                <c:pt idx="559">
                  <c:v>0.169729813512594</c:v>
                </c:pt>
                <c:pt idx="560">
                  <c:v>0.17044550898006094</c:v>
                </c:pt>
                <c:pt idx="561">
                  <c:v>0.17124024781863134</c:v>
                </c:pt>
                <c:pt idx="562">
                  <c:v>0.17171883129337501</c:v>
                </c:pt>
                <c:pt idx="563">
                  <c:v>0.17255253851083024</c:v>
                </c:pt>
                <c:pt idx="564">
                  <c:v>0.17337771472257413</c:v>
                </c:pt>
                <c:pt idx="565">
                  <c:v>0.17395305037528624</c:v>
                </c:pt>
                <c:pt idx="566">
                  <c:v>0.17515748590988406</c:v>
                </c:pt>
                <c:pt idx="567">
                  <c:v>0.17533568926139925</c:v>
                </c:pt>
                <c:pt idx="568">
                  <c:v>0.1759425033588134</c:v>
                </c:pt>
                <c:pt idx="569">
                  <c:v>0.17696531387494299</c:v>
                </c:pt>
                <c:pt idx="570">
                  <c:v>0.17752887272626994</c:v>
                </c:pt>
                <c:pt idx="571">
                  <c:v>0.17844680632281507</c:v>
                </c:pt>
                <c:pt idx="572">
                  <c:v>0.17854651456798751</c:v>
                </c:pt>
                <c:pt idx="573">
                  <c:v>0.18008400335843278</c:v>
                </c:pt>
                <c:pt idx="574">
                  <c:v>0.18042861183389128</c:v>
                </c:pt>
                <c:pt idx="575">
                  <c:v>0.18132268687705044</c:v>
                </c:pt>
                <c:pt idx="576">
                  <c:v>0.1819432701133912</c:v>
                </c:pt>
                <c:pt idx="577">
                  <c:v>0.18265116416103641</c:v>
                </c:pt>
                <c:pt idx="578">
                  <c:v>0.18328812938060271</c:v>
                </c:pt>
                <c:pt idx="579">
                  <c:v>0.18415950432446571</c:v>
                </c:pt>
                <c:pt idx="580">
                  <c:v>0.18451455343810083</c:v>
                </c:pt>
                <c:pt idx="581">
                  <c:v>0.18572106163821411</c:v>
                </c:pt>
                <c:pt idx="582">
                  <c:v>0.18606983681553538</c:v>
                </c:pt>
                <c:pt idx="583">
                  <c:v>0.18713191807994134</c:v>
                </c:pt>
                <c:pt idx="584">
                  <c:v>0.18807580071321914</c:v>
                </c:pt>
                <c:pt idx="585">
                  <c:v>0.18780891156948576</c:v>
                </c:pt>
                <c:pt idx="586">
                  <c:v>0.18918051369368077</c:v>
                </c:pt>
                <c:pt idx="587">
                  <c:v>0.1901581443718193</c:v>
                </c:pt>
                <c:pt idx="588">
                  <c:v>0.19096504938082706</c:v>
                </c:pt>
                <c:pt idx="589">
                  <c:v>0.1923199442383724</c:v>
                </c:pt>
                <c:pt idx="590">
                  <c:v>0.1925500322027062</c:v>
                </c:pt>
                <c:pt idx="591">
                  <c:v>0.19324157752248941</c:v>
                </c:pt>
                <c:pt idx="592">
                  <c:v>0.19414428518663232</c:v>
                </c:pt>
                <c:pt idx="593">
                  <c:v>0.19511139892411919</c:v>
                </c:pt>
                <c:pt idx="594">
                  <c:v>0.19571205420383958</c:v>
                </c:pt>
                <c:pt idx="595">
                  <c:v>0.19619288273442229</c:v>
                </c:pt>
                <c:pt idx="596">
                  <c:v>0.19742660071405219</c:v>
                </c:pt>
                <c:pt idx="597">
                  <c:v>0.19770465776439239</c:v>
                </c:pt>
                <c:pt idx="598">
                  <c:v>0.19928740269317441</c:v>
                </c:pt>
                <c:pt idx="599">
                  <c:v>0.19934781785120126</c:v>
                </c:pt>
                <c:pt idx="600">
                  <c:v>0.20068441439316792</c:v>
                </c:pt>
                <c:pt idx="601">
                  <c:v>0.20064988871244119</c:v>
                </c:pt>
                <c:pt idx="602">
                  <c:v>0.20189919444090523</c:v>
                </c:pt>
                <c:pt idx="603">
                  <c:v>0.20311864194876156</c:v>
                </c:pt>
                <c:pt idx="604">
                  <c:v>0.20301531484435092</c:v>
                </c:pt>
                <c:pt idx="605">
                  <c:v>0.20341990647397643</c:v>
                </c:pt>
                <c:pt idx="606">
                  <c:v>0.20485471042171777</c:v>
                </c:pt>
                <c:pt idx="607">
                  <c:v>0.20691613350923463</c:v>
                </c:pt>
                <c:pt idx="608">
                  <c:v>0.20646977279560022</c:v>
                </c:pt>
                <c:pt idx="609">
                  <c:v>0.20752216132709941</c:v>
                </c:pt>
                <c:pt idx="610">
                  <c:v>0.20808325988703949</c:v>
                </c:pt>
                <c:pt idx="611">
                  <c:v>0.20928304074556978</c:v>
                </c:pt>
                <c:pt idx="612">
                  <c:v>0.20967297390948467</c:v>
                </c:pt>
                <c:pt idx="613">
                  <c:v>0.21071530512202694</c:v>
                </c:pt>
                <c:pt idx="614">
                  <c:v>0.21110722086270498</c:v>
                </c:pt>
                <c:pt idx="615">
                  <c:v>0.21262975784708943</c:v>
                </c:pt>
                <c:pt idx="616">
                  <c:v>0.21359197927662149</c:v>
                </c:pt>
                <c:pt idx="617">
                  <c:v>0.21439786483841389</c:v>
                </c:pt>
                <c:pt idx="618">
                  <c:v>0.21465059620504989</c:v>
                </c:pt>
                <c:pt idx="619">
                  <c:v>0.21573170754458854</c:v>
                </c:pt>
                <c:pt idx="620">
                  <c:v>0.21658920849815474</c:v>
                </c:pt>
                <c:pt idx="621">
                  <c:v>0.21691072239806092</c:v>
                </c:pt>
                <c:pt idx="622">
                  <c:v>0.21844261540218318</c:v>
                </c:pt>
                <c:pt idx="623">
                  <c:v>0.21891773560941599</c:v>
                </c:pt>
                <c:pt idx="624">
                  <c:v>0.21989953534072088</c:v>
                </c:pt>
                <c:pt idx="625">
                  <c:v>0.22073168766135046</c:v>
                </c:pt>
                <c:pt idx="626">
                  <c:v>0.22160369212040359</c:v>
                </c:pt>
                <c:pt idx="627">
                  <c:v>0.22298529900062294</c:v>
                </c:pt>
                <c:pt idx="628">
                  <c:v>0.22307239556816721</c:v>
                </c:pt>
                <c:pt idx="629">
                  <c:v>0.22429906832241941</c:v>
                </c:pt>
                <c:pt idx="630">
                  <c:v>0.225986226745755</c:v>
                </c:pt>
                <c:pt idx="631">
                  <c:v>0.22538778505335302</c:v>
                </c:pt>
                <c:pt idx="632">
                  <c:v>0.22735772819295735</c:v>
                </c:pt>
                <c:pt idx="633">
                  <c:v>0.22846806059466918</c:v>
                </c:pt>
                <c:pt idx="634">
                  <c:v>0.22850916467073173</c:v>
                </c:pt>
                <c:pt idx="635">
                  <c:v>0.22869793456531828</c:v>
                </c:pt>
                <c:pt idx="636">
                  <c:v>0.23035643690429616</c:v>
                </c:pt>
                <c:pt idx="637">
                  <c:v>0.2316772775450209</c:v>
                </c:pt>
                <c:pt idx="638">
                  <c:v>0.23195591457610637</c:v>
                </c:pt>
                <c:pt idx="639">
                  <c:v>0.2334693258172022</c:v>
                </c:pt>
                <c:pt idx="640">
                  <c:v>0.23412002431877568</c:v>
                </c:pt>
                <c:pt idx="641">
                  <c:v>0.2348897646118786</c:v>
                </c:pt>
                <c:pt idx="642">
                  <c:v>0.23606289995792593</c:v>
                </c:pt>
                <c:pt idx="643">
                  <c:v>0.23715121459846278</c:v>
                </c:pt>
                <c:pt idx="644">
                  <c:v>0.2380889525049438</c:v>
                </c:pt>
                <c:pt idx="645">
                  <c:v>0.23938115412849276</c:v>
                </c:pt>
                <c:pt idx="646">
                  <c:v>0.23976554514968071</c:v>
                </c:pt>
                <c:pt idx="647">
                  <c:v>0.24055345797828528</c:v>
                </c:pt>
                <c:pt idx="648">
                  <c:v>0.24108784475306599</c:v>
                </c:pt>
                <c:pt idx="649">
                  <c:v>0.24259668184152097</c:v>
                </c:pt>
                <c:pt idx="650">
                  <c:v>0.24327638283965217</c:v>
                </c:pt>
                <c:pt idx="651">
                  <c:v>0.24399046782174053</c:v>
                </c:pt>
                <c:pt idx="652">
                  <c:v>0.24475303734008624</c:v>
                </c:pt>
                <c:pt idx="653">
                  <c:v>0.24596548342479205</c:v>
                </c:pt>
                <c:pt idx="654">
                  <c:v>0.24759781108350221</c:v>
                </c:pt>
                <c:pt idx="655">
                  <c:v>0.24777566330117742</c:v>
                </c:pt>
                <c:pt idx="656">
                  <c:v>0.24870615603984544</c:v>
                </c:pt>
                <c:pt idx="657">
                  <c:v>0.25018517798835282</c:v>
                </c:pt>
                <c:pt idx="658">
                  <c:v>0.2511016718121224</c:v>
                </c:pt>
                <c:pt idx="659">
                  <c:v>0.25199040415291846</c:v>
                </c:pt>
                <c:pt idx="660">
                  <c:v>0.25273933462858045</c:v>
                </c:pt>
                <c:pt idx="661">
                  <c:v>0.2534481363327904</c:v>
                </c:pt>
                <c:pt idx="662">
                  <c:v>0.25476439633481285</c:v>
                </c:pt>
                <c:pt idx="663">
                  <c:v>0.25585240842924656</c:v>
                </c:pt>
                <c:pt idx="664">
                  <c:v>0.25623389713578149</c:v>
                </c:pt>
                <c:pt idx="665">
                  <c:v>0.25805151444894064</c:v>
                </c:pt>
                <c:pt idx="666">
                  <c:v>0.25853492683781332</c:v>
                </c:pt>
                <c:pt idx="667">
                  <c:v>0.26059074149582162</c:v>
                </c:pt>
                <c:pt idx="668">
                  <c:v>0.26072010959045239</c:v>
                </c:pt>
                <c:pt idx="669">
                  <c:v>0.2622794942630029</c:v>
                </c:pt>
                <c:pt idx="670">
                  <c:v>0.26299425862831599</c:v>
                </c:pt>
                <c:pt idx="671">
                  <c:v>0.26382475652454057</c:v>
                </c:pt>
                <c:pt idx="672">
                  <c:v>0.26438124426284187</c:v>
                </c:pt>
                <c:pt idx="673">
                  <c:v>0.26596885312716756</c:v>
                </c:pt>
                <c:pt idx="674">
                  <c:v>0.2669698241239673</c:v>
                </c:pt>
                <c:pt idx="675">
                  <c:v>0.26790570598193791</c:v>
                </c:pt>
                <c:pt idx="676">
                  <c:v>0.26861451265176095</c:v>
                </c:pt>
                <c:pt idx="677">
                  <c:v>0.26947626980582901</c:v>
                </c:pt>
                <c:pt idx="678">
                  <c:v>0.27051798783798114</c:v>
                </c:pt>
                <c:pt idx="679">
                  <c:v>0.27192042961324114</c:v>
                </c:pt>
                <c:pt idx="680">
                  <c:v>0.27353432896754748</c:v>
                </c:pt>
                <c:pt idx="681">
                  <c:v>0.27394314595747998</c:v>
                </c:pt>
                <c:pt idx="682">
                  <c:v>0.27518355485998758</c:v>
                </c:pt>
                <c:pt idx="683">
                  <c:v>0.27574967517213078</c:v>
                </c:pt>
                <c:pt idx="684">
                  <c:v>0.27667717436078632</c:v>
                </c:pt>
                <c:pt idx="685">
                  <c:v>0.27741417436239946</c:v>
                </c:pt>
                <c:pt idx="686">
                  <c:v>0.27887902858268498</c:v>
                </c:pt>
                <c:pt idx="687">
                  <c:v>0.27982770389637396</c:v>
                </c:pt>
                <c:pt idx="688">
                  <c:v>0.28064864289692176</c:v>
                </c:pt>
                <c:pt idx="689">
                  <c:v>0.28274955739624186</c:v>
                </c:pt>
                <c:pt idx="690">
                  <c:v>0.28317067442441574</c:v>
                </c:pt>
                <c:pt idx="691">
                  <c:v>0.28391871897942872</c:v>
                </c:pt>
                <c:pt idx="692">
                  <c:v>0.28556762677687531</c:v>
                </c:pt>
                <c:pt idx="693">
                  <c:v>0.28705982299968835</c:v>
                </c:pt>
                <c:pt idx="694">
                  <c:v>0.28793433179785988</c:v>
                </c:pt>
                <c:pt idx="695">
                  <c:v>0.28846733878814185</c:v>
                </c:pt>
                <c:pt idx="696">
                  <c:v>0.2899312070537905</c:v>
                </c:pt>
                <c:pt idx="697">
                  <c:v>0.29026227714425251</c:v>
                </c:pt>
                <c:pt idx="698">
                  <c:v>0.29158909482489814</c:v>
                </c:pt>
                <c:pt idx="699">
                  <c:v>0.29285495657673866</c:v>
                </c:pt>
                <c:pt idx="700">
                  <c:v>0.29378533934612067</c:v>
                </c:pt>
                <c:pt idx="701">
                  <c:v>0.29555593279445613</c:v>
                </c:pt>
                <c:pt idx="702">
                  <c:v>0.29651596329792718</c:v>
                </c:pt>
                <c:pt idx="703">
                  <c:v>0.29676392819720132</c:v>
                </c:pt>
                <c:pt idx="704">
                  <c:v>0.29741470154713806</c:v>
                </c:pt>
                <c:pt idx="705">
                  <c:v>0.29839433486649408</c:v>
                </c:pt>
                <c:pt idx="706">
                  <c:v>0.30060839838764769</c:v>
                </c:pt>
                <c:pt idx="707">
                  <c:v>0.30204266730628626</c:v>
                </c:pt>
                <c:pt idx="708">
                  <c:v>0.30349213328112856</c:v>
                </c:pt>
                <c:pt idx="709">
                  <c:v>0.30384361493362488</c:v>
                </c:pt>
                <c:pt idx="710">
                  <c:v>0.30535319134767336</c:v>
                </c:pt>
                <c:pt idx="711">
                  <c:v>0.30615728281930432</c:v>
                </c:pt>
                <c:pt idx="712">
                  <c:v>0.30693398011634182</c:v>
                </c:pt>
                <c:pt idx="713">
                  <c:v>0.30832646505414602</c:v>
                </c:pt>
                <c:pt idx="714">
                  <c:v>0.30918379720985328</c:v>
                </c:pt>
                <c:pt idx="715">
                  <c:v>0.31008375722508164</c:v>
                </c:pt>
                <c:pt idx="716">
                  <c:v>0.31145233520210863</c:v>
                </c:pt>
                <c:pt idx="717">
                  <c:v>0.31283251945357982</c:v>
                </c:pt>
                <c:pt idx="718">
                  <c:v>0.31424149397433537</c:v>
                </c:pt>
                <c:pt idx="719">
                  <c:v>0.3153027162884654</c:v>
                </c:pt>
                <c:pt idx="720">
                  <c:v>0.3169701530646743</c:v>
                </c:pt>
                <c:pt idx="721">
                  <c:v>0.31764910529000145</c:v>
                </c:pt>
                <c:pt idx="722">
                  <c:v>0.31869818704799935</c:v>
                </c:pt>
                <c:pt idx="723">
                  <c:v>0.31947682516539777</c:v>
                </c:pt>
                <c:pt idx="724">
                  <c:v>0.32078185406536192</c:v>
                </c:pt>
                <c:pt idx="725">
                  <c:v>0.32137443837312346</c:v>
                </c:pt>
                <c:pt idx="726">
                  <c:v>0.32361706658928474</c:v>
                </c:pt>
                <c:pt idx="727">
                  <c:v>0.32428663783147416</c:v>
                </c:pt>
                <c:pt idx="728">
                  <c:v>0.32502406114269244</c:v>
                </c:pt>
                <c:pt idx="729">
                  <c:v>0.32679425358711811</c:v>
                </c:pt>
                <c:pt idx="730">
                  <c:v>0.32810247178430529</c:v>
                </c:pt>
                <c:pt idx="731">
                  <c:v>0.32824387796367044</c:v>
                </c:pt>
                <c:pt idx="732">
                  <c:v>0.33060206622679633</c:v>
                </c:pt>
                <c:pt idx="733">
                  <c:v>0.33099076063062677</c:v>
                </c:pt>
                <c:pt idx="734">
                  <c:v>0.33273693726786641</c:v>
                </c:pt>
                <c:pt idx="735">
                  <c:v>0.3328322551861258</c:v>
                </c:pt>
                <c:pt idx="736">
                  <c:v>0.33417545263763282</c:v>
                </c:pt>
                <c:pt idx="737">
                  <c:v>0.33681678157891243</c:v>
                </c:pt>
                <c:pt idx="738">
                  <c:v>0.33740122292049085</c:v>
                </c:pt>
                <c:pt idx="739">
                  <c:v>0.33824028502658188</c:v>
                </c:pt>
                <c:pt idx="740">
                  <c:v>0.33994425821478708</c:v>
                </c:pt>
                <c:pt idx="741">
                  <c:v>0.34154129225577928</c:v>
                </c:pt>
                <c:pt idx="742">
                  <c:v>0.34236978962300924</c:v>
                </c:pt>
                <c:pt idx="743">
                  <c:v>0.34254802874238471</c:v>
                </c:pt>
                <c:pt idx="744">
                  <c:v>0.34503434899197355</c:v>
                </c:pt>
                <c:pt idx="745">
                  <c:v>0.34610902020169099</c:v>
                </c:pt>
                <c:pt idx="746">
                  <c:v>0.34678231915299862</c:v>
                </c:pt>
                <c:pt idx="747">
                  <c:v>0.34802026582859452</c:v>
                </c:pt>
                <c:pt idx="748">
                  <c:v>0.34936713391210061</c:v>
                </c:pt>
                <c:pt idx="749">
                  <c:v>0.35078213928776386</c:v>
                </c:pt>
                <c:pt idx="750">
                  <c:v>0.35219200529015038</c:v>
                </c:pt>
                <c:pt idx="751">
                  <c:v>0.35331943620382827</c:v>
                </c:pt>
                <c:pt idx="752">
                  <c:v>0.35444560626307531</c:v>
                </c:pt>
                <c:pt idx="753">
                  <c:v>0.35549651165156132</c:v>
                </c:pt>
                <c:pt idx="754">
                  <c:v>0.35678567300204822</c:v>
                </c:pt>
                <c:pt idx="755">
                  <c:v>0.35834485689608087</c:v>
                </c:pt>
                <c:pt idx="756">
                  <c:v>0.35950798586368587</c:v>
                </c:pt>
                <c:pt idx="757">
                  <c:v>0.36058908613305957</c:v>
                </c:pt>
                <c:pt idx="758">
                  <c:v>0.36166767038027364</c:v>
                </c:pt>
                <c:pt idx="759">
                  <c:v>0.36279138122895332</c:v>
                </c:pt>
                <c:pt idx="760">
                  <c:v>0.36459728824999382</c:v>
                </c:pt>
                <c:pt idx="761">
                  <c:v>0.36548144296124063</c:v>
                </c:pt>
                <c:pt idx="762">
                  <c:v>0.36610537657719239</c:v>
                </c:pt>
                <c:pt idx="763">
                  <c:v>0.36839927175869797</c:v>
                </c:pt>
                <c:pt idx="764">
                  <c:v>0.36958468311265352</c:v>
                </c:pt>
                <c:pt idx="765">
                  <c:v>0.37074607719169639</c:v>
                </c:pt>
                <c:pt idx="766">
                  <c:v>0.37216758099391106</c:v>
                </c:pt>
                <c:pt idx="767">
                  <c:v>0.37303151846252125</c:v>
                </c:pt>
                <c:pt idx="768">
                  <c:v>0.37453687698559635</c:v>
                </c:pt>
                <c:pt idx="769">
                  <c:v>0.37621865439574553</c:v>
                </c:pt>
                <c:pt idx="770">
                  <c:v>0.37737026571981908</c:v>
                </c:pt>
                <c:pt idx="771">
                  <c:v>0.37804860237577365</c:v>
                </c:pt>
                <c:pt idx="772">
                  <c:v>0.37911396712913542</c:v>
                </c:pt>
                <c:pt idx="773">
                  <c:v>0.38052982129942708</c:v>
                </c:pt>
                <c:pt idx="774">
                  <c:v>0.38232278865706476</c:v>
                </c:pt>
                <c:pt idx="775">
                  <c:v>0.38329729026917891</c:v>
                </c:pt>
                <c:pt idx="776">
                  <c:v>0.38425898371264544</c:v>
                </c:pt>
                <c:pt idx="777">
                  <c:v>0.38617314803994607</c:v>
                </c:pt>
                <c:pt idx="778">
                  <c:v>0.38782206606272068</c:v>
                </c:pt>
                <c:pt idx="779">
                  <c:v>0.3888730661228903</c:v>
                </c:pt>
                <c:pt idx="780">
                  <c:v>0.38998975391111412</c:v>
                </c:pt>
                <c:pt idx="781">
                  <c:v>0.39251247797947575</c:v>
                </c:pt>
                <c:pt idx="782">
                  <c:v>0.39283157354841974</c:v>
                </c:pt>
                <c:pt idx="783">
                  <c:v>0.39450311296170332</c:v>
                </c:pt>
                <c:pt idx="784">
                  <c:v>0.39545361452758448</c:v>
                </c:pt>
                <c:pt idx="785">
                  <c:v>0.39690659831214947</c:v>
                </c:pt>
                <c:pt idx="786">
                  <c:v>0.39766430661798574</c:v>
                </c:pt>
                <c:pt idx="787">
                  <c:v>0.39986504135134343</c:v>
                </c:pt>
                <c:pt idx="788">
                  <c:v>0.40096748498619222</c:v>
                </c:pt>
                <c:pt idx="789">
                  <c:v>0.40201777906129632</c:v>
                </c:pt>
                <c:pt idx="790">
                  <c:v>0.40303770267692479</c:v>
                </c:pt>
                <c:pt idx="791">
                  <c:v>0.40537713712152584</c:v>
                </c:pt>
                <c:pt idx="792">
                  <c:v>0.40642223662144578</c:v>
                </c:pt>
                <c:pt idx="793">
                  <c:v>0.40817940824736337</c:v>
                </c:pt>
                <c:pt idx="794">
                  <c:v>0.4091790895420323</c:v>
                </c:pt>
                <c:pt idx="795">
                  <c:v>0.41082694369572315</c:v>
                </c:pt>
                <c:pt idx="796">
                  <c:v>0.41143835818364888</c:v>
                </c:pt>
                <c:pt idx="797">
                  <c:v>0.41352345441756505</c:v>
                </c:pt>
                <c:pt idx="798">
                  <c:v>0.41493403124550282</c:v>
                </c:pt>
                <c:pt idx="799">
                  <c:v>0.41568133445150229</c:v>
                </c:pt>
                <c:pt idx="800">
                  <c:v>0.41718702325536045</c:v>
                </c:pt>
                <c:pt idx="801">
                  <c:v>0.41823703056235079</c:v>
                </c:pt>
                <c:pt idx="802">
                  <c:v>0.41923189971298747</c:v>
                </c:pt>
                <c:pt idx="803">
                  <c:v>0.42081375998274712</c:v>
                </c:pt>
                <c:pt idx="804">
                  <c:v>0.42370823983182382</c:v>
                </c:pt>
                <c:pt idx="805">
                  <c:v>0.42394217615487861</c:v>
                </c:pt>
                <c:pt idx="806">
                  <c:v>0.42520475053077805</c:v>
                </c:pt>
                <c:pt idx="807">
                  <c:v>0.42656979297235925</c:v>
                </c:pt>
                <c:pt idx="808">
                  <c:v>0.42861296917616037</c:v>
                </c:pt>
                <c:pt idx="809">
                  <c:v>0.43036348952220604</c:v>
                </c:pt>
                <c:pt idx="810">
                  <c:v>0.43136586457373483</c:v>
                </c:pt>
                <c:pt idx="811">
                  <c:v>0.43206080532698038</c:v>
                </c:pt>
                <c:pt idx="812">
                  <c:v>0.43353482871092036</c:v>
                </c:pt>
                <c:pt idx="813">
                  <c:v>0.43523029833704791</c:v>
                </c:pt>
                <c:pt idx="814">
                  <c:v>0.43715166999913352</c:v>
                </c:pt>
                <c:pt idx="815">
                  <c:v>0.43832351342299525</c:v>
                </c:pt>
                <c:pt idx="816">
                  <c:v>0.43960105701627444</c:v>
                </c:pt>
                <c:pt idx="817">
                  <c:v>0.44050411711820048</c:v>
                </c:pt>
                <c:pt idx="818">
                  <c:v>0.44228109874937921</c:v>
                </c:pt>
                <c:pt idx="819">
                  <c:v>0.44386283261156201</c:v>
                </c:pt>
                <c:pt idx="820">
                  <c:v>0.44529900758743163</c:v>
                </c:pt>
                <c:pt idx="821">
                  <c:v>0.44721079524038787</c:v>
                </c:pt>
                <c:pt idx="822">
                  <c:v>0.44870459881021485</c:v>
                </c:pt>
                <c:pt idx="823">
                  <c:v>0.44968564648346926</c:v>
                </c:pt>
                <c:pt idx="824">
                  <c:v>0.45079364810207528</c:v>
                </c:pt>
                <c:pt idx="825">
                  <c:v>0.45302926220431838</c:v>
                </c:pt>
                <c:pt idx="826">
                  <c:v>0.45503848525404733</c:v>
                </c:pt>
                <c:pt idx="827">
                  <c:v>0.45553106439459434</c:v>
                </c:pt>
                <c:pt idx="828">
                  <c:v>0.45613359969858125</c:v>
                </c:pt>
                <c:pt idx="829">
                  <c:v>0.45791615032841582</c:v>
                </c:pt>
                <c:pt idx="830">
                  <c:v>0.45955389913803507</c:v>
                </c:pt>
                <c:pt idx="831">
                  <c:v>0.46084672740277988</c:v>
                </c:pt>
                <c:pt idx="832">
                  <c:v>0.46338051541054742</c:v>
                </c:pt>
                <c:pt idx="833">
                  <c:v>0.46386187112759142</c:v>
                </c:pt>
                <c:pt idx="834">
                  <c:v>0.46555396444835645</c:v>
                </c:pt>
                <c:pt idx="835">
                  <c:v>0.46721408419530586</c:v>
                </c:pt>
                <c:pt idx="836">
                  <c:v>0.46838674261875113</c:v>
                </c:pt>
                <c:pt idx="837">
                  <c:v>0.46957417914668204</c:v>
                </c:pt>
                <c:pt idx="838">
                  <c:v>0.47117049163461511</c:v>
                </c:pt>
                <c:pt idx="839">
                  <c:v>0.47345437286543213</c:v>
                </c:pt>
                <c:pt idx="840">
                  <c:v>0.47414738679922308</c:v>
                </c:pt>
                <c:pt idx="841">
                  <c:v>0.47495436832314364</c:v>
                </c:pt>
                <c:pt idx="842">
                  <c:v>0.47677984875126117</c:v>
                </c:pt>
                <c:pt idx="843">
                  <c:v>0.47834023582441954</c:v>
                </c:pt>
                <c:pt idx="844">
                  <c:v>0.48060073446009605</c:v>
                </c:pt>
                <c:pt idx="845">
                  <c:v>0.48145616450227108</c:v>
                </c:pt>
                <c:pt idx="846">
                  <c:v>0.48260208722129688</c:v>
                </c:pt>
                <c:pt idx="847">
                  <c:v>0.48456218456376632</c:v>
                </c:pt>
                <c:pt idx="848">
                  <c:v>0.48640905240239929</c:v>
                </c:pt>
                <c:pt idx="849">
                  <c:v>0.4877481497859249</c:v>
                </c:pt>
                <c:pt idx="850">
                  <c:v>0.48866316643895868</c:v>
                </c:pt>
                <c:pt idx="851">
                  <c:v>0.49145318576190888</c:v>
                </c:pt>
                <c:pt idx="852">
                  <c:v>0.49274633408085217</c:v>
                </c:pt>
                <c:pt idx="853">
                  <c:v>0.49390387064745467</c:v>
                </c:pt>
                <c:pt idx="854">
                  <c:v>0.49525581363886756</c:v>
                </c:pt>
                <c:pt idx="855">
                  <c:v>0.49562294340762647</c:v>
                </c:pt>
                <c:pt idx="856">
                  <c:v>0.49864212198158536</c:v>
                </c:pt>
                <c:pt idx="857">
                  <c:v>0.49981990806381865</c:v>
                </c:pt>
                <c:pt idx="858">
                  <c:v>0.5012352922825507</c:v>
                </c:pt>
                <c:pt idx="859">
                  <c:v>0.50251930519108756</c:v>
                </c:pt>
                <c:pt idx="860">
                  <c:v>0.50378138526774463</c:v>
                </c:pt>
                <c:pt idx="861">
                  <c:v>0.50624994716578764</c:v>
                </c:pt>
                <c:pt idx="862">
                  <c:v>0.50741808946337208</c:v>
                </c:pt>
                <c:pt idx="863">
                  <c:v>0.50845105041349703</c:v>
                </c:pt>
                <c:pt idx="864">
                  <c:v>0.51034711494395257</c:v>
                </c:pt>
                <c:pt idx="865">
                  <c:v>0.51144576986703405</c:v>
                </c:pt>
                <c:pt idx="866">
                  <c:v>0.51307264753462767</c:v>
                </c:pt>
                <c:pt idx="867">
                  <c:v>0.51532182536429083</c:v>
                </c:pt>
                <c:pt idx="868">
                  <c:v>0.51651817798263244</c:v>
                </c:pt>
                <c:pt idx="869">
                  <c:v>0.51808624594090869</c:v>
                </c:pt>
                <c:pt idx="870">
                  <c:v>0.52055211996499084</c:v>
                </c:pt>
                <c:pt idx="871">
                  <c:v>0.52118519995537449</c:v>
                </c:pt>
                <c:pt idx="872">
                  <c:v>0.5218975119871675</c:v>
                </c:pt>
                <c:pt idx="873">
                  <c:v>0.52406128806009644</c:v>
                </c:pt>
                <c:pt idx="874">
                  <c:v>0.52614424559851136</c:v>
                </c:pt>
                <c:pt idx="875">
                  <c:v>0.52690355320140203</c:v>
                </c:pt>
                <c:pt idx="876">
                  <c:v>0.52936705939242057</c:v>
                </c:pt>
                <c:pt idx="877">
                  <c:v>0.53009474236990395</c:v>
                </c:pt>
                <c:pt idx="878">
                  <c:v>0.53245016275690449</c:v>
                </c:pt>
                <c:pt idx="879">
                  <c:v>0.53351586435123477</c:v>
                </c:pt>
                <c:pt idx="880">
                  <c:v>0.53515617137550542</c:v>
                </c:pt>
                <c:pt idx="881">
                  <c:v>0.53718391897717788</c:v>
                </c:pt>
                <c:pt idx="882">
                  <c:v>0.53780968122862161</c:v>
                </c:pt>
                <c:pt idx="883">
                  <c:v>0.53868954012718084</c:v>
                </c:pt>
                <c:pt idx="884">
                  <c:v>0.54064832759523695</c:v>
                </c:pt>
                <c:pt idx="885">
                  <c:v>0.54316878648028988</c:v>
                </c:pt>
                <c:pt idx="886">
                  <c:v>0.54450226455503858</c:v>
                </c:pt>
                <c:pt idx="887">
                  <c:v>0.54562053401747512</c:v>
                </c:pt>
                <c:pt idx="888">
                  <c:v>0.54777655774096756</c:v>
                </c:pt>
                <c:pt idx="889">
                  <c:v>0.54946653377438359</c:v>
                </c:pt>
                <c:pt idx="890">
                  <c:v>0.55036038159218059</c:v>
                </c:pt>
                <c:pt idx="891">
                  <c:v>0.55232395584453209</c:v>
                </c:pt>
                <c:pt idx="892">
                  <c:v>0.55374448460744774</c:v>
                </c:pt>
                <c:pt idx="893">
                  <c:v>0.55510136188290538</c:v>
                </c:pt>
                <c:pt idx="894">
                  <c:v>0.55653913109899078</c:v>
                </c:pt>
                <c:pt idx="895">
                  <c:v>0.55843728861003306</c:v>
                </c:pt>
                <c:pt idx="896">
                  <c:v>0.55973345694676713</c:v>
                </c:pt>
                <c:pt idx="897">
                  <c:v>0.56148496156648797</c:v>
                </c:pt>
                <c:pt idx="898">
                  <c:v>0.56270701035321546</c:v>
                </c:pt>
                <c:pt idx="899">
                  <c:v>0.56446978611786858</c:v>
                </c:pt>
                <c:pt idx="900">
                  <c:v>0.56656474459845019</c:v>
                </c:pt>
                <c:pt idx="901">
                  <c:v>0.56732260496023357</c:v>
                </c:pt>
                <c:pt idx="902">
                  <c:v>0.56953623779595619</c:v>
                </c:pt>
                <c:pt idx="903">
                  <c:v>0.57143108237602369</c:v>
                </c:pt>
                <c:pt idx="904">
                  <c:v>0.57244321339872783</c:v>
                </c:pt>
                <c:pt idx="905">
                  <c:v>0.57436213824045557</c:v>
                </c:pt>
                <c:pt idx="906">
                  <c:v>0.57625043645592944</c:v>
                </c:pt>
                <c:pt idx="907">
                  <c:v>0.57670365927842582</c:v>
                </c:pt>
                <c:pt idx="908">
                  <c:v>0.57866440187003232</c:v>
                </c:pt>
                <c:pt idx="909">
                  <c:v>0.58007653882189258</c:v>
                </c:pt>
                <c:pt idx="910">
                  <c:v>0.5822708816544655</c:v>
                </c:pt>
                <c:pt idx="911">
                  <c:v>0.58424023256779334</c:v>
                </c:pt>
                <c:pt idx="912">
                  <c:v>0.58439824844177468</c:v>
                </c:pt>
                <c:pt idx="913">
                  <c:v>0.58581857858645059</c:v>
                </c:pt>
                <c:pt idx="914">
                  <c:v>0.58858599299229675</c:v>
                </c:pt>
                <c:pt idx="915">
                  <c:v>0.58968299833052251</c:v>
                </c:pt>
                <c:pt idx="916">
                  <c:v>0.59115895095337734</c:v>
                </c:pt>
                <c:pt idx="917">
                  <c:v>0.59276696464447154</c:v>
                </c:pt>
                <c:pt idx="918">
                  <c:v>0.59481435286910067</c:v>
                </c:pt>
                <c:pt idx="919">
                  <c:v>0.59532025552457934</c:v>
                </c:pt>
                <c:pt idx="920">
                  <c:v>0.59864731644058489</c:v>
                </c:pt>
                <c:pt idx="921">
                  <c:v>0.59973612062950321</c:v>
                </c:pt>
                <c:pt idx="922">
                  <c:v>0.60079057403680414</c:v>
                </c:pt>
                <c:pt idx="923">
                  <c:v>0.60210958404139192</c:v>
                </c:pt>
                <c:pt idx="924">
                  <c:v>0.60403729695599595</c:v>
                </c:pt>
                <c:pt idx="925">
                  <c:v>0.6048715437775537</c:v>
                </c:pt>
                <c:pt idx="926">
                  <c:v>0.60690980743760492</c:v>
                </c:pt>
                <c:pt idx="927">
                  <c:v>0.60886932180269648</c:v>
                </c:pt>
                <c:pt idx="928">
                  <c:v>0.61019466017480595</c:v>
                </c:pt>
                <c:pt idx="929">
                  <c:v>0.61217865054174658</c:v>
                </c:pt>
                <c:pt idx="930">
                  <c:v>0.61344506732761661</c:v>
                </c:pt>
                <c:pt idx="931">
                  <c:v>0.61491282439323069</c:v>
                </c:pt>
                <c:pt idx="932">
                  <c:v>0.61717928828657675</c:v>
                </c:pt>
                <c:pt idx="933">
                  <c:v>0.61866104374326769</c:v>
                </c:pt>
                <c:pt idx="934">
                  <c:v>0.61962985643702595</c:v>
                </c:pt>
                <c:pt idx="935">
                  <c:v>0.62187101623014029</c:v>
                </c:pt>
                <c:pt idx="936">
                  <c:v>0.62345782817397322</c:v>
                </c:pt>
                <c:pt idx="937">
                  <c:v>0.62500993850945519</c:v>
                </c:pt>
                <c:pt idx="938">
                  <c:v>0.62630789441758172</c:v>
                </c:pt>
                <c:pt idx="939">
                  <c:v>0.62703358201993953</c:v>
                </c:pt>
                <c:pt idx="940">
                  <c:v>0.62927847462923303</c:v>
                </c:pt>
                <c:pt idx="941">
                  <c:v>0.63215770174981289</c:v>
                </c:pt>
                <c:pt idx="942">
                  <c:v>0.63284278807823169</c:v>
                </c:pt>
                <c:pt idx="943">
                  <c:v>0.63388867175379104</c:v>
                </c:pt>
                <c:pt idx="944">
                  <c:v>0.6357581236091131</c:v>
                </c:pt>
                <c:pt idx="945">
                  <c:v>0.63665799167070791</c:v>
                </c:pt>
                <c:pt idx="946">
                  <c:v>0.63956902615956945</c:v>
                </c:pt>
                <c:pt idx="947">
                  <c:v>0.64030423924175905</c:v>
                </c:pt>
                <c:pt idx="948">
                  <c:v>0.64208544452902006</c:v>
                </c:pt>
                <c:pt idx="949">
                  <c:v>0.64455301582937963</c:v>
                </c:pt>
                <c:pt idx="950">
                  <c:v>0.64525410064778865</c:v>
                </c:pt>
                <c:pt idx="951">
                  <c:v>0.64696333493674119</c:v>
                </c:pt>
                <c:pt idx="952">
                  <c:v>0.64871815309693281</c:v>
                </c:pt>
                <c:pt idx="953">
                  <c:v>0.64986820297790104</c:v>
                </c:pt>
                <c:pt idx="954">
                  <c:v>0.65183851012870231</c:v>
                </c:pt>
                <c:pt idx="955">
                  <c:v>0.65336612954857365</c:v>
                </c:pt>
                <c:pt idx="956">
                  <c:v>0.65523469243763377</c:v>
                </c:pt>
                <c:pt idx="957">
                  <c:v>0.65684891119755828</c:v>
                </c:pt>
                <c:pt idx="958">
                  <c:v>0.65827878743230062</c:v>
                </c:pt>
                <c:pt idx="959">
                  <c:v>0.65981730719879894</c:v>
                </c:pt>
                <c:pt idx="960">
                  <c:v>0.660972132007699</c:v>
                </c:pt>
                <c:pt idx="961">
                  <c:v>0.66225209507409644</c:v>
                </c:pt>
                <c:pt idx="962">
                  <c:v>0.66479054431827533</c:v>
                </c:pt>
                <c:pt idx="963">
                  <c:v>0.66644345311646436</c:v>
                </c:pt>
                <c:pt idx="964">
                  <c:v>0.66739296405160942</c:v>
                </c:pt>
                <c:pt idx="965">
                  <c:v>0.66983690941413665</c:v>
                </c:pt>
                <c:pt idx="966">
                  <c:v>0.67104485870274966</c:v>
                </c:pt>
                <c:pt idx="967">
                  <c:v>0.67255841837521713</c:v>
                </c:pt>
                <c:pt idx="968">
                  <c:v>0.6739909560991848</c:v>
                </c:pt>
                <c:pt idx="969">
                  <c:v>0.67621270425297997</c:v>
                </c:pt>
                <c:pt idx="970">
                  <c:v>0.67616049192645944</c:v>
                </c:pt>
                <c:pt idx="971">
                  <c:v>0.67865698217182591</c:v>
                </c:pt>
                <c:pt idx="972">
                  <c:v>0.67995379875447615</c:v>
                </c:pt>
                <c:pt idx="973">
                  <c:v>0.68238558090386758</c:v>
                </c:pt>
                <c:pt idx="974">
                  <c:v>0.68317693306437965</c:v>
                </c:pt>
                <c:pt idx="975">
                  <c:v>0.68477002014618438</c:v>
                </c:pt>
                <c:pt idx="976">
                  <c:v>0.68599417702614063</c:v>
                </c:pt>
                <c:pt idx="977">
                  <c:v>0.68784004329869175</c:v>
                </c:pt>
                <c:pt idx="978">
                  <c:v>0.68999036302675787</c:v>
                </c:pt>
                <c:pt idx="979">
                  <c:v>0.6916491032426737</c:v>
                </c:pt>
                <c:pt idx="980">
                  <c:v>0.69288335669909296</c:v>
                </c:pt>
                <c:pt idx="981">
                  <c:v>0.69415556786994126</c:v>
                </c:pt>
                <c:pt idx="982">
                  <c:v>0.69577767395135315</c:v>
                </c:pt>
                <c:pt idx="983">
                  <c:v>0.69783960061262973</c:v>
                </c:pt>
                <c:pt idx="984">
                  <c:v>0.6998859022472016</c:v>
                </c:pt>
                <c:pt idx="985">
                  <c:v>0.70126950197361049</c:v>
                </c:pt>
                <c:pt idx="986">
                  <c:v>0.7020905521364873</c:v>
                </c:pt>
                <c:pt idx="987">
                  <c:v>0.70315905930754563</c:v>
                </c:pt>
                <c:pt idx="988">
                  <c:v>0.7051195907865937</c:v>
                </c:pt>
                <c:pt idx="989">
                  <c:v>0.70657716110253987</c:v>
                </c:pt>
                <c:pt idx="990">
                  <c:v>0.70903763801441955</c:v>
                </c:pt>
                <c:pt idx="991">
                  <c:v>0.71092383426242178</c:v>
                </c:pt>
                <c:pt idx="992">
                  <c:v>0.71151051731893622</c:v>
                </c:pt>
                <c:pt idx="993">
                  <c:v>0.71316909938960482</c:v>
                </c:pt>
                <c:pt idx="994">
                  <c:v>0.71410858216437612</c:v>
                </c:pt>
                <c:pt idx="995">
                  <c:v>0.71590800781857356</c:v>
                </c:pt>
                <c:pt idx="996">
                  <c:v>0.71741881351398062</c:v>
                </c:pt>
                <c:pt idx="997">
                  <c:v>0.71940476589991897</c:v>
                </c:pt>
                <c:pt idx="998">
                  <c:v>0.72116846436435667</c:v>
                </c:pt>
                <c:pt idx="999">
                  <c:v>0.72139488228499615</c:v>
                </c:pt>
                <c:pt idx="1000">
                  <c:v>0.72450845028039679</c:v>
                </c:pt>
                <c:pt idx="1001">
                  <c:v>0.72504750446109656</c:v>
                </c:pt>
                <c:pt idx="1002">
                  <c:v>0.72703977168074274</c:v>
                </c:pt>
                <c:pt idx="1003">
                  <c:v>0.72915750603722806</c:v>
                </c:pt>
                <c:pt idx="1004">
                  <c:v>0.73052685412383767</c:v>
                </c:pt>
                <c:pt idx="1005">
                  <c:v>0.73142458753040263</c:v>
                </c:pt>
                <c:pt idx="1006">
                  <c:v>0.73424577559447435</c:v>
                </c:pt>
                <c:pt idx="1007">
                  <c:v>0.73580892090247563</c:v>
                </c:pt>
                <c:pt idx="1008">
                  <c:v>0.73640978429090098</c:v>
                </c:pt>
                <c:pt idx="1009">
                  <c:v>0.73750830484749286</c:v>
                </c:pt>
                <c:pt idx="1010">
                  <c:v>0.73870618191243698</c:v>
                </c:pt>
                <c:pt idx="1011">
                  <c:v>0.73965543632956654</c:v>
                </c:pt>
                <c:pt idx="1012">
                  <c:v>0.74200687394756493</c:v>
                </c:pt>
                <c:pt idx="1013">
                  <c:v>0.74255630712120058</c:v>
                </c:pt>
                <c:pt idx="1014">
                  <c:v>0.74519617396253335</c:v>
                </c:pt>
                <c:pt idx="1015">
                  <c:v>0.74675536309215262</c:v>
                </c:pt>
                <c:pt idx="1016">
                  <c:v>0.7486401038904188</c:v>
                </c:pt>
                <c:pt idx="1017">
                  <c:v>0.7501484064987024</c:v>
                </c:pt>
                <c:pt idx="1018">
                  <c:v>0.75175515382063562</c:v>
                </c:pt>
                <c:pt idx="1019">
                  <c:v>0.75250121752338683</c:v>
                </c:pt>
                <c:pt idx="1020">
                  <c:v>0.75419877178889916</c:v>
                </c:pt>
                <c:pt idx="1021">
                  <c:v>0.75545027581518365</c:v>
                </c:pt>
                <c:pt idx="1022">
                  <c:v>0.7573634870675866</c:v>
                </c:pt>
                <c:pt idx="1023">
                  <c:v>0.7584769305300747</c:v>
                </c:pt>
                <c:pt idx="1024">
                  <c:v>0.76017982645652382</c:v>
                </c:pt>
                <c:pt idx="1025">
                  <c:v>0.76088301337201336</c:v>
                </c:pt>
                <c:pt idx="1026">
                  <c:v>0.76363911957413178</c:v>
                </c:pt>
                <c:pt idx="1027">
                  <c:v>0.76464242048207776</c:v>
                </c:pt>
                <c:pt idx="1028">
                  <c:v>0.76636950859866615</c:v>
                </c:pt>
                <c:pt idx="1029">
                  <c:v>0.76784832082764332</c:v>
                </c:pt>
                <c:pt idx="1030">
                  <c:v>0.76968077602314255</c:v>
                </c:pt>
                <c:pt idx="1031">
                  <c:v>0.77096156913784053</c:v>
                </c:pt>
                <c:pt idx="1032">
                  <c:v>0.77180719810186615</c:v>
                </c:pt>
                <c:pt idx="1033">
                  <c:v>0.77274329227066263</c:v>
                </c:pt>
                <c:pt idx="1034">
                  <c:v>0.77414509306211821</c:v>
                </c:pt>
                <c:pt idx="1035">
                  <c:v>0.77538547771566702</c:v>
                </c:pt>
                <c:pt idx="1036">
                  <c:v>0.77728054992878615</c:v>
                </c:pt>
                <c:pt idx="1037">
                  <c:v>0.77955658014546558</c:v>
                </c:pt>
                <c:pt idx="1038">
                  <c:v>0.78080103807978385</c:v>
                </c:pt>
                <c:pt idx="1039">
                  <c:v>0.78180432525799259</c:v>
                </c:pt>
                <c:pt idx="1040">
                  <c:v>0.78376396449311103</c:v>
                </c:pt>
                <c:pt idx="1041">
                  <c:v>0.78538592026408183</c:v>
                </c:pt>
                <c:pt idx="1042">
                  <c:v>0.78544982479073688</c:v>
                </c:pt>
                <c:pt idx="1043">
                  <c:v>0.78780037939153269</c:v>
                </c:pt>
                <c:pt idx="1044">
                  <c:v>0.78858859249688162</c:v>
                </c:pt>
                <c:pt idx="1045">
                  <c:v>0.79043608235505447</c:v>
                </c:pt>
                <c:pt idx="1046">
                  <c:v>0.79177248875435047</c:v>
                </c:pt>
                <c:pt idx="1047">
                  <c:v>0.79412138277954569</c:v>
                </c:pt>
                <c:pt idx="1048">
                  <c:v>0.7946135087095727</c:v>
                </c:pt>
                <c:pt idx="1049">
                  <c:v>0.79591630461777241</c:v>
                </c:pt>
                <c:pt idx="1050">
                  <c:v>0.79739526096195956</c:v>
                </c:pt>
                <c:pt idx="1051">
                  <c:v>0.79914079429025542</c:v>
                </c:pt>
                <c:pt idx="1052">
                  <c:v>0.80028672345849861</c:v>
                </c:pt>
                <c:pt idx="1053">
                  <c:v>0.80139546413163976</c:v>
                </c:pt>
                <c:pt idx="1054">
                  <c:v>0.8026641877851185</c:v>
                </c:pt>
                <c:pt idx="1055">
                  <c:v>0.80435398120624968</c:v>
                </c:pt>
                <c:pt idx="1056">
                  <c:v>0.80572909049561359</c:v>
                </c:pt>
                <c:pt idx="1057">
                  <c:v>0.80727098756842464</c:v>
                </c:pt>
                <c:pt idx="1058">
                  <c:v>0.80901851615593545</c:v>
                </c:pt>
                <c:pt idx="1059">
                  <c:v>0.80973623005680961</c:v>
                </c:pt>
                <c:pt idx="1060">
                  <c:v>0.81166454713851</c:v>
                </c:pt>
                <c:pt idx="1061">
                  <c:v>0.81290466333867772</c:v>
                </c:pt>
                <c:pt idx="1062">
                  <c:v>0.81410470491652021</c:v>
                </c:pt>
                <c:pt idx="1063">
                  <c:v>0.81506924320419261</c:v>
                </c:pt>
                <c:pt idx="1064">
                  <c:v>0.81686799103701246</c:v>
                </c:pt>
                <c:pt idx="1065">
                  <c:v>0.81868775721754883</c:v>
                </c:pt>
                <c:pt idx="1066">
                  <c:v>0.81952495580705043</c:v>
                </c:pt>
                <c:pt idx="1067">
                  <c:v>0.82030882044350029</c:v>
                </c:pt>
                <c:pt idx="1068">
                  <c:v>0.82203224734472169</c:v>
                </c:pt>
                <c:pt idx="1069">
                  <c:v>0.82331997755977226</c:v>
                </c:pt>
                <c:pt idx="1070">
                  <c:v>0.82491453972029849</c:v>
                </c:pt>
                <c:pt idx="1071">
                  <c:v>0.82644017104191847</c:v>
                </c:pt>
                <c:pt idx="1072">
                  <c:v>0.82662091657558368</c:v>
                </c:pt>
                <c:pt idx="1073">
                  <c:v>0.82899639270893188</c:v>
                </c:pt>
                <c:pt idx="1074">
                  <c:v>0.82886631216767692</c:v>
                </c:pt>
                <c:pt idx="1075">
                  <c:v>0.83157402876693975</c:v>
                </c:pt>
                <c:pt idx="1076">
                  <c:v>0.83242040416262453</c:v>
                </c:pt>
                <c:pt idx="1077">
                  <c:v>0.83448746785275918</c:v>
                </c:pt>
                <c:pt idx="1078">
                  <c:v>0.83513021792885789</c:v>
                </c:pt>
                <c:pt idx="1079">
                  <c:v>0.83630391482725308</c:v>
                </c:pt>
                <c:pt idx="1080">
                  <c:v>0.83697846583045798</c:v>
                </c:pt>
                <c:pt idx="1081">
                  <c:v>0.83883316656849183</c:v>
                </c:pt>
                <c:pt idx="1082">
                  <c:v>0.84051176902021907</c:v>
                </c:pt>
                <c:pt idx="1083">
                  <c:v>0.84143396526469538</c:v>
                </c:pt>
                <c:pt idx="1084">
                  <c:v>0.84293639598247738</c:v>
                </c:pt>
                <c:pt idx="1085">
                  <c:v>0.84388240645696055</c:v>
                </c:pt>
                <c:pt idx="1086">
                  <c:v>0.84515536057569773</c:v>
                </c:pt>
                <c:pt idx="1087">
                  <c:v>0.84656743158171455</c:v>
                </c:pt>
                <c:pt idx="1088">
                  <c:v>0.84812251357482393</c:v>
                </c:pt>
                <c:pt idx="1089">
                  <c:v>0.84914978926292939</c:v>
                </c:pt>
                <c:pt idx="1090">
                  <c:v>0.85010569346333975</c:v>
                </c:pt>
                <c:pt idx="1091">
                  <c:v>0.85171117960405263</c:v>
                </c:pt>
                <c:pt idx="1092">
                  <c:v>0.85326359147506459</c:v>
                </c:pt>
                <c:pt idx="1093">
                  <c:v>0.85353008447965251</c:v>
                </c:pt>
                <c:pt idx="1094">
                  <c:v>0.85524130338565685</c:v>
                </c:pt>
                <c:pt idx="1095">
                  <c:v>0.85660571482676662</c:v>
                </c:pt>
                <c:pt idx="1096">
                  <c:v>0.85718698005379135</c:v>
                </c:pt>
                <c:pt idx="1097">
                  <c:v>0.85877426718593164</c:v>
                </c:pt>
                <c:pt idx="1098">
                  <c:v>0.8602295609620435</c:v>
                </c:pt>
                <c:pt idx="1099">
                  <c:v>0.86087007849190023</c:v>
                </c:pt>
                <c:pt idx="1100">
                  <c:v>0.86201442979457654</c:v>
                </c:pt>
                <c:pt idx="1101">
                  <c:v>0.86340580622634822</c:v>
                </c:pt>
                <c:pt idx="1102">
                  <c:v>0.86436727994727058</c:v>
                </c:pt>
                <c:pt idx="1103">
                  <c:v>0.86550928106271496</c:v>
                </c:pt>
                <c:pt idx="1104">
                  <c:v>0.86682050155526025</c:v>
                </c:pt>
                <c:pt idx="1105">
                  <c:v>0.8681374182859366</c:v>
                </c:pt>
                <c:pt idx="1106">
                  <c:v>0.86925899599544776</c:v>
                </c:pt>
                <c:pt idx="1107">
                  <c:v>0.87059803155540039</c:v>
                </c:pt>
                <c:pt idx="1108">
                  <c:v>0.87121201068116583</c:v>
                </c:pt>
                <c:pt idx="1109">
                  <c:v>0.87232126258623344</c:v>
                </c:pt>
                <c:pt idx="1110">
                  <c:v>0.87420283175408564</c:v>
                </c:pt>
                <c:pt idx="1111">
                  <c:v>0.87485778763116073</c:v>
                </c:pt>
                <c:pt idx="1112">
                  <c:v>0.87547891293371405</c:v>
                </c:pt>
                <c:pt idx="1113">
                  <c:v>0.87699299838294897</c:v>
                </c:pt>
                <c:pt idx="1114">
                  <c:v>0.87843910355050414</c:v>
                </c:pt>
                <c:pt idx="1115">
                  <c:v>0.87888292764847176</c:v>
                </c:pt>
                <c:pt idx="1116">
                  <c:v>0.87977433657109783</c:v>
                </c:pt>
                <c:pt idx="1117">
                  <c:v>0.88165626023414012</c:v>
                </c:pt>
                <c:pt idx="1118">
                  <c:v>0.8832617543182788</c:v>
                </c:pt>
                <c:pt idx="1119">
                  <c:v>0.88385356340697241</c:v>
                </c:pt>
                <c:pt idx="1120">
                  <c:v>0.88487446934436953</c:v>
                </c:pt>
                <c:pt idx="1121">
                  <c:v>0.88601019026863059</c:v>
                </c:pt>
                <c:pt idx="1122">
                  <c:v>0.88722212040480219</c:v>
                </c:pt>
                <c:pt idx="1123">
                  <c:v>0.88821113412728159</c:v>
                </c:pt>
                <c:pt idx="1124">
                  <c:v>0.88888714521091639</c:v>
                </c:pt>
                <c:pt idx="1125">
                  <c:v>0.88981066858210167</c:v>
                </c:pt>
                <c:pt idx="1126">
                  <c:v>0.89153474531985888</c:v>
                </c:pt>
                <c:pt idx="1127">
                  <c:v>0.89160883265692503</c:v>
                </c:pt>
                <c:pt idx="1128">
                  <c:v>0.89317903998081083</c:v>
                </c:pt>
                <c:pt idx="1129">
                  <c:v>0.8942125898348775</c:v>
                </c:pt>
                <c:pt idx="1130">
                  <c:v>0.89513786991938349</c:v>
                </c:pt>
                <c:pt idx="1131">
                  <c:v>0.89618764584252686</c:v>
                </c:pt>
                <c:pt idx="1132">
                  <c:v>0.89771673662149454</c:v>
                </c:pt>
                <c:pt idx="1133">
                  <c:v>0.89829709668347935</c:v>
                </c:pt>
                <c:pt idx="1134">
                  <c:v>0.89892143386670664</c:v>
                </c:pt>
                <c:pt idx="1135">
                  <c:v>0.90009785617145111</c:v>
                </c:pt>
                <c:pt idx="1136">
                  <c:v>0.90105730526102756</c:v>
                </c:pt>
                <c:pt idx="1137">
                  <c:v>0.90202283571279551</c:v>
                </c:pt>
                <c:pt idx="1138">
                  <c:v>0.90287534726913299</c:v>
                </c:pt>
                <c:pt idx="1139">
                  <c:v>0.9043887168384146</c:v>
                </c:pt>
                <c:pt idx="1140">
                  <c:v>0.90531055974597796</c:v>
                </c:pt>
                <c:pt idx="1141">
                  <c:v>0.90642440323507811</c:v>
                </c:pt>
                <c:pt idx="1142">
                  <c:v>0.90748849721781855</c:v>
                </c:pt>
                <c:pt idx="1143">
                  <c:v>0.90807736827610253</c:v>
                </c:pt>
                <c:pt idx="1144">
                  <c:v>0.90917409566254193</c:v>
                </c:pt>
                <c:pt idx="1145">
                  <c:v>0.90957415930137209</c:v>
                </c:pt>
                <c:pt idx="1146">
                  <c:v>0.91117478928935058</c:v>
                </c:pt>
                <c:pt idx="1147">
                  <c:v>0.91227185956730994</c:v>
                </c:pt>
                <c:pt idx="1148">
                  <c:v>0.91287221537452445</c:v>
                </c:pt>
                <c:pt idx="1149">
                  <c:v>0.91377928261605224</c:v>
                </c:pt>
                <c:pt idx="1150">
                  <c:v>0.9146463805873245</c:v>
                </c:pt>
                <c:pt idx="1151">
                  <c:v>0.91537694326062058</c:v>
                </c:pt>
                <c:pt idx="1152">
                  <c:v>0.91643688553588254</c:v>
                </c:pt>
                <c:pt idx="1153">
                  <c:v>0.9173726319915364</c:v>
                </c:pt>
                <c:pt idx="1154">
                  <c:v>0.91905552263528356</c:v>
                </c:pt>
                <c:pt idx="1155">
                  <c:v>0.91930781543180762</c:v>
                </c:pt>
                <c:pt idx="1156">
                  <c:v>0.91990351133504222</c:v>
                </c:pt>
                <c:pt idx="1157">
                  <c:v>0.92067473653262244</c:v>
                </c:pt>
                <c:pt idx="1158">
                  <c:v>0.92142623750690422</c:v>
                </c:pt>
                <c:pt idx="1159">
                  <c:v>0.92265581467329383</c:v>
                </c:pt>
                <c:pt idx="1160">
                  <c:v>0.92364118138093254</c:v>
                </c:pt>
                <c:pt idx="1161">
                  <c:v>0.92395714116340832</c:v>
                </c:pt>
                <c:pt idx="1162">
                  <c:v>0.92523870023940424</c:v>
                </c:pt>
                <c:pt idx="1163">
                  <c:v>0.92555832451336051</c:v>
                </c:pt>
                <c:pt idx="1164">
                  <c:v>0.92664637207610845</c:v>
                </c:pt>
                <c:pt idx="1165">
                  <c:v>0.92758343420547495</c:v>
                </c:pt>
                <c:pt idx="1166">
                  <c:v>0.92870508434801202</c:v>
                </c:pt>
                <c:pt idx="1167">
                  <c:v>0.92941346507859535</c:v>
                </c:pt>
                <c:pt idx="1168">
                  <c:v>0.93042602838013866</c:v>
                </c:pt>
                <c:pt idx="1169">
                  <c:v>0.93060305502990803</c:v>
                </c:pt>
                <c:pt idx="1170">
                  <c:v>0.93155322800010409</c:v>
                </c:pt>
                <c:pt idx="1171">
                  <c:v>0.93261492871427421</c:v>
                </c:pt>
                <c:pt idx="1172">
                  <c:v>0.93304321652025846</c:v>
                </c:pt>
                <c:pt idx="1173">
                  <c:v>0.93427691520002054</c:v>
                </c:pt>
                <c:pt idx="1174">
                  <c:v>0.93462749997648265</c:v>
                </c:pt>
                <c:pt idx="1175">
                  <c:v>0.93568304976395489</c:v>
                </c:pt>
                <c:pt idx="1176">
                  <c:v>0.93601505116857231</c:v>
                </c:pt>
                <c:pt idx="1177">
                  <c:v>0.93711393911550434</c:v>
                </c:pt>
                <c:pt idx="1178">
                  <c:v>0.93770086230019933</c:v>
                </c:pt>
                <c:pt idx="1179">
                  <c:v>0.93881093856794251</c:v>
                </c:pt>
                <c:pt idx="1180">
                  <c:v>0.93946584054278981</c:v>
                </c:pt>
                <c:pt idx="1181">
                  <c:v>0.939696727945454</c:v>
                </c:pt>
                <c:pt idx="1182">
                  <c:v>0.94093302314177762</c:v>
                </c:pt>
                <c:pt idx="1183">
                  <c:v>0.94159983231082911</c:v>
                </c:pt>
                <c:pt idx="1184">
                  <c:v>0.94212648560000334</c:v>
                </c:pt>
                <c:pt idx="1185">
                  <c:v>0.94280602535143043</c:v>
                </c:pt>
                <c:pt idx="1186">
                  <c:v>0.94356161435213681</c:v>
                </c:pt>
                <c:pt idx="1187">
                  <c:v>0.9445241788341926</c:v>
                </c:pt>
                <c:pt idx="1188">
                  <c:v>0.94505780797480665</c:v>
                </c:pt>
                <c:pt idx="1189">
                  <c:v>0.94599419789638972</c:v>
                </c:pt>
                <c:pt idx="1190">
                  <c:v>0.94651710791656862</c:v>
                </c:pt>
                <c:pt idx="1191">
                  <c:v>0.94722379754816255</c:v>
                </c:pt>
                <c:pt idx="1192">
                  <c:v>0.94796585006327394</c:v>
                </c:pt>
                <c:pt idx="1193">
                  <c:v>0.94866383420739564</c:v>
                </c:pt>
                <c:pt idx="1194">
                  <c:v>0.94935032478196268</c:v>
                </c:pt>
                <c:pt idx="1195">
                  <c:v>0.94992151314223694</c:v>
                </c:pt>
                <c:pt idx="1196">
                  <c:v>0.95053421821379436</c:v>
                </c:pt>
                <c:pt idx="1197">
                  <c:v>0.95088913279547294</c:v>
                </c:pt>
                <c:pt idx="1198">
                  <c:v>0.95224585101078774</c:v>
                </c:pt>
                <c:pt idx="1199">
                  <c:v>0.95273107583427463</c:v>
                </c:pt>
                <c:pt idx="1200">
                  <c:v>0.95322604848842363</c:v>
                </c:pt>
                <c:pt idx="1201">
                  <c:v>0.95309136384121951</c:v>
                </c:pt>
                <c:pt idx="1202">
                  <c:v>0.954193237486751</c:v>
                </c:pt>
                <c:pt idx="1203">
                  <c:v>0.95511842948268733</c:v>
                </c:pt>
                <c:pt idx="1204">
                  <c:v>0.95560845303420894</c:v>
                </c:pt>
                <c:pt idx="1205">
                  <c:v>0.95618117108770917</c:v>
                </c:pt>
                <c:pt idx="1206">
                  <c:v>0.95700068939841665</c:v>
                </c:pt>
                <c:pt idx="1207">
                  <c:v>0.95720091545954977</c:v>
                </c:pt>
                <c:pt idx="1208">
                  <c:v>0.95797963819044241</c:v>
                </c:pt>
                <c:pt idx="1209">
                  <c:v>0.95851622868447672</c:v>
                </c:pt>
                <c:pt idx="1210">
                  <c:v>0.95881162256588193</c:v>
                </c:pt>
                <c:pt idx="1211">
                  <c:v>0.9597924417636996</c:v>
                </c:pt>
                <c:pt idx="1212">
                  <c:v>0.9600034012326033</c:v>
                </c:pt>
                <c:pt idx="1213">
                  <c:v>0.96048584304060569</c:v>
                </c:pt>
                <c:pt idx="1214">
                  <c:v>0.96140879753290109</c:v>
                </c:pt>
                <c:pt idx="1215">
                  <c:v>0.96185087448134665</c:v>
                </c:pt>
                <c:pt idx="1216">
                  <c:v>0.96259601933308603</c:v>
                </c:pt>
                <c:pt idx="1217">
                  <c:v>0.96272355270912591</c:v>
                </c:pt>
                <c:pt idx="1218">
                  <c:v>0.96366892640286861</c:v>
                </c:pt>
                <c:pt idx="1219">
                  <c:v>0.96391723587858791</c:v>
                </c:pt>
                <c:pt idx="1220">
                  <c:v>0.96467809701985363</c:v>
                </c:pt>
                <c:pt idx="1221">
                  <c:v>0.96526456937791183</c:v>
                </c:pt>
                <c:pt idx="1222">
                  <c:v>0.96541524967002923</c:v>
                </c:pt>
                <c:pt idx="1223">
                  <c:v>0.96582373414612133</c:v>
                </c:pt>
                <c:pt idx="1224">
                  <c:v>0.96652337004303801</c:v>
                </c:pt>
                <c:pt idx="1225">
                  <c:v>0.966937062420268</c:v>
                </c:pt>
                <c:pt idx="1226">
                  <c:v>0.96735559688519102</c:v>
                </c:pt>
                <c:pt idx="1227">
                  <c:v>0.96789609645235164</c:v>
                </c:pt>
                <c:pt idx="1228">
                  <c:v>0.96832357104151701</c:v>
                </c:pt>
                <c:pt idx="1229">
                  <c:v>0.96875657372567969</c:v>
                </c:pt>
                <c:pt idx="1230">
                  <c:v>0.96893729247902072</c:v>
                </c:pt>
                <c:pt idx="1231">
                  <c:v>0.96978995642483079</c:v>
                </c:pt>
                <c:pt idx="1232">
                  <c:v>0.97028187133338795</c:v>
                </c:pt>
                <c:pt idx="1233">
                  <c:v>0.97063914186979461</c:v>
                </c:pt>
                <c:pt idx="1234">
                  <c:v>0.9708918410779207</c:v>
                </c:pt>
                <c:pt idx="1235">
                  <c:v>0.97144780212170756</c:v>
                </c:pt>
                <c:pt idx="1236">
                  <c:v>0.97186163499199563</c:v>
                </c:pt>
                <c:pt idx="1237">
                  <c:v>0.97273037448863264</c:v>
                </c:pt>
                <c:pt idx="1238">
                  <c:v>0.97276818379389685</c:v>
                </c:pt>
                <c:pt idx="1239">
                  <c:v>0.97351972015330035</c:v>
                </c:pt>
                <c:pt idx="1240">
                  <c:v>0.97367479865255058</c:v>
                </c:pt>
                <c:pt idx="1241">
                  <c:v>0.97407733602138591</c:v>
                </c:pt>
                <c:pt idx="1242">
                  <c:v>0.97472790264734288</c:v>
                </c:pt>
                <c:pt idx="1243">
                  <c:v>0.97506794252785722</c:v>
                </c:pt>
                <c:pt idx="1244">
                  <c:v>0.97566100669217515</c:v>
                </c:pt>
                <c:pt idx="1245">
                  <c:v>0.97575349558959379</c:v>
                </c:pt>
                <c:pt idx="1246">
                  <c:v>0.9761342562819687</c:v>
                </c:pt>
                <c:pt idx="1247">
                  <c:v>0.97670964769113966</c:v>
                </c:pt>
                <c:pt idx="1248">
                  <c:v>0.97734086459629399</c:v>
                </c:pt>
                <c:pt idx="1249">
                  <c:v>0.97738716788131863</c:v>
                </c:pt>
                <c:pt idx="1250">
                  <c:v>0.97759349328208156</c:v>
                </c:pt>
                <c:pt idx="1251">
                  <c:v>0.97837868088365554</c:v>
                </c:pt>
                <c:pt idx="1252">
                  <c:v>0.97871429261752074</c:v>
                </c:pt>
                <c:pt idx="1253">
                  <c:v>0.9789687437586776</c:v>
                </c:pt>
                <c:pt idx="1254">
                  <c:v>0.97949851317273662</c:v>
                </c:pt>
                <c:pt idx="1255">
                  <c:v>0.97934994031292899</c:v>
                </c:pt>
                <c:pt idx="1256">
                  <c:v>0.98007776171707228</c:v>
                </c:pt>
                <c:pt idx="1257">
                  <c:v>0.98047757850448469</c:v>
                </c:pt>
                <c:pt idx="1258">
                  <c:v>0.98060561312282768</c:v>
                </c:pt>
                <c:pt idx="1259">
                  <c:v>0.98100591784491109</c:v>
                </c:pt>
                <c:pt idx="1260">
                  <c:v>0.9813290150154419</c:v>
                </c:pt>
                <c:pt idx="1261">
                  <c:v>0.98169005279771104</c:v>
                </c:pt>
                <c:pt idx="1262">
                  <c:v>0.98197763742024435</c:v>
                </c:pt>
                <c:pt idx="1263">
                  <c:v>0.98220775092340329</c:v>
                </c:pt>
                <c:pt idx="1264">
                  <c:v>0.98260013715594152</c:v>
                </c:pt>
                <c:pt idx="1265">
                  <c:v>0.98280949427152864</c:v>
                </c:pt>
                <c:pt idx="1266">
                  <c:v>0.98316477147523229</c:v>
                </c:pt>
                <c:pt idx="1267">
                  <c:v>0.98337327576998357</c:v>
                </c:pt>
                <c:pt idx="1268">
                  <c:v>0.98366596320299959</c:v>
                </c:pt>
                <c:pt idx="1269">
                  <c:v>0.98418319311220548</c:v>
                </c:pt>
                <c:pt idx="1270">
                  <c:v>0.98433006262263656</c:v>
                </c:pt>
                <c:pt idx="1271">
                  <c:v>0.98473520639282364</c:v>
                </c:pt>
                <c:pt idx="1272">
                  <c:v>0.98499076736119262</c:v>
                </c:pt>
                <c:pt idx="1273">
                  <c:v>0.98519226899245638</c:v>
                </c:pt>
                <c:pt idx="1274">
                  <c:v>0.98538131302402876</c:v>
                </c:pt>
                <c:pt idx="1275">
                  <c:v>0.98575768546243436</c:v>
                </c:pt>
                <c:pt idx="1276">
                  <c:v>0.9862222045797665</c:v>
                </c:pt>
                <c:pt idx="1277">
                  <c:v>0.98646436441015573</c:v>
                </c:pt>
                <c:pt idx="1278">
                  <c:v>0.98672560724628255</c:v>
                </c:pt>
                <c:pt idx="1279">
                  <c:v>0.98661849063591367</c:v>
                </c:pt>
                <c:pt idx="1280">
                  <c:v>0.98704867637851335</c:v>
                </c:pt>
                <c:pt idx="1281">
                  <c:v>0.98738743277186558</c:v>
                </c:pt>
                <c:pt idx="1282">
                  <c:v>0.98737618360879542</c:v>
                </c:pt>
                <c:pt idx="1283">
                  <c:v>0.98774917367390713</c:v>
                </c:pt>
                <c:pt idx="1284">
                  <c:v>0.98797171749041279</c:v>
                </c:pt>
                <c:pt idx="1285">
                  <c:v>0.98824006631702443</c:v>
                </c:pt>
                <c:pt idx="1286">
                  <c:v>0.98817195839491312</c:v>
                </c:pt>
                <c:pt idx="1287">
                  <c:v>0.98858682119473995</c:v>
                </c:pt>
                <c:pt idx="1288">
                  <c:v>0.9887570986637777</c:v>
                </c:pt>
                <c:pt idx="1289">
                  <c:v>0.98897816522308668</c:v>
                </c:pt>
                <c:pt idx="1290">
                  <c:v>0.98930923126481163</c:v>
                </c:pt>
                <c:pt idx="1291">
                  <c:v>0.98961309864952085</c:v>
                </c:pt>
                <c:pt idx="1292">
                  <c:v>0.98962026970366457</c:v>
                </c:pt>
                <c:pt idx="1293">
                  <c:v>0.9900893967171005</c:v>
                </c:pt>
                <c:pt idx="1294">
                  <c:v>0.99004768894071438</c:v>
                </c:pt>
                <c:pt idx="1295">
                  <c:v>0.99054914958412943</c:v>
                </c:pt>
                <c:pt idx="1296">
                  <c:v>0.99050919031350604</c:v>
                </c:pt>
                <c:pt idx="1297">
                  <c:v>0.99077352524942908</c:v>
                </c:pt>
                <c:pt idx="1298">
                  <c:v>0.99106361546488464</c:v>
                </c:pt>
                <c:pt idx="1299">
                  <c:v>0.99106388123332556</c:v>
                </c:pt>
                <c:pt idx="1300">
                  <c:v>0.99135691777682888</c:v>
                </c:pt>
                <c:pt idx="1301">
                  <c:v>0.99153152076433626</c:v>
                </c:pt>
                <c:pt idx="1302">
                  <c:v>0.9919009770599847</c:v>
                </c:pt>
                <c:pt idx="1303">
                  <c:v>0.99199429097151293</c:v>
                </c:pt>
                <c:pt idx="1304">
                  <c:v>0.99201263299877163</c:v>
                </c:pt>
                <c:pt idx="1305">
                  <c:v>0.99218341108229058</c:v>
                </c:pt>
                <c:pt idx="1306">
                  <c:v>0.99254697860194485</c:v>
                </c:pt>
                <c:pt idx="1307">
                  <c:v>0.99253074633536653</c:v>
                </c:pt>
                <c:pt idx="1308">
                  <c:v>0.99280128462880568</c:v>
                </c:pt>
                <c:pt idx="1309">
                  <c:v>0.99297602917011452</c:v>
                </c:pt>
                <c:pt idx="1310">
                  <c:v>0.99292508601888763</c:v>
                </c:pt>
                <c:pt idx="1311">
                  <c:v>0.99304899663755974</c:v>
                </c:pt>
                <c:pt idx="1312">
                  <c:v>0.99343539908601453</c:v>
                </c:pt>
                <c:pt idx="1313">
                  <c:v>0.99339901465900482</c:v>
                </c:pt>
                <c:pt idx="1314">
                  <c:v>0.99367575273932063</c:v>
                </c:pt>
                <c:pt idx="1315">
                  <c:v>0.99380644508614158</c:v>
                </c:pt>
                <c:pt idx="1316">
                  <c:v>0.99403693854894859</c:v>
                </c:pt>
                <c:pt idx="1317">
                  <c:v>0.99392763728838474</c:v>
                </c:pt>
                <c:pt idx="1318">
                  <c:v>0.99420597344122352</c:v>
                </c:pt>
                <c:pt idx="1319">
                  <c:v>0.99425071904964457</c:v>
                </c:pt>
                <c:pt idx="1320">
                  <c:v>0.99447041131755953</c:v>
                </c:pt>
                <c:pt idx="1321">
                  <c:v>0.99460470208833562</c:v>
                </c:pt>
                <c:pt idx="1322">
                  <c:v>0.99453798213286015</c:v>
                </c:pt>
                <c:pt idx="1323">
                  <c:v>0.99465220539949362</c:v>
                </c:pt>
                <c:pt idx="1324">
                  <c:v>0.9949875577640761</c:v>
                </c:pt>
                <c:pt idx="1325">
                  <c:v>0.99495543228002814</c:v>
                </c:pt>
                <c:pt idx="1326">
                  <c:v>0.99522374442848771</c:v>
                </c:pt>
                <c:pt idx="1327">
                  <c:v>0.99538581836853735</c:v>
                </c:pt>
                <c:pt idx="1328">
                  <c:v>0.99539625493746109</c:v>
                </c:pt>
                <c:pt idx="1329">
                  <c:v>0.99550480015109644</c:v>
                </c:pt>
                <c:pt idx="1330">
                  <c:v>0.99562502552792642</c:v>
                </c:pt>
                <c:pt idx="1331">
                  <c:v>0.9957030610220583</c:v>
                </c:pt>
                <c:pt idx="1332">
                  <c:v>0.99570848846789961</c:v>
                </c:pt>
                <c:pt idx="1333">
                  <c:v>0.99588111658375722</c:v>
                </c:pt>
                <c:pt idx="1334">
                  <c:v>0.9959010525149915</c:v>
                </c:pt>
                <c:pt idx="1335">
                  <c:v>0.99618629308460049</c:v>
                </c:pt>
                <c:pt idx="1336">
                  <c:v>0.99636577079392219</c:v>
                </c:pt>
                <c:pt idx="1337">
                  <c:v>0.99624589481241899</c:v>
                </c:pt>
                <c:pt idx="1338">
                  <c:v>0.99628238741791275</c:v>
                </c:pt>
                <c:pt idx="1339">
                  <c:v>0.9964973045193195</c:v>
                </c:pt>
                <c:pt idx="1340">
                  <c:v>0.99651320009071576</c:v>
                </c:pt>
                <c:pt idx="1341">
                  <c:v>0.99662008428939863</c:v>
                </c:pt>
                <c:pt idx="1342">
                  <c:v>0.99669382795713402</c:v>
                </c:pt>
                <c:pt idx="1343">
                  <c:v>0.99681950937149533</c:v>
                </c:pt>
                <c:pt idx="1344">
                  <c:v>0.99687534924722576</c:v>
                </c:pt>
                <c:pt idx="1345">
                  <c:v>0.99695376448763839</c:v>
                </c:pt>
                <c:pt idx="1346">
                  <c:v>0.99700510493600436</c:v>
                </c:pt>
                <c:pt idx="1347">
                  <c:v>0.99713016587691128</c:v>
                </c:pt>
                <c:pt idx="1348">
                  <c:v>0.99715480028758474</c:v>
                </c:pt>
                <c:pt idx="1349">
                  <c:v>0.99721362858907769</c:v>
                </c:pt>
                <c:pt idx="1350">
                  <c:v>0.99679503786317403</c:v>
                </c:pt>
                <c:pt idx="1351">
                  <c:v>0.99679405069912352</c:v>
                </c:pt>
                <c:pt idx="1352">
                  <c:v>0.99680466097122156</c:v>
                </c:pt>
                <c:pt idx="1353">
                  <c:v>0.99680556828689681</c:v>
                </c:pt>
                <c:pt idx="1354">
                  <c:v>0.99706322585006535</c:v>
                </c:pt>
                <c:pt idx="1355">
                  <c:v>0.99715239379443721</c:v>
                </c:pt>
                <c:pt idx="1356">
                  <c:v>0.99704315684971412</c:v>
                </c:pt>
                <c:pt idx="1357">
                  <c:v>0.99719196100735008</c:v>
                </c:pt>
                <c:pt idx="1358">
                  <c:v>0.99731425518585226</c:v>
                </c:pt>
                <c:pt idx="1359">
                  <c:v>0.9974234522289126</c:v>
                </c:pt>
                <c:pt idx="1360">
                  <c:v>0.99729340923640197</c:v>
                </c:pt>
                <c:pt idx="1361">
                  <c:v>0.99759513222820784</c:v>
                </c:pt>
                <c:pt idx="1362">
                  <c:v>0.99765473280760431</c:v>
                </c:pt>
                <c:pt idx="1363">
                  <c:v>0.99762101249084656</c:v>
                </c:pt>
                <c:pt idx="1364">
                  <c:v>0.99767165236968736</c:v>
                </c:pt>
                <c:pt idx="1365">
                  <c:v>0.9977575957735445</c:v>
                </c:pt>
                <c:pt idx="1366">
                  <c:v>0.99788878826469252</c:v>
                </c:pt>
                <c:pt idx="1367">
                  <c:v>0.99791128692800524</c:v>
                </c:pt>
                <c:pt idx="1368">
                  <c:v>0.9979388748211907</c:v>
                </c:pt>
                <c:pt idx="1369">
                  <c:v>0.99801127221919073</c:v>
                </c:pt>
                <c:pt idx="1370">
                  <c:v>0.99799960984764158</c:v>
                </c:pt>
                <c:pt idx="1371">
                  <c:v>0.99795481964396515</c:v>
                </c:pt>
                <c:pt idx="1372">
                  <c:v>0.99811995442007762</c:v>
                </c:pt>
                <c:pt idx="1373">
                  <c:v>0.99803573219196506</c:v>
                </c:pt>
                <c:pt idx="1374">
                  <c:v>0.99831353212975349</c:v>
                </c:pt>
                <c:pt idx="1375">
                  <c:v>0.99817576534005548</c:v>
                </c:pt>
                <c:pt idx="1376">
                  <c:v>0.99826371408370596</c:v>
                </c:pt>
                <c:pt idx="1377">
                  <c:v>0.99833930816490457</c:v>
                </c:pt>
                <c:pt idx="1378">
                  <c:v>0.99841814058632827</c:v>
                </c:pt>
                <c:pt idx="1379">
                  <c:v>0.99839228097431576</c:v>
                </c:pt>
                <c:pt idx="1380">
                  <c:v>0.99859731504187332</c:v>
                </c:pt>
                <c:pt idx="1381">
                  <c:v>0.99852202968251547</c:v>
                </c:pt>
                <c:pt idx="1382">
                  <c:v>0.99855213834135292</c:v>
                </c:pt>
                <c:pt idx="1383">
                  <c:v>0.99850999702370291</c:v>
                </c:pt>
                <c:pt idx="1384">
                  <c:v>0.99855653701158698</c:v>
                </c:pt>
                <c:pt idx="1385">
                  <c:v>0.99860582770265949</c:v>
                </c:pt>
                <c:pt idx="1386">
                  <c:v>0.99871026033752153</c:v>
                </c:pt>
                <c:pt idx="1387">
                  <c:v>0.99881907672876424</c:v>
                </c:pt>
                <c:pt idx="1388">
                  <c:v>0.9988463614234786</c:v>
                </c:pt>
                <c:pt idx="1389">
                  <c:v>0.99877054309884794</c:v>
                </c:pt>
                <c:pt idx="1390">
                  <c:v>0.99888622397174631</c:v>
                </c:pt>
                <c:pt idx="1391">
                  <c:v>0.99895851113732759</c:v>
                </c:pt>
                <c:pt idx="1392">
                  <c:v>0.99896922257433163</c:v>
                </c:pt>
                <c:pt idx="1393">
                  <c:v>0.99901056615035766</c:v>
                </c:pt>
                <c:pt idx="1394">
                  <c:v>0.99901042562699527</c:v>
                </c:pt>
                <c:pt idx="1395">
                  <c:v>0.99907228937278658</c:v>
                </c:pt>
                <c:pt idx="1396">
                  <c:v>0.99910158349664657</c:v>
                </c:pt>
                <c:pt idx="1397">
                  <c:v>0.99913231925315649</c:v>
                </c:pt>
                <c:pt idx="1398">
                  <c:v>0.99904069765821024</c:v>
                </c:pt>
                <c:pt idx="1399">
                  <c:v>0.99914645133981905</c:v>
                </c:pt>
                <c:pt idx="1400">
                  <c:v>0.99914007017908124</c:v>
                </c:pt>
                <c:pt idx="1401">
                  <c:v>0.99923127013246926</c:v>
                </c:pt>
                <c:pt idx="1402">
                  <c:v>0.99916351128824488</c:v>
                </c:pt>
                <c:pt idx="1403">
                  <c:v>0.99911287055691811</c:v>
                </c:pt>
                <c:pt idx="1404">
                  <c:v>0.99920904622957818</c:v>
                </c:pt>
                <c:pt idx="1405">
                  <c:v>0.99929827903964419</c:v>
                </c:pt>
                <c:pt idx="1406">
                  <c:v>0.99926867610358661</c:v>
                </c:pt>
                <c:pt idx="1407">
                  <c:v>0.99929575814896188</c:v>
                </c:pt>
                <c:pt idx="1408">
                  <c:v>0.99927308688229721</c:v>
                </c:pt>
                <c:pt idx="1409">
                  <c:v>0.99936830727314907</c:v>
                </c:pt>
                <c:pt idx="1410">
                  <c:v>0.99936252467075948</c:v>
                </c:pt>
                <c:pt idx="1411">
                  <c:v>0.99937292470760708</c:v>
                </c:pt>
                <c:pt idx="1412">
                  <c:v>0.99942434587240858</c:v>
                </c:pt>
                <c:pt idx="1413">
                  <c:v>0.99943765149431052</c:v>
                </c:pt>
                <c:pt idx="1414">
                  <c:v>0.99950364600507569</c:v>
                </c:pt>
                <c:pt idx="1415">
                  <c:v>0.9994617176110222</c:v>
                </c:pt>
                <c:pt idx="1416">
                  <c:v>0.99952783747542495</c:v>
                </c:pt>
                <c:pt idx="1417">
                  <c:v>0.99956334465528929</c:v>
                </c:pt>
                <c:pt idx="1418">
                  <c:v>0.99948611344854177</c:v>
                </c:pt>
                <c:pt idx="1419">
                  <c:v>0.99959337772386458</c:v>
                </c:pt>
                <c:pt idx="1420">
                  <c:v>0.99956278858359138</c:v>
                </c:pt>
                <c:pt idx="1421">
                  <c:v>0.99955924984782063</c:v>
                </c:pt>
                <c:pt idx="1422">
                  <c:v>0.99960615545916853</c:v>
                </c:pt>
                <c:pt idx="1423">
                  <c:v>0.99963548886798459</c:v>
                </c:pt>
                <c:pt idx="1424">
                  <c:v>0.99962020761580328</c:v>
                </c:pt>
                <c:pt idx="1425">
                  <c:v>0.99963374403110317</c:v>
                </c:pt>
                <c:pt idx="1426">
                  <c:v>0.99966233380044556</c:v>
                </c:pt>
                <c:pt idx="1427">
                  <c:v>0.99967752314935276</c:v>
                </c:pt>
                <c:pt idx="1428">
                  <c:v>0.99965242150691858</c:v>
                </c:pt>
                <c:pt idx="1429">
                  <c:v>0.99970235817046837</c:v>
                </c:pt>
                <c:pt idx="1430">
                  <c:v>0.99973367297025517</c:v>
                </c:pt>
                <c:pt idx="1431">
                  <c:v>0.99978117311800385</c:v>
                </c:pt>
                <c:pt idx="1432">
                  <c:v>0.99974032546078784</c:v>
                </c:pt>
                <c:pt idx="1433">
                  <c:v>0.99976551573293149</c:v>
                </c:pt>
                <c:pt idx="1434">
                  <c:v>0.99978389116191657</c:v>
                </c:pt>
                <c:pt idx="1435">
                  <c:v>0.99980267517022947</c:v>
                </c:pt>
                <c:pt idx="1436">
                  <c:v>0.9997932380422645</c:v>
                </c:pt>
                <c:pt idx="1437">
                  <c:v>0.99981262292493356</c:v>
                </c:pt>
                <c:pt idx="1438">
                  <c:v>0.99980453216200971</c:v>
                </c:pt>
                <c:pt idx="1439">
                  <c:v>0.99983233462889864</c:v>
                </c:pt>
                <c:pt idx="1440">
                  <c:v>0.99980981806784575</c:v>
                </c:pt>
                <c:pt idx="1441">
                  <c:v>0.99983836042358865</c:v>
                </c:pt>
                <c:pt idx="1442">
                  <c:v>0.99984289584611652</c:v>
                </c:pt>
                <c:pt idx="1443">
                  <c:v>0.99986423869388474</c:v>
                </c:pt>
                <c:pt idx="1444">
                  <c:v>0.99980527087077165</c:v>
                </c:pt>
                <c:pt idx="1445">
                  <c:v>0.99985582849680765</c:v>
                </c:pt>
                <c:pt idx="1446">
                  <c:v>0.99983640624592951</c:v>
                </c:pt>
                <c:pt idx="1447">
                  <c:v>0.99989511268411635</c:v>
                </c:pt>
                <c:pt idx="1448">
                  <c:v>0.9998580439411433</c:v>
                </c:pt>
                <c:pt idx="1449">
                  <c:v>0.99986873904931139</c:v>
                </c:pt>
                <c:pt idx="1450">
                  <c:v>0.99988363961370963</c:v>
                </c:pt>
                <c:pt idx="1451">
                  <c:v>0.99991673000328352</c:v>
                </c:pt>
                <c:pt idx="1452">
                  <c:v>0.99993593481169618</c:v>
                </c:pt>
                <c:pt idx="1453">
                  <c:v>0.99990475167921489</c:v>
                </c:pt>
                <c:pt idx="1454">
                  <c:v>0.99989015114410063</c:v>
                </c:pt>
                <c:pt idx="1455">
                  <c:v>0.99991470365099699</c:v>
                </c:pt>
                <c:pt idx="1456">
                  <c:v>0.99991960934599478</c:v>
                </c:pt>
                <c:pt idx="1457">
                  <c:v>0.99993373404401653</c:v>
                </c:pt>
                <c:pt idx="1458">
                  <c:v>0.99991930415403318</c:v>
                </c:pt>
                <c:pt idx="1459">
                  <c:v>0.99991845343362562</c:v>
                </c:pt>
                <c:pt idx="1460">
                  <c:v>0.99991120151940382</c:v>
                </c:pt>
                <c:pt idx="1461">
                  <c:v>0.99990091062327313</c:v>
                </c:pt>
                <c:pt idx="1462">
                  <c:v>0.99995048100489903</c:v>
                </c:pt>
                <c:pt idx="1463">
                  <c:v>0.99993645822671051</c:v>
                </c:pt>
                <c:pt idx="1464">
                  <c:v>0.99992254948893422</c:v>
                </c:pt>
                <c:pt idx="1465">
                  <c:v>0.99994568229741365</c:v>
                </c:pt>
                <c:pt idx="1466">
                  <c:v>0.99994042313088438</c:v>
                </c:pt>
                <c:pt idx="1467">
                  <c:v>0.99994292477443258</c:v>
                </c:pt>
                <c:pt idx="1468">
                  <c:v>0.99996160331920425</c:v>
                </c:pt>
                <c:pt idx="1469">
                  <c:v>0.99996160082840235</c:v>
                </c:pt>
                <c:pt idx="1470">
                  <c:v>0.99996228166970158</c:v>
                </c:pt>
                <c:pt idx="1471">
                  <c:v>0.99996193984746407</c:v>
                </c:pt>
                <c:pt idx="1472">
                  <c:v>0.99995604166819962</c:v>
                </c:pt>
                <c:pt idx="1473">
                  <c:v>0.99996166473933057</c:v>
                </c:pt>
                <c:pt idx="1474">
                  <c:v>0.99993960396804715</c:v>
                </c:pt>
                <c:pt idx="1475">
                  <c:v>0.99997647122694433</c:v>
                </c:pt>
                <c:pt idx="1476">
                  <c:v>0.99996398643248696</c:v>
                </c:pt>
                <c:pt idx="1477">
                  <c:v>0.99997100869199385</c:v>
                </c:pt>
                <c:pt idx="1478">
                  <c:v>0.99996564389889664</c:v>
                </c:pt>
                <c:pt idx="1479">
                  <c:v>0.99997995937284312</c:v>
                </c:pt>
                <c:pt idx="1480">
                  <c:v>0.99998227222563241</c:v>
                </c:pt>
                <c:pt idx="1481">
                  <c:v>0.99996406942672356</c:v>
                </c:pt>
                <c:pt idx="1482">
                  <c:v>0.99995750230809222</c:v>
                </c:pt>
                <c:pt idx="1483">
                  <c:v>0.99997165423751044</c:v>
                </c:pt>
                <c:pt idx="1484">
                  <c:v>0.99997563743261764</c:v>
                </c:pt>
                <c:pt idx="1485">
                  <c:v>0.99998414607736508</c:v>
                </c:pt>
                <c:pt idx="1486">
                  <c:v>0.99997516565592537</c:v>
                </c:pt>
                <c:pt idx="1487">
                  <c:v>0.99998485595314424</c:v>
                </c:pt>
                <c:pt idx="1488">
                  <c:v>0.99997206672153449</c:v>
                </c:pt>
                <c:pt idx="1489">
                  <c:v>0.99998147734808795</c:v>
                </c:pt>
                <c:pt idx="1490">
                  <c:v>0.99996519152091057</c:v>
                </c:pt>
                <c:pt idx="1491">
                  <c:v>0.99998475089570349</c:v>
                </c:pt>
                <c:pt idx="1492">
                  <c:v>0.99998380076206272</c:v>
                </c:pt>
                <c:pt idx="1493">
                  <c:v>0.99998619337635308</c:v>
                </c:pt>
                <c:pt idx="1494">
                  <c:v>0.99997662296113743</c:v>
                </c:pt>
                <c:pt idx="1495">
                  <c:v>0.99999330483313753</c:v>
                </c:pt>
                <c:pt idx="1496">
                  <c:v>0.99999338496795265</c:v>
                </c:pt>
                <c:pt idx="1497">
                  <c:v>0.99998912132253359</c:v>
                </c:pt>
                <c:pt idx="1498">
                  <c:v>0.99998875977770685</c:v>
                </c:pt>
                <c:pt idx="1499">
                  <c:v>0.99999287849201002</c:v>
                </c:pt>
                <c:pt idx="1500">
                  <c:v>0.999994725234301</c:v>
                </c:pt>
                <c:pt idx="1501">
                  <c:v>0.99998988638333564</c:v>
                </c:pt>
                <c:pt idx="1502">
                  <c:v>0.99999602226095519</c:v>
                </c:pt>
                <c:pt idx="1503">
                  <c:v>0.99999176179891958</c:v>
                </c:pt>
                <c:pt idx="1504">
                  <c:v>0.99999510453937812</c:v>
                </c:pt>
                <c:pt idx="1505">
                  <c:v>0.99998821730231224</c:v>
                </c:pt>
                <c:pt idx="1506">
                  <c:v>0.99999687851997665</c:v>
                </c:pt>
                <c:pt idx="1507">
                  <c:v>0.9999937242382807</c:v>
                </c:pt>
                <c:pt idx="1508">
                  <c:v>0.99999719178515256</c:v>
                </c:pt>
                <c:pt idx="1509">
                  <c:v>0.99999432177250758</c:v>
                </c:pt>
                <c:pt idx="1510">
                  <c:v>0.99998805576514049</c:v>
                </c:pt>
                <c:pt idx="1511">
                  <c:v>0.99999402861652864</c:v>
                </c:pt>
                <c:pt idx="1512">
                  <c:v>0.99999496480484706</c:v>
                </c:pt>
                <c:pt idx="1513">
                  <c:v>0.99998153143583035</c:v>
                </c:pt>
                <c:pt idx="1514">
                  <c:v>0.99999741791244867</c:v>
                </c:pt>
                <c:pt idx="1515">
                  <c:v>0.99999660960468884</c:v>
                </c:pt>
                <c:pt idx="1516">
                  <c:v>0.99999743485272952</c:v>
                </c:pt>
                <c:pt idx="1517">
                  <c:v>0.99999786763679699</c:v>
                </c:pt>
                <c:pt idx="1518">
                  <c:v>0.9999962049136395</c:v>
                </c:pt>
                <c:pt idx="1519">
                  <c:v>0.99999396195292256</c:v>
                </c:pt>
                <c:pt idx="1520">
                  <c:v>0.99999831834013264</c:v>
                </c:pt>
                <c:pt idx="1521">
                  <c:v>0.99999625964594141</c:v>
                </c:pt>
                <c:pt idx="1522">
                  <c:v>0.99999861342869012</c:v>
                </c:pt>
                <c:pt idx="1523">
                  <c:v>0.99999878190322056</c:v>
                </c:pt>
                <c:pt idx="1524">
                  <c:v>0.99999881717224681</c:v>
                </c:pt>
                <c:pt idx="1525">
                  <c:v>0.99999880756125881</c:v>
                </c:pt>
                <c:pt idx="1526">
                  <c:v>0.99999881341714558</c:v>
                </c:pt>
                <c:pt idx="1527">
                  <c:v>0.99999841815301282</c:v>
                </c:pt>
                <c:pt idx="1528">
                  <c:v>0.99999903650309796</c:v>
                </c:pt>
                <c:pt idx="1529">
                  <c:v>0.99999892785826749</c:v>
                </c:pt>
                <c:pt idx="1530">
                  <c:v>0.99999856826818856</c:v>
                </c:pt>
                <c:pt idx="1531">
                  <c:v>0.99999281211007396</c:v>
                </c:pt>
                <c:pt idx="1532">
                  <c:v>0.99999893209070922</c:v>
                </c:pt>
                <c:pt idx="1533">
                  <c:v>0.99999399624833585</c:v>
                </c:pt>
                <c:pt idx="1534">
                  <c:v>0.99999868195437125</c:v>
                </c:pt>
                <c:pt idx="1535">
                  <c:v>0.99999931024825361</c:v>
                </c:pt>
                <c:pt idx="1536">
                  <c:v>0.99999309983872342</c:v>
                </c:pt>
                <c:pt idx="1537">
                  <c:v>0.99999949177150382</c:v>
                </c:pt>
                <c:pt idx="1538">
                  <c:v>0.99999950276336813</c:v>
                </c:pt>
                <c:pt idx="1539">
                  <c:v>0.99999953253592089</c:v>
                </c:pt>
                <c:pt idx="1540">
                  <c:v>0.99999954548243353</c:v>
                </c:pt>
                <c:pt idx="1541">
                  <c:v>0.99999960200109472</c:v>
                </c:pt>
                <c:pt idx="1542">
                  <c:v>0.99999873549467466</c:v>
                </c:pt>
                <c:pt idx="1543">
                  <c:v>0.9999995883700179</c:v>
                </c:pt>
                <c:pt idx="1544">
                  <c:v>0.99999962670403264</c:v>
                </c:pt>
                <c:pt idx="1545">
                  <c:v>0.99999776724290557</c:v>
                </c:pt>
                <c:pt idx="1546">
                  <c:v>0.99999955506792249</c:v>
                </c:pt>
                <c:pt idx="1547">
                  <c:v>0.99999909426126343</c:v>
                </c:pt>
                <c:pt idx="1548">
                  <c:v>0.99999966390514061</c:v>
                </c:pt>
                <c:pt idx="1549">
                  <c:v>0.99999975874765057</c:v>
                </c:pt>
                <c:pt idx="1550">
                  <c:v>0.99999976953536118</c:v>
                </c:pt>
                <c:pt idx="1551">
                  <c:v>0.99999977067930945</c:v>
                </c:pt>
                <c:pt idx="1552">
                  <c:v>0.99999979958776752</c:v>
                </c:pt>
                <c:pt idx="1553">
                  <c:v>0.99999980933244403</c:v>
                </c:pt>
                <c:pt idx="1554">
                  <c:v>0.99999959864811028</c:v>
                </c:pt>
                <c:pt idx="1555">
                  <c:v>0.99999982726565462</c:v>
                </c:pt>
                <c:pt idx="1556">
                  <c:v>0.9999998042452436</c:v>
                </c:pt>
                <c:pt idx="1557">
                  <c:v>0.9999996449902977</c:v>
                </c:pt>
                <c:pt idx="1558">
                  <c:v>0.99999965711803662</c:v>
                </c:pt>
                <c:pt idx="1559">
                  <c:v>0.99999962190883263</c:v>
                </c:pt>
                <c:pt idx="1560">
                  <c:v>0.99999968035970754</c:v>
                </c:pt>
                <c:pt idx="1561">
                  <c:v>0.99999960846642511</c:v>
                </c:pt>
                <c:pt idx="1562">
                  <c:v>0.99999970355679724</c:v>
                </c:pt>
                <c:pt idx="1563">
                  <c:v>0.99999971395729803</c:v>
                </c:pt>
                <c:pt idx="1564">
                  <c:v>0.99999972465968601</c:v>
                </c:pt>
                <c:pt idx="1565">
                  <c:v>0.99999970832094043</c:v>
                </c:pt>
                <c:pt idx="1566">
                  <c:v>0.99999974659655355</c:v>
                </c:pt>
                <c:pt idx="1567">
                  <c:v>0.99999975714047495</c:v>
                </c:pt>
                <c:pt idx="1568">
                  <c:v>0.99999967560508096</c:v>
                </c:pt>
                <c:pt idx="1569">
                  <c:v>0.99999977930782269</c:v>
                </c:pt>
                <c:pt idx="1570">
                  <c:v>0.99999978923123756</c:v>
                </c:pt>
                <c:pt idx="1571">
                  <c:v>0.99999977102298954</c:v>
                </c:pt>
                <c:pt idx="1572">
                  <c:v>0.99999980532928578</c:v>
                </c:pt>
                <c:pt idx="1573">
                  <c:v>0.9999998207950177</c:v>
                </c:pt>
                <c:pt idx="1574">
                  <c:v>0.99999983139730064</c:v>
                </c:pt>
                <c:pt idx="1575">
                  <c:v>0.9999998411123977</c:v>
                </c:pt>
                <c:pt idx="1576">
                  <c:v>0.9999998502493993</c:v>
                </c:pt>
                <c:pt idx="1577">
                  <c:v>0.99999986011729669</c:v>
                </c:pt>
                <c:pt idx="1578">
                  <c:v>0.99999986869213764</c:v>
                </c:pt>
                <c:pt idx="1579">
                  <c:v>0.99999987728421802</c:v>
                </c:pt>
                <c:pt idx="1580">
                  <c:v>0.99999988587198718</c:v>
                </c:pt>
                <c:pt idx="1581">
                  <c:v>0.99999987676930846</c:v>
                </c:pt>
                <c:pt idx="1582">
                  <c:v>0.99999989262601563</c:v>
                </c:pt>
                <c:pt idx="1583">
                  <c:v>0.99999990842843578</c:v>
                </c:pt>
                <c:pt idx="1584">
                  <c:v>0.99999989716649118</c:v>
                </c:pt>
                <c:pt idx="1585">
                  <c:v>0.99999991983401382</c:v>
                </c:pt>
                <c:pt idx="1586">
                  <c:v>0.99999992742893673</c:v>
                </c:pt>
                <c:pt idx="1587">
                  <c:v>0.99999992995331988</c:v>
                </c:pt>
                <c:pt idx="1588">
                  <c:v>0.99999993807990262</c:v>
                </c:pt>
                <c:pt idx="1589">
                  <c:v>0.99999994281850935</c:v>
                </c:pt>
                <c:pt idx="1590">
                  <c:v>0.99999994684899463</c:v>
                </c:pt>
                <c:pt idx="1591">
                  <c:v>0.99999995118743867</c:v>
                </c:pt>
                <c:pt idx="1592">
                  <c:v>0.99999995451893164</c:v>
                </c:pt>
                <c:pt idx="1593">
                  <c:v>0.99999995819700604</c:v>
                </c:pt>
                <c:pt idx="1594">
                  <c:v>0.99999996124307133</c:v>
                </c:pt>
                <c:pt idx="1595">
                  <c:v>0.99999996301253502</c:v>
                </c:pt>
                <c:pt idx="1596">
                  <c:v>0.99999996619432385</c:v>
                </c:pt>
                <c:pt idx="1597">
                  <c:v>0.9999999688104495</c:v>
                </c:pt>
                <c:pt idx="1598">
                  <c:v>0.99999997088232717</c:v>
                </c:pt>
                <c:pt idx="1599">
                  <c:v>0.99999997276382813</c:v>
                </c:pt>
                <c:pt idx="1600">
                  <c:v>0.99999997447439948</c:v>
                </c:pt>
                <c:pt idx="1601">
                  <c:v>0.99999997603225588</c:v>
                </c:pt>
                <c:pt idx="1602">
                  <c:v>0.99999997412095976</c:v>
                </c:pt>
                <c:pt idx="1603">
                  <c:v>0.99999997875604052</c:v>
                </c:pt>
                <c:pt idx="1604">
                  <c:v>0.99999997995166257</c:v>
                </c:pt>
                <c:pt idx="1605">
                  <c:v>0.99999998105399024</c:v>
                </c:pt>
                <c:pt idx="1606">
                  <c:v>0.99999998207456264</c:v>
                </c:pt>
                <c:pt idx="1607">
                  <c:v>0.99999998302369963</c:v>
                </c:pt>
                <c:pt idx="1608">
                  <c:v>0.99999998391057854</c:v>
                </c:pt>
                <c:pt idx="1609">
                  <c:v>0.99999998474330798</c:v>
                </c:pt>
                <c:pt idx="1610">
                  <c:v>0.9999999855290187</c:v>
                </c:pt>
                <c:pt idx="1611">
                  <c:v>0.9999999862739386</c:v>
                </c:pt>
                <c:pt idx="1612">
                  <c:v>0.99999998698347359</c:v>
                </c:pt>
                <c:pt idx="1613">
                  <c:v>0.99999998766227771</c:v>
                </c:pt>
                <c:pt idx="1614">
                  <c:v>0.99999998831432768</c:v>
                </c:pt>
                <c:pt idx="1615">
                  <c:v>0.99999998894297537</c:v>
                </c:pt>
                <c:pt idx="1616">
                  <c:v>0.99999998955100811</c:v>
                </c:pt>
                <c:pt idx="1617">
                  <c:v>0.99999947814069712</c:v>
                </c:pt>
                <c:pt idx="1618">
                  <c:v>0.99999999071383483</c:v>
                </c:pt>
                <c:pt idx="1619">
                  <c:v>0.99999999127178163</c:v>
                </c:pt>
                <c:pt idx="1620">
                  <c:v>0.99999999181549093</c:v>
                </c:pt>
                <c:pt idx="1621">
                  <c:v>0.99999999234554227</c:v>
                </c:pt>
                <c:pt idx="1622">
                  <c:v>0.99999999286216468</c:v>
                </c:pt>
                <c:pt idx="1623">
                  <c:v>0.99999999336527212</c:v>
                </c:pt>
                <c:pt idx="1624">
                  <c:v>0.99999998552114766</c:v>
                </c:pt>
                <c:pt idx="1625">
                  <c:v>0.99999999432915165</c:v>
                </c:pt>
                <c:pt idx="1626">
                  <c:v>0.99999999478841461</c:v>
                </c:pt>
                <c:pt idx="1627">
                  <c:v>0.99999999523122207</c:v>
                </c:pt>
                <c:pt idx="1628">
                  <c:v>0.99999999565639364</c:v>
                </c:pt>
                <c:pt idx="1629">
                  <c:v>0.99999999606267764</c:v>
                </c:pt>
                <c:pt idx="1630">
                  <c:v>0.99999999644881477</c:v>
                </c:pt>
                <c:pt idx="1631">
                  <c:v>0.99999999681360963</c:v>
                </c:pt>
                <c:pt idx="1632">
                  <c:v>0.99999999715601062</c:v>
                </c:pt>
                <c:pt idx="1633">
                  <c:v>0.99999999747516721</c:v>
                </c:pt>
                <c:pt idx="1634">
                  <c:v>0.99999999777049564</c:v>
                </c:pt>
                <c:pt idx="1635">
                  <c:v>0.99999999804172424</c:v>
                </c:pt>
                <c:pt idx="1636">
                  <c:v>0.99999999828891761</c:v>
                </c:pt>
                <c:pt idx="1637">
                  <c:v>0.99999999851248145</c:v>
                </c:pt>
                <c:pt idx="1638">
                  <c:v>0.99999999871314282</c:v>
                </c:pt>
                <c:pt idx="1639">
                  <c:v>0.99999999889192048</c:v>
                </c:pt>
                <c:pt idx="1640">
                  <c:v>0.99999999905006853</c:v>
                </c:pt>
                <c:pt idx="1641">
                  <c:v>0.9999999991890216</c:v>
                </c:pt>
                <c:pt idx="1642">
                  <c:v>0.99999999931032968</c:v>
                </c:pt>
                <c:pt idx="1643">
                  <c:v>0.99999999941560369</c:v>
                </c:pt>
                <c:pt idx="1644">
                  <c:v>0.99999999950645835</c:v>
                </c:pt>
                <c:pt idx="1645">
                  <c:v>0.99999999958447172</c:v>
                </c:pt>
                <c:pt idx="1646">
                  <c:v>0.99999999965114261</c:v>
                </c:pt>
                <c:pt idx="1647">
                  <c:v>0.99999999970787989</c:v>
                </c:pt>
                <c:pt idx="1648">
                  <c:v>0.99999999975597531</c:v>
                </c:pt>
                <c:pt idx="1649">
                  <c:v>0.99999999979660037</c:v>
                </c:pt>
                <c:pt idx="1650">
                  <c:v>0.99999999983080379</c:v>
                </c:pt>
                <c:pt idx="1651">
                  <c:v>0.9999999998595156</c:v>
                </c:pt>
                <c:pt idx="1652">
                  <c:v>0.9999999998835517</c:v>
                </c:pt>
                <c:pt idx="1653">
                  <c:v>0.99999999990362276</c:v>
                </c:pt>
                <c:pt idx="1654">
                  <c:v>0.9999999999203435</c:v>
                </c:pt>
                <c:pt idx="1655">
                  <c:v>0.99999999993424427</c:v>
                </c:pt>
                <c:pt idx="1656">
                  <c:v>0.9999999999457766</c:v>
                </c:pt>
                <c:pt idx="1657">
                  <c:v>0.99999999995532496</c:v>
                </c:pt>
                <c:pt idx="1658">
                  <c:v>0.99999999996321731</c:v>
                </c:pt>
                <c:pt idx="1659">
                  <c:v>0.99999999996972944</c:v>
                </c:pt>
                <c:pt idx="1660">
                  <c:v>0.99999999997509381</c:v>
                </c:pt>
                <c:pt idx="1661">
                  <c:v>0.99999999997950662</c:v>
                </c:pt>
                <c:pt idx="1662">
                  <c:v>0.99999999998312961</c:v>
                </c:pt>
                <c:pt idx="1663">
                  <c:v>0.99999999998610123</c:v>
                </c:pt>
                <c:pt idx="1664">
                  <c:v>0.99999999998853484</c:v>
                </c:pt>
                <c:pt idx="1665">
                  <c:v>0.99999999999052525</c:v>
                </c:pt>
                <c:pt idx="1666">
                  <c:v>0.99999999999215117</c:v>
                </c:pt>
                <c:pt idx="1667">
                  <c:v>0.99999999999347888</c:v>
                </c:pt>
                <c:pt idx="1668">
                  <c:v>0.99999999999455969</c:v>
                </c:pt>
                <c:pt idx="1669">
                  <c:v>0.99999999999544043</c:v>
                </c:pt>
                <c:pt idx="1670">
                  <c:v>0.99999999999615719</c:v>
                </c:pt>
                <c:pt idx="1671">
                  <c:v>0.9999999999967395</c:v>
                </c:pt>
                <c:pt idx="1672">
                  <c:v>0.99999999999721356</c:v>
                </c:pt>
                <c:pt idx="1673">
                  <c:v>0.99999999999759914</c:v>
                </c:pt>
                <c:pt idx="1674">
                  <c:v>0.99999999999791156</c:v>
                </c:pt>
                <c:pt idx="1675">
                  <c:v>0.99999999999816724</c:v>
                </c:pt>
                <c:pt idx="1676">
                  <c:v>0.99999999999837474</c:v>
                </c:pt>
                <c:pt idx="1677">
                  <c:v>0.99999999999854461</c:v>
                </c:pt>
                <c:pt idx="1678">
                  <c:v>0.99999999999868283</c:v>
                </c:pt>
                <c:pt idx="1679">
                  <c:v>0.99999999999879663</c:v>
                </c:pt>
                <c:pt idx="1680">
                  <c:v>0.99999999999889111</c:v>
                </c:pt>
                <c:pt idx="1681">
                  <c:v>0.99999999999896827</c:v>
                </c:pt>
                <c:pt idx="1682">
                  <c:v>0.99999999999903322</c:v>
                </c:pt>
                <c:pt idx="1683">
                  <c:v>0.99999999999908784</c:v>
                </c:pt>
                <c:pt idx="1684">
                  <c:v>0.99999999999913469</c:v>
                </c:pt>
                <c:pt idx="1685">
                  <c:v>0.99999999999917522</c:v>
                </c:pt>
                <c:pt idx="1686">
                  <c:v>0.99999999999920919</c:v>
                </c:pt>
                <c:pt idx="1687">
                  <c:v>0.9999999999992395</c:v>
                </c:pt>
                <c:pt idx="1688">
                  <c:v>0.99999999999926759</c:v>
                </c:pt>
                <c:pt idx="1689">
                  <c:v>0.99999999999929245</c:v>
                </c:pt>
                <c:pt idx="1690">
                  <c:v>0.99999999999931555</c:v>
                </c:pt>
                <c:pt idx="1691">
                  <c:v>0.99999999999933686</c:v>
                </c:pt>
                <c:pt idx="1692">
                  <c:v>0.99999999999935707</c:v>
                </c:pt>
                <c:pt idx="1693">
                  <c:v>0.99999999999937661</c:v>
                </c:pt>
                <c:pt idx="1694">
                  <c:v>0.99999999999939482</c:v>
                </c:pt>
                <c:pt idx="1695">
                  <c:v>0.99999999999941291</c:v>
                </c:pt>
                <c:pt idx="1696">
                  <c:v>0.99999999999943068</c:v>
                </c:pt>
                <c:pt idx="1697">
                  <c:v>0.999999999999448</c:v>
                </c:pt>
                <c:pt idx="1698">
                  <c:v>0.99999999999946532</c:v>
                </c:pt>
                <c:pt idx="1699">
                  <c:v>0.99999999999948264</c:v>
                </c:pt>
                <c:pt idx="1700">
                  <c:v>0.99999999999949962</c:v>
                </c:pt>
                <c:pt idx="1701">
                  <c:v>0.99999999999951661</c:v>
                </c:pt>
                <c:pt idx="1702">
                  <c:v>0.9999999999995336</c:v>
                </c:pt>
                <c:pt idx="1703">
                  <c:v>0.99999999999955014</c:v>
                </c:pt>
                <c:pt idx="1704">
                  <c:v>0.99999999999956712</c:v>
                </c:pt>
                <c:pt idx="1705">
                  <c:v>0.99999999999958511</c:v>
                </c:pt>
                <c:pt idx="1706">
                  <c:v>0.99999999999960154</c:v>
                </c:pt>
                <c:pt idx="1707">
                  <c:v>0.99999999999961853</c:v>
                </c:pt>
                <c:pt idx="1708">
                  <c:v>0.99999999999963551</c:v>
                </c:pt>
                <c:pt idx="1709">
                  <c:v>0.99999999999965328</c:v>
                </c:pt>
                <c:pt idx="1710">
                  <c:v>0.99999999999967082</c:v>
                </c:pt>
                <c:pt idx="1711">
                  <c:v>0.99999999999968825</c:v>
                </c:pt>
                <c:pt idx="1712">
                  <c:v>0.99999999999970568</c:v>
                </c:pt>
                <c:pt idx="1713">
                  <c:v>0.99999999999972333</c:v>
                </c:pt>
                <c:pt idx="1714">
                  <c:v>0.99999999999974098</c:v>
                </c:pt>
                <c:pt idx="1715">
                  <c:v>0.99999999999975842</c:v>
                </c:pt>
                <c:pt idx="1716">
                  <c:v>0.99999999999977585</c:v>
                </c:pt>
                <c:pt idx="1717">
                  <c:v>0.99999999999979361</c:v>
                </c:pt>
                <c:pt idx="1718">
                  <c:v>0.9999999999998106</c:v>
                </c:pt>
                <c:pt idx="1719">
                  <c:v>0.99999999999982769</c:v>
                </c:pt>
                <c:pt idx="1720">
                  <c:v>0.99999999999984424</c:v>
                </c:pt>
                <c:pt idx="1721">
                  <c:v>0.99999999999986067</c:v>
                </c:pt>
                <c:pt idx="1722">
                  <c:v>0.99999999999987665</c:v>
                </c:pt>
                <c:pt idx="1723">
                  <c:v>0.99999999999989164</c:v>
                </c:pt>
                <c:pt idx="1724">
                  <c:v>0.99999999999990552</c:v>
                </c:pt>
                <c:pt idx="1725">
                  <c:v>0.99999999999991906</c:v>
                </c:pt>
                <c:pt idx="1726">
                  <c:v>0.99999999999993128</c:v>
                </c:pt>
                <c:pt idx="1727">
                  <c:v>0.99999999999994249</c:v>
                </c:pt>
                <c:pt idx="1728">
                  <c:v>0.99999999999995237</c:v>
                </c:pt>
                <c:pt idx="1729">
                  <c:v>0.99999999999996059</c:v>
                </c:pt>
                <c:pt idx="1730">
                  <c:v>0.99999999999996858</c:v>
                </c:pt>
                <c:pt idx="1731">
                  <c:v>0.9999999999999748</c:v>
                </c:pt>
                <c:pt idx="1732">
                  <c:v>0.99999999999998013</c:v>
                </c:pt>
                <c:pt idx="1733">
                  <c:v>0.99999999999998468</c:v>
                </c:pt>
                <c:pt idx="1734">
                  <c:v>0.9999999999999879</c:v>
                </c:pt>
                <c:pt idx="1735">
                  <c:v>0.99999999999999067</c:v>
                </c:pt>
                <c:pt idx="1736">
                  <c:v>0.99999999999999278</c:v>
                </c:pt>
                <c:pt idx="1737">
                  <c:v>0.99999999999999467</c:v>
                </c:pt>
                <c:pt idx="1738">
                  <c:v>0.99999999999999589</c:v>
                </c:pt>
                <c:pt idx="1739">
                  <c:v>0.99999999999999678</c:v>
                </c:pt>
                <c:pt idx="1740">
                  <c:v>0.99999999999999767</c:v>
                </c:pt>
                <c:pt idx="1741">
                  <c:v>0.99999999999999822</c:v>
                </c:pt>
                <c:pt idx="1742">
                  <c:v>0.99999999999999867</c:v>
                </c:pt>
                <c:pt idx="1743">
                  <c:v>0.999999999999999</c:v>
                </c:pt>
                <c:pt idx="1744">
                  <c:v>0.99999999999999922</c:v>
                </c:pt>
                <c:pt idx="1745">
                  <c:v>0.99999999999999944</c:v>
                </c:pt>
                <c:pt idx="1746">
                  <c:v>0.99999999999999967</c:v>
                </c:pt>
                <c:pt idx="1747">
                  <c:v>0.99999999999999967</c:v>
                </c:pt>
                <c:pt idx="1748">
                  <c:v>0.99999999999999967</c:v>
                </c:pt>
                <c:pt idx="1749">
                  <c:v>0.99999999999999989</c:v>
                </c:pt>
                <c:pt idx="1750">
                  <c:v>0.99999999999999989</c:v>
                </c:pt>
                <c:pt idx="1751">
                  <c:v>0.99999999999999989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</c:numCache>
            </c:numRef>
          </c:yVal>
          <c:smooth val="1"/>
        </c:ser>
        <c:ser>
          <c:idx val="0"/>
          <c:order val="1"/>
          <c:tx>
            <c:v>QPSK</c:v>
          </c:tx>
          <c:spPr>
            <a:ln w="63500"/>
          </c:spPr>
          <c:marker>
            <c:symbol val="none"/>
          </c:marker>
          <c:xVal>
            <c:numRef>
              <c:f>'RBIR-CM'!$O$19:$O$2619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-15.860000000000012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-15.739999999999998</c:v>
                </c:pt>
                <c:pt idx="214">
                  <c:v>-15.72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-15.639999999999999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-15.360000000000012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-15.239999999999998</c:v>
                </c:pt>
                <c:pt idx="239">
                  <c:v>-15.22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-15.139999999999999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-14.860000000000012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-14.739999999999998</c:v>
                </c:pt>
                <c:pt idx="264">
                  <c:v>-14.72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-14.639999999999999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-14.360000000000012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-14.239999999999998</c:v>
                </c:pt>
                <c:pt idx="289">
                  <c:v>-14.22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-14.139999999999999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-13.860000000000012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-13.739999999999998</c:v>
                </c:pt>
                <c:pt idx="314">
                  <c:v>-13.72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-13.639999999999999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-13.360000000000012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-13.239999999999998</c:v>
                </c:pt>
                <c:pt idx="339">
                  <c:v>-13.22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-13.139999999999999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-12.860000000000012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-12.739999999999998</c:v>
                </c:pt>
                <c:pt idx="364">
                  <c:v>-12.72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-12.639999999999999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-12.360000000000012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-12.239999999999998</c:v>
                </c:pt>
                <c:pt idx="389">
                  <c:v>-12.22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-12.139999999999999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-11.860000000000012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-11.739999999999998</c:v>
                </c:pt>
                <c:pt idx="414">
                  <c:v>-11.719999999999999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-11.639999999999999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-11.360000000000012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-11.239999999999998</c:v>
                </c:pt>
                <c:pt idx="439">
                  <c:v>-11.219999999999999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-11.139999999999999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-10.860000000000012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-10.739999999999998</c:v>
                </c:pt>
                <c:pt idx="464">
                  <c:v>-10.719999999999999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-10.639999999999999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-10.360000000000012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-10.239999999999998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-10.139999999999999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-9.7399999999999984</c:v>
                </c:pt>
                <c:pt idx="514">
                  <c:v>-9.7199999999999989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-9.6399999999999988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-9.2399999999999984</c:v>
                </c:pt>
                <c:pt idx="539">
                  <c:v>-9.2199999999999989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-9.1399999999999988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-8.7399999999999984</c:v>
                </c:pt>
                <c:pt idx="564">
                  <c:v>-8.7199999999999989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-8.6399999999999988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-8.2399999999999984</c:v>
                </c:pt>
                <c:pt idx="589">
                  <c:v>-8.2199999999999989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-8.1399999999999988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-1.9800000000000022</c:v>
                </c:pt>
                <c:pt idx="902">
                  <c:v>-1.9600000000000024</c:v>
                </c:pt>
                <c:pt idx="903">
                  <c:v>-1.9400000000000028</c:v>
                </c:pt>
                <c:pt idx="904">
                  <c:v>-1.9199999999999966</c:v>
                </c:pt>
                <c:pt idx="905">
                  <c:v>-1.8999999999999968</c:v>
                </c:pt>
                <c:pt idx="906">
                  <c:v>-1.8799999999999972</c:v>
                </c:pt>
                <c:pt idx="907">
                  <c:v>-1.8599999999999974</c:v>
                </c:pt>
                <c:pt idx="908">
                  <c:v>-1.8399999999999979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-1.7800000000000011</c:v>
                </c:pt>
                <c:pt idx="912">
                  <c:v>-1.7599999999999953</c:v>
                </c:pt>
                <c:pt idx="913">
                  <c:v>-1.7399999999999956</c:v>
                </c:pt>
                <c:pt idx="914">
                  <c:v>-1.7199999999999958</c:v>
                </c:pt>
                <c:pt idx="915">
                  <c:v>-1.6999999999999977</c:v>
                </c:pt>
                <c:pt idx="916">
                  <c:v>-1.6799999999999982</c:v>
                </c:pt>
                <c:pt idx="917">
                  <c:v>-1.6600000000000001</c:v>
                </c:pt>
                <c:pt idx="918">
                  <c:v>-1.6400000000000021</c:v>
                </c:pt>
                <c:pt idx="919">
                  <c:v>-1.6200000000000021</c:v>
                </c:pt>
                <c:pt idx="920">
                  <c:v>-1.5999999999999961</c:v>
                </c:pt>
                <c:pt idx="921">
                  <c:v>-1.5799999999999963</c:v>
                </c:pt>
                <c:pt idx="922">
                  <c:v>-1.5599999999999965</c:v>
                </c:pt>
                <c:pt idx="923">
                  <c:v>-1.5399999999999967</c:v>
                </c:pt>
                <c:pt idx="924">
                  <c:v>-1.5199999999999974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-1.419999999999995</c:v>
                </c:pt>
                <c:pt idx="930">
                  <c:v>-1.3999999999999968</c:v>
                </c:pt>
                <c:pt idx="931">
                  <c:v>-1.3799999999999972</c:v>
                </c:pt>
                <c:pt idx="932">
                  <c:v>-1.3599999999999974</c:v>
                </c:pt>
                <c:pt idx="933">
                  <c:v>-1.3399999999999979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-1.2599999999999953</c:v>
                </c:pt>
                <c:pt idx="938">
                  <c:v>-1.2399999999999956</c:v>
                </c:pt>
                <c:pt idx="939">
                  <c:v>-1.2199999999999958</c:v>
                </c:pt>
                <c:pt idx="940">
                  <c:v>-1.1999999999999977</c:v>
                </c:pt>
                <c:pt idx="941">
                  <c:v>-1.1799999999999982</c:v>
                </c:pt>
                <c:pt idx="942">
                  <c:v>-1.1600000000000001</c:v>
                </c:pt>
                <c:pt idx="943">
                  <c:v>-1.1400000000000021</c:v>
                </c:pt>
                <c:pt idx="944">
                  <c:v>-1.1200000000000021</c:v>
                </c:pt>
                <c:pt idx="945">
                  <c:v>-1.0999999999999961</c:v>
                </c:pt>
                <c:pt idx="946">
                  <c:v>-1.0799999999999963</c:v>
                </c:pt>
                <c:pt idx="947">
                  <c:v>-1.0599999999999965</c:v>
                </c:pt>
                <c:pt idx="948">
                  <c:v>-1.0399999999999967</c:v>
                </c:pt>
                <c:pt idx="949">
                  <c:v>-1.0199999999999974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-0.89999999999999869</c:v>
                </c:pt>
                <c:pt idx="956">
                  <c:v>-0.87999999999999989</c:v>
                </c:pt>
                <c:pt idx="957">
                  <c:v>-0.85999999999999965</c:v>
                </c:pt>
                <c:pt idx="958">
                  <c:v>-0.84000000000000064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-0.7599999999999989</c:v>
                </c:pt>
                <c:pt idx="963">
                  <c:v>-0.73999999999999921</c:v>
                </c:pt>
                <c:pt idx="964">
                  <c:v>-0.71999999999999964</c:v>
                </c:pt>
                <c:pt idx="965">
                  <c:v>-0.69999999999999962</c:v>
                </c:pt>
                <c:pt idx="966">
                  <c:v>-0.68</c:v>
                </c:pt>
                <c:pt idx="967">
                  <c:v>-0.66000000000000114</c:v>
                </c:pt>
                <c:pt idx="968">
                  <c:v>-0.64000000000000146</c:v>
                </c:pt>
                <c:pt idx="969">
                  <c:v>-0.62000000000000177</c:v>
                </c:pt>
                <c:pt idx="970">
                  <c:v>-0.59999999999999787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-0.44000000000000128</c:v>
                </c:pt>
                <c:pt idx="979">
                  <c:v>-0.41999999999999887</c:v>
                </c:pt>
                <c:pt idx="980">
                  <c:v>-0.39999999999999947</c:v>
                </c:pt>
                <c:pt idx="981">
                  <c:v>-0.37999999999999989</c:v>
                </c:pt>
                <c:pt idx="982">
                  <c:v>-0.3600000000000001</c:v>
                </c:pt>
                <c:pt idx="983">
                  <c:v>-0.34000000000000008</c:v>
                </c:pt>
                <c:pt idx="984">
                  <c:v>-0.32000000000000067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-0.25999999999999845</c:v>
                </c:pt>
                <c:pt idx="988">
                  <c:v>-0.23999999999999874</c:v>
                </c:pt>
                <c:pt idx="989">
                  <c:v>-0.21999999999999925</c:v>
                </c:pt>
                <c:pt idx="990">
                  <c:v>-0.19999999999999954</c:v>
                </c:pt>
                <c:pt idx="991">
                  <c:v>-0.18000000000000005</c:v>
                </c:pt>
                <c:pt idx="992">
                  <c:v>-0.16000000000000014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-9.9999999999998063E-2</c:v>
                </c:pt>
                <c:pt idx="996">
                  <c:v>-7.9999999999998447E-2</c:v>
                </c:pt>
                <c:pt idx="997">
                  <c:v>-5.9999999999998846E-2</c:v>
                </c:pt>
                <c:pt idx="998">
                  <c:v>-3.9999999999999154E-2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3.9999999999999154E-2</c:v>
                </c:pt>
                <c:pt idx="1003">
                  <c:v>5.9999999999998846E-2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0.16000000000000014</c:v>
                </c:pt>
                <c:pt idx="1009">
                  <c:v>0.18000000000000005</c:v>
                </c:pt>
                <c:pt idx="1010">
                  <c:v>0.19999999999999954</c:v>
                </c:pt>
                <c:pt idx="1011">
                  <c:v>0.21999999999999925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0.32000000000000067</c:v>
                </c:pt>
                <c:pt idx="1017">
                  <c:v>0.34000000000000008</c:v>
                </c:pt>
                <c:pt idx="1018">
                  <c:v>0.3600000000000001</c:v>
                </c:pt>
                <c:pt idx="1019">
                  <c:v>0.37999999999999989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0.44000000000000128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0.58000000000000151</c:v>
                </c:pt>
                <c:pt idx="1030">
                  <c:v>0.60000000000000164</c:v>
                </c:pt>
                <c:pt idx="1031">
                  <c:v>0.62000000000000177</c:v>
                </c:pt>
                <c:pt idx="1032">
                  <c:v>0.64000000000000146</c:v>
                </c:pt>
                <c:pt idx="1033">
                  <c:v>0.66000000000000114</c:v>
                </c:pt>
                <c:pt idx="1034">
                  <c:v>0.68</c:v>
                </c:pt>
                <c:pt idx="1035">
                  <c:v>0.69999999999999962</c:v>
                </c:pt>
                <c:pt idx="1036">
                  <c:v>0.71999999999999964</c:v>
                </c:pt>
                <c:pt idx="1037">
                  <c:v>0.74000000000000277</c:v>
                </c:pt>
                <c:pt idx="1038">
                  <c:v>0.76000000000000245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0.84000000000000064</c:v>
                </c:pt>
                <c:pt idx="1043">
                  <c:v>0.85999999999999965</c:v>
                </c:pt>
                <c:pt idx="1044">
                  <c:v>0.87999999999999989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1.0199999999999974</c:v>
                </c:pt>
                <c:pt idx="1052">
                  <c:v>1.0399999999999967</c:v>
                </c:pt>
                <c:pt idx="1053">
                  <c:v>1.0599999999999965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1.1400000000000021</c:v>
                </c:pt>
                <c:pt idx="1058">
                  <c:v>1.1600000000000001</c:v>
                </c:pt>
                <c:pt idx="1059">
                  <c:v>1.1799999999999982</c:v>
                </c:pt>
                <c:pt idx="1060">
                  <c:v>1.1999999999999977</c:v>
                </c:pt>
                <c:pt idx="1061">
                  <c:v>1.2199999999999958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1.3399999999999979</c:v>
                </c:pt>
                <c:pt idx="1068">
                  <c:v>1.3599999999999974</c:v>
                </c:pt>
                <c:pt idx="1069">
                  <c:v>1.3799999999999972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1.5199999999999974</c:v>
                </c:pt>
                <c:pt idx="1077">
                  <c:v>1.5399999999999967</c:v>
                </c:pt>
                <c:pt idx="1078">
                  <c:v>1.5599999999999965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1.6400000000000021</c:v>
                </c:pt>
                <c:pt idx="1083">
                  <c:v>1.6600000000000001</c:v>
                </c:pt>
                <c:pt idx="1084">
                  <c:v>1.6799999999999982</c:v>
                </c:pt>
                <c:pt idx="1085">
                  <c:v>1.6999999999999977</c:v>
                </c:pt>
                <c:pt idx="1086">
                  <c:v>1.7199999999999958</c:v>
                </c:pt>
                <c:pt idx="1087">
                  <c:v>1.740000000000002</c:v>
                </c:pt>
                <c:pt idx="1088">
                  <c:v>1.760000000000002</c:v>
                </c:pt>
                <c:pt idx="1089">
                  <c:v>1.7800000000000011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1.8399999999999979</c:v>
                </c:pt>
                <c:pt idx="1093">
                  <c:v>1.8599999999999974</c:v>
                </c:pt>
                <c:pt idx="1094">
                  <c:v>1.8799999999999972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1.9400000000000028</c:v>
                </c:pt>
                <c:pt idx="1098">
                  <c:v>1.9600000000000024</c:v>
                </c:pt>
                <c:pt idx="1099">
                  <c:v>1.9800000000000022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8.1399999999999988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8.2200000000000024</c:v>
                </c:pt>
                <c:pt idx="1412">
                  <c:v>8.24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8.6399999999999988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8.7200000000000024</c:v>
                </c:pt>
                <c:pt idx="1437">
                  <c:v>8.74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9.1399999999999988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9.2200000000000024</c:v>
                </c:pt>
                <c:pt idx="1462">
                  <c:v>9.24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9.6399999999999988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9.7200000000000024</c:v>
                </c:pt>
                <c:pt idx="1487">
                  <c:v>9.74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10.139999999999999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10.24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10.360000000000012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10.639999999999999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10.72</c:v>
                </c:pt>
                <c:pt idx="1537">
                  <c:v>10.74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10.860000000000012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11.139999999999999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11.22</c:v>
                </c:pt>
                <c:pt idx="1562">
                  <c:v>11.24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11.360000000000012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11.639999999999999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11.72</c:v>
                </c:pt>
                <c:pt idx="1587">
                  <c:v>11.74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11.860000000000012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12.139999999999999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12.22</c:v>
                </c:pt>
                <c:pt idx="1612">
                  <c:v>12.24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12.360000000000012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12.639999999999999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12.72</c:v>
                </c:pt>
                <c:pt idx="1637">
                  <c:v>12.74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12.860000000000012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13.139999999999999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13.22</c:v>
                </c:pt>
                <c:pt idx="1662">
                  <c:v>13.24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13.360000000000012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13.639999999999999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13.72</c:v>
                </c:pt>
                <c:pt idx="1687">
                  <c:v>13.74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13.860000000000012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14.139999999999999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14.22</c:v>
                </c:pt>
                <c:pt idx="1712">
                  <c:v>14.24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14.360000000000012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14.639999999999999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14.72</c:v>
                </c:pt>
                <c:pt idx="1737">
                  <c:v>14.74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14.860000000000012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15.139999999999999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15.22</c:v>
                </c:pt>
                <c:pt idx="1762">
                  <c:v>15.24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15.360000000000012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15.639999999999999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15.72</c:v>
                </c:pt>
                <c:pt idx="1787">
                  <c:v>15.74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15.860000000000012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'RBIR-CM'!$Z$19:$Z$2619</c:f>
              <c:numCache>
                <c:formatCode>0.0000_ </c:formatCode>
                <c:ptCount val="2601"/>
                <c:pt idx="0">
                  <c:v>1.4510173497598347E-2</c:v>
                </c:pt>
                <c:pt idx="1">
                  <c:v>1.4621381276592684E-2</c:v>
                </c:pt>
                <c:pt idx="2">
                  <c:v>1.4682928897239001E-2</c:v>
                </c:pt>
                <c:pt idx="3">
                  <c:v>1.4597965482166334E-2</c:v>
                </c:pt>
                <c:pt idx="4">
                  <c:v>1.4955912156024971E-2</c:v>
                </c:pt>
                <c:pt idx="5">
                  <c:v>1.4897868712177001E-2</c:v>
                </c:pt>
                <c:pt idx="6">
                  <c:v>1.4916991945989999E-2</c:v>
                </c:pt>
                <c:pt idx="7">
                  <c:v>1.4991607654885681E-2</c:v>
                </c:pt>
                <c:pt idx="8">
                  <c:v>1.5222844305005355E-2</c:v>
                </c:pt>
                <c:pt idx="9">
                  <c:v>1.4963842364555681E-2</c:v>
                </c:pt>
                <c:pt idx="10">
                  <c:v>1.5190806303781343E-2</c:v>
                </c:pt>
                <c:pt idx="11">
                  <c:v>1.5185704261692684E-2</c:v>
                </c:pt>
                <c:pt idx="12">
                  <c:v>1.5436970379383333E-2</c:v>
                </c:pt>
                <c:pt idx="13">
                  <c:v>1.5327022133369667E-2</c:v>
                </c:pt>
                <c:pt idx="14">
                  <c:v>1.5365263002267667E-2</c:v>
                </c:pt>
                <c:pt idx="15">
                  <c:v>1.5375601800141336E-2</c:v>
                </c:pt>
                <c:pt idx="16">
                  <c:v>1.5779336676506998E-2</c:v>
                </c:pt>
                <c:pt idx="17">
                  <c:v>1.5838330449671333E-2</c:v>
                </c:pt>
                <c:pt idx="18">
                  <c:v>1.5662020606764356E-2</c:v>
                </c:pt>
                <c:pt idx="19">
                  <c:v>1.5756500303700356E-2</c:v>
                </c:pt>
                <c:pt idx="20">
                  <c:v>1.5778629031903333E-2</c:v>
                </c:pt>
                <c:pt idx="21">
                  <c:v>1.5994246618295332E-2</c:v>
                </c:pt>
                <c:pt idx="22">
                  <c:v>1.6318059891969341E-2</c:v>
                </c:pt>
                <c:pt idx="23">
                  <c:v>1.593642468418336E-2</c:v>
                </c:pt>
                <c:pt idx="24">
                  <c:v>1.6271467495082691E-2</c:v>
                </c:pt>
                <c:pt idx="25">
                  <c:v>1.6347674160335692E-2</c:v>
                </c:pt>
                <c:pt idx="26">
                  <c:v>1.6437795184477664E-2</c:v>
                </c:pt>
                <c:pt idx="27">
                  <c:v>1.6447014407618341E-2</c:v>
                </c:pt>
                <c:pt idx="28">
                  <c:v>1.6354713338740001E-2</c:v>
                </c:pt>
                <c:pt idx="29">
                  <c:v>1.6572687822417005E-2</c:v>
                </c:pt>
                <c:pt idx="30">
                  <c:v>1.6725880705457705E-2</c:v>
                </c:pt>
                <c:pt idx="31">
                  <c:v>1.680303517027E-2</c:v>
                </c:pt>
                <c:pt idx="32">
                  <c:v>1.6864015401517694E-2</c:v>
                </c:pt>
                <c:pt idx="33">
                  <c:v>1.6966267919492E-2</c:v>
                </c:pt>
                <c:pt idx="34">
                  <c:v>1.6994676580079335E-2</c:v>
                </c:pt>
                <c:pt idx="35">
                  <c:v>1.6907022908147665E-2</c:v>
                </c:pt>
                <c:pt idx="36">
                  <c:v>1.7317782430867002E-2</c:v>
                </c:pt>
                <c:pt idx="37">
                  <c:v>1.7105189011043343E-2</c:v>
                </c:pt>
                <c:pt idx="38">
                  <c:v>1.725773218048066E-2</c:v>
                </c:pt>
                <c:pt idx="39">
                  <c:v>1.7184234139986335E-2</c:v>
                </c:pt>
                <c:pt idx="40">
                  <c:v>1.7687427092708357E-2</c:v>
                </c:pt>
                <c:pt idx="41">
                  <c:v>1.7354989577478001E-2</c:v>
                </c:pt>
                <c:pt idx="42">
                  <c:v>1.7434223468832003E-2</c:v>
                </c:pt>
                <c:pt idx="43">
                  <c:v>1.7471528643672032E-2</c:v>
                </c:pt>
                <c:pt idx="44">
                  <c:v>1.7730821647939713E-2</c:v>
                </c:pt>
                <c:pt idx="45">
                  <c:v>1.7981907029990668E-2</c:v>
                </c:pt>
                <c:pt idx="46">
                  <c:v>1.7901009007240683E-2</c:v>
                </c:pt>
                <c:pt idx="47">
                  <c:v>1.7812182466173335E-2</c:v>
                </c:pt>
                <c:pt idx="48">
                  <c:v>1.8044632962377332E-2</c:v>
                </c:pt>
                <c:pt idx="49">
                  <c:v>1.8242676387194668E-2</c:v>
                </c:pt>
                <c:pt idx="50">
                  <c:v>1.818307996775969E-2</c:v>
                </c:pt>
                <c:pt idx="51">
                  <c:v>1.8352518600307358E-2</c:v>
                </c:pt>
                <c:pt idx="52">
                  <c:v>1.8235540516875665E-2</c:v>
                </c:pt>
                <c:pt idx="53">
                  <c:v>1.8407601285313033E-2</c:v>
                </c:pt>
                <c:pt idx="54">
                  <c:v>1.8445131809274665E-2</c:v>
                </c:pt>
                <c:pt idx="55">
                  <c:v>1.8565461994926667E-2</c:v>
                </c:pt>
                <c:pt idx="56">
                  <c:v>1.8683552417579692E-2</c:v>
                </c:pt>
                <c:pt idx="57">
                  <c:v>1.8834024655086358E-2</c:v>
                </c:pt>
                <c:pt idx="58">
                  <c:v>1.8893591621134343E-2</c:v>
                </c:pt>
                <c:pt idx="59">
                  <c:v>1.8974814565294998E-2</c:v>
                </c:pt>
                <c:pt idx="60">
                  <c:v>1.8883487073003673E-2</c:v>
                </c:pt>
                <c:pt idx="61">
                  <c:v>1.9194511065600363E-2</c:v>
                </c:pt>
                <c:pt idx="62">
                  <c:v>1.9481103800315373E-2</c:v>
                </c:pt>
                <c:pt idx="63">
                  <c:v>1.9026001870285025E-2</c:v>
                </c:pt>
                <c:pt idx="64">
                  <c:v>1.9448126871244999E-2</c:v>
                </c:pt>
                <c:pt idx="65">
                  <c:v>1.9614700068185706E-2</c:v>
                </c:pt>
                <c:pt idx="66">
                  <c:v>1.9668736062045021E-2</c:v>
                </c:pt>
                <c:pt idx="67">
                  <c:v>1.9761379123037711E-2</c:v>
                </c:pt>
                <c:pt idx="68">
                  <c:v>1.9768963524024335E-2</c:v>
                </c:pt>
                <c:pt idx="69">
                  <c:v>1.9940204873823003E-2</c:v>
                </c:pt>
                <c:pt idx="70">
                  <c:v>1.9863604783921341E-2</c:v>
                </c:pt>
                <c:pt idx="71">
                  <c:v>1.9982596201782381E-2</c:v>
                </c:pt>
                <c:pt idx="72">
                  <c:v>2.0109634744218664E-2</c:v>
                </c:pt>
                <c:pt idx="73">
                  <c:v>2.0069944697403686E-2</c:v>
                </c:pt>
                <c:pt idx="74">
                  <c:v>2.0219566350183998E-2</c:v>
                </c:pt>
                <c:pt idx="75">
                  <c:v>2.034120332746504E-2</c:v>
                </c:pt>
                <c:pt idx="76">
                  <c:v>2.0430099923529052E-2</c:v>
                </c:pt>
                <c:pt idx="77">
                  <c:v>2.0597267435390011E-2</c:v>
                </c:pt>
                <c:pt idx="78">
                  <c:v>2.0620801162792638E-2</c:v>
                </c:pt>
                <c:pt idx="79">
                  <c:v>2.0780006408240001E-2</c:v>
                </c:pt>
                <c:pt idx="80">
                  <c:v>2.0881186476994398E-2</c:v>
                </c:pt>
                <c:pt idx="81">
                  <c:v>2.1258328343753002E-2</c:v>
                </c:pt>
                <c:pt idx="82">
                  <c:v>2.0938347652682682E-2</c:v>
                </c:pt>
                <c:pt idx="83">
                  <c:v>2.1169117050726039E-2</c:v>
                </c:pt>
                <c:pt idx="84">
                  <c:v>2.1231522520959743E-2</c:v>
                </c:pt>
                <c:pt idx="85">
                  <c:v>2.1411537049310692E-2</c:v>
                </c:pt>
                <c:pt idx="86">
                  <c:v>2.1308945624499406E-2</c:v>
                </c:pt>
                <c:pt idx="87">
                  <c:v>2.151573723811501E-2</c:v>
                </c:pt>
                <c:pt idx="88">
                  <c:v>2.1753917551254068E-2</c:v>
                </c:pt>
                <c:pt idx="89">
                  <c:v>2.1644874227876709E-2</c:v>
                </c:pt>
                <c:pt idx="90">
                  <c:v>2.172387993481634E-2</c:v>
                </c:pt>
                <c:pt idx="91">
                  <c:v>2.1890987008471387E-2</c:v>
                </c:pt>
                <c:pt idx="92">
                  <c:v>2.1943508788131682E-2</c:v>
                </c:pt>
                <c:pt idx="93">
                  <c:v>2.2165808282660012E-2</c:v>
                </c:pt>
                <c:pt idx="94">
                  <c:v>2.2409337837189056E-2</c:v>
                </c:pt>
                <c:pt idx="95">
                  <c:v>2.2437840133104733E-2</c:v>
                </c:pt>
                <c:pt idx="96">
                  <c:v>2.2336050188084006E-2</c:v>
                </c:pt>
                <c:pt idx="97">
                  <c:v>2.2511134022751365E-2</c:v>
                </c:pt>
                <c:pt idx="98">
                  <c:v>2.2671967327377755E-2</c:v>
                </c:pt>
                <c:pt idx="99">
                  <c:v>2.263782946187106E-2</c:v>
                </c:pt>
                <c:pt idx="100">
                  <c:v>2.2812419122474396E-2</c:v>
                </c:pt>
                <c:pt idx="101">
                  <c:v>2.2974234675107012E-2</c:v>
                </c:pt>
                <c:pt idx="102">
                  <c:v>2.2985133488693424E-2</c:v>
                </c:pt>
                <c:pt idx="103">
                  <c:v>2.3170076268534998E-2</c:v>
                </c:pt>
                <c:pt idx="104">
                  <c:v>2.3796032722968999E-2</c:v>
                </c:pt>
                <c:pt idx="105">
                  <c:v>2.3522225896713999E-2</c:v>
                </c:pt>
                <c:pt idx="106">
                  <c:v>2.3439514170897676E-2</c:v>
                </c:pt>
                <c:pt idx="107">
                  <c:v>2.3603568263058341E-2</c:v>
                </c:pt>
                <c:pt idx="108">
                  <c:v>2.3926494560490615E-2</c:v>
                </c:pt>
                <c:pt idx="109">
                  <c:v>2.3841945120252055E-2</c:v>
                </c:pt>
                <c:pt idx="110">
                  <c:v>2.3974839669196672E-2</c:v>
                </c:pt>
                <c:pt idx="111">
                  <c:v>2.4050889937293336E-2</c:v>
                </c:pt>
                <c:pt idx="112">
                  <c:v>2.3924832324334993E-2</c:v>
                </c:pt>
                <c:pt idx="113">
                  <c:v>2.4294951899913351E-2</c:v>
                </c:pt>
                <c:pt idx="114">
                  <c:v>2.4572017070127718E-2</c:v>
                </c:pt>
                <c:pt idx="115">
                  <c:v>2.4227618244261999E-2</c:v>
                </c:pt>
                <c:pt idx="116">
                  <c:v>2.4755845834783002E-2</c:v>
                </c:pt>
                <c:pt idx="117">
                  <c:v>2.4538063257363001E-2</c:v>
                </c:pt>
                <c:pt idx="118">
                  <c:v>2.4706332930895331E-2</c:v>
                </c:pt>
                <c:pt idx="119">
                  <c:v>2.5058074610827367E-2</c:v>
                </c:pt>
                <c:pt idx="120">
                  <c:v>2.5000202055850036E-2</c:v>
                </c:pt>
                <c:pt idx="121">
                  <c:v>2.5218161694580993E-2</c:v>
                </c:pt>
                <c:pt idx="122">
                  <c:v>2.5038965292230351E-2</c:v>
                </c:pt>
                <c:pt idx="123">
                  <c:v>2.5445352283970064E-2</c:v>
                </c:pt>
                <c:pt idx="124">
                  <c:v>2.5421028441577002E-2</c:v>
                </c:pt>
                <c:pt idx="125">
                  <c:v>2.5650809206813011E-2</c:v>
                </c:pt>
                <c:pt idx="126">
                  <c:v>2.5583353358091671E-2</c:v>
                </c:pt>
                <c:pt idx="127">
                  <c:v>2.5761434677165001E-2</c:v>
                </c:pt>
                <c:pt idx="128">
                  <c:v>2.5851138282448682E-2</c:v>
                </c:pt>
                <c:pt idx="129">
                  <c:v>2.6454540962395672E-2</c:v>
                </c:pt>
                <c:pt idx="130">
                  <c:v>2.6259345508826418E-2</c:v>
                </c:pt>
                <c:pt idx="131">
                  <c:v>2.6302055050272E-2</c:v>
                </c:pt>
                <c:pt idx="132">
                  <c:v>2.6197344052013388E-2</c:v>
                </c:pt>
                <c:pt idx="133">
                  <c:v>2.6705278649393406E-2</c:v>
                </c:pt>
                <c:pt idx="134">
                  <c:v>2.6601626981179405E-2</c:v>
                </c:pt>
                <c:pt idx="135">
                  <c:v>2.6674425189596371E-2</c:v>
                </c:pt>
                <c:pt idx="136">
                  <c:v>2.6867004420295701E-2</c:v>
                </c:pt>
                <c:pt idx="137">
                  <c:v>2.6933891155737005E-2</c:v>
                </c:pt>
                <c:pt idx="138">
                  <c:v>2.6873077881863782E-2</c:v>
                </c:pt>
                <c:pt idx="139">
                  <c:v>2.739022075478233E-2</c:v>
                </c:pt>
                <c:pt idx="140">
                  <c:v>2.7188660934075001E-2</c:v>
                </c:pt>
                <c:pt idx="141">
                  <c:v>2.77632335828834E-2</c:v>
                </c:pt>
                <c:pt idx="142">
                  <c:v>2.7758231201188668E-2</c:v>
                </c:pt>
                <c:pt idx="143">
                  <c:v>2.7932600959189369E-2</c:v>
                </c:pt>
                <c:pt idx="144">
                  <c:v>2.7809909697326409E-2</c:v>
                </c:pt>
                <c:pt idx="145">
                  <c:v>2.811614992625967E-2</c:v>
                </c:pt>
                <c:pt idx="146">
                  <c:v>2.8245295160255385E-2</c:v>
                </c:pt>
                <c:pt idx="147">
                  <c:v>2.8396714583830005E-2</c:v>
                </c:pt>
                <c:pt idx="148">
                  <c:v>2.8384545051797997E-2</c:v>
                </c:pt>
                <c:pt idx="149">
                  <c:v>2.8500764089269371E-2</c:v>
                </c:pt>
                <c:pt idx="150">
                  <c:v>2.8951188558324379E-2</c:v>
                </c:pt>
                <c:pt idx="151">
                  <c:v>2.8484967991367002E-2</c:v>
                </c:pt>
                <c:pt idx="152">
                  <c:v>2.8899451591142624E-2</c:v>
                </c:pt>
                <c:pt idx="153">
                  <c:v>2.8855636230754666E-2</c:v>
                </c:pt>
                <c:pt idx="154">
                  <c:v>2.895612378699567E-2</c:v>
                </c:pt>
                <c:pt idx="155">
                  <c:v>2.9366678473717364E-2</c:v>
                </c:pt>
                <c:pt idx="156">
                  <c:v>2.9617618841831998E-2</c:v>
                </c:pt>
                <c:pt idx="157">
                  <c:v>2.9534962445978377E-2</c:v>
                </c:pt>
                <c:pt idx="158">
                  <c:v>2.9637570177900405E-2</c:v>
                </c:pt>
                <c:pt idx="159">
                  <c:v>2.9900734266451668E-2</c:v>
                </c:pt>
                <c:pt idx="160">
                  <c:v>3.001908027759401E-2</c:v>
                </c:pt>
                <c:pt idx="161">
                  <c:v>3.0302190447756356E-2</c:v>
                </c:pt>
                <c:pt idx="162">
                  <c:v>3.0394072350533666E-2</c:v>
                </c:pt>
                <c:pt idx="163">
                  <c:v>3.0226561229972998E-2</c:v>
                </c:pt>
                <c:pt idx="164">
                  <c:v>3.0828391667365031E-2</c:v>
                </c:pt>
                <c:pt idx="165">
                  <c:v>3.0681739247802001E-2</c:v>
                </c:pt>
                <c:pt idx="166">
                  <c:v>3.1021000893599375E-2</c:v>
                </c:pt>
                <c:pt idx="167">
                  <c:v>3.1023641864317681E-2</c:v>
                </c:pt>
                <c:pt idx="168">
                  <c:v>3.1261227756711696E-2</c:v>
                </c:pt>
                <c:pt idx="169">
                  <c:v>3.1418624171480336E-2</c:v>
                </c:pt>
                <c:pt idx="170">
                  <c:v>3.1546663046597999E-2</c:v>
                </c:pt>
                <c:pt idx="171">
                  <c:v>3.1485556990623352E-2</c:v>
                </c:pt>
                <c:pt idx="172">
                  <c:v>3.1480467949426681E-2</c:v>
                </c:pt>
                <c:pt idx="173">
                  <c:v>3.1933522539521711E-2</c:v>
                </c:pt>
                <c:pt idx="174">
                  <c:v>3.205349271475201E-2</c:v>
                </c:pt>
                <c:pt idx="175">
                  <c:v>3.2280518432946388E-2</c:v>
                </c:pt>
                <c:pt idx="176">
                  <c:v>3.260280598932274E-2</c:v>
                </c:pt>
                <c:pt idx="177">
                  <c:v>3.2215185349772385E-2</c:v>
                </c:pt>
                <c:pt idx="178">
                  <c:v>3.2568257817582998E-2</c:v>
                </c:pt>
                <c:pt idx="179">
                  <c:v>3.2903418366779416E-2</c:v>
                </c:pt>
                <c:pt idx="180">
                  <c:v>3.254874830879867E-2</c:v>
                </c:pt>
                <c:pt idx="181">
                  <c:v>3.3089049959180335E-2</c:v>
                </c:pt>
                <c:pt idx="182">
                  <c:v>3.3300536970905334E-2</c:v>
                </c:pt>
                <c:pt idx="183">
                  <c:v>3.3287763667753711E-2</c:v>
                </c:pt>
                <c:pt idx="184">
                  <c:v>3.3942817044307662E-2</c:v>
                </c:pt>
                <c:pt idx="185">
                  <c:v>3.3466861432646995E-2</c:v>
                </c:pt>
                <c:pt idx="186">
                  <c:v>3.3780321835692663E-2</c:v>
                </c:pt>
                <c:pt idx="187">
                  <c:v>3.3767038927224005E-2</c:v>
                </c:pt>
                <c:pt idx="188">
                  <c:v>3.4206350051896345E-2</c:v>
                </c:pt>
                <c:pt idx="189">
                  <c:v>3.4132067891915002E-2</c:v>
                </c:pt>
                <c:pt idx="190">
                  <c:v>3.4627297133711675E-2</c:v>
                </c:pt>
                <c:pt idx="191">
                  <c:v>3.4263941467980383E-2</c:v>
                </c:pt>
                <c:pt idx="192">
                  <c:v>3.4689264256360659E-2</c:v>
                </c:pt>
                <c:pt idx="193">
                  <c:v>3.4938643864755675E-2</c:v>
                </c:pt>
                <c:pt idx="194">
                  <c:v>3.5187340330050346E-2</c:v>
                </c:pt>
                <c:pt idx="195">
                  <c:v>3.5029845026765066E-2</c:v>
                </c:pt>
                <c:pt idx="196">
                  <c:v>3.5317418000432338E-2</c:v>
                </c:pt>
                <c:pt idx="197">
                  <c:v>3.5708513300917996E-2</c:v>
                </c:pt>
                <c:pt idx="198">
                  <c:v>3.5970885649123402E-2</c:v>
                </c:pt>
                <c:pt idx="199">
                  <c:v>3.5911211103666379E-2</c:v>
                </c:pt>
                <c:pt idx="200">
                  <c:v>3.5791013727554721E-2</c:v>
                </c:pt>
                <c:pt idx="201">
                  <c:v>3.6104901254877336E-2</c:v>
                </c:pt>
                <c:pt idx="202">
                  <c:v>3.6360740090809675E-2</c:v>
                </c:pt>
                <c:pt idx="203">
                  <c:v>3.6634588311636331E-2</c:v>
                </c:pt>
                <c:pt idx="204">
                  <c:v>3.6561890331448667E-2</c:v>
                </c:pt>
                <c:pt idx="205">
                  <c:v>3.701363990213867E-2</c:v>
                </c:pt>
                <c:pt idx="206">
                  <c:v>3.6925789446744336E-2</c:v>
                </c:pt>
                <c:pt idx="207">
                  <c:v>3.7229602059500044E-2</c:v>
                </c:pt>
                <c:pt idx="208">
                  <c:v>3.7275974172482386E-2</c:v>
                </c:pt>
                <c:pt idx="209">
                  <c:v>3.7407931222312049E-2</c:v>
                </c:pt>
                <c:pt idx="210">
                  <c:v>3.7729968316835005E-2</c:v>
                </c:pt>
                <c:pt idx="211">
                  <c:v>3.7647820901802381E-2</c:v>
                </c:pt>
                <c:pt idx="212">
                  <c:v>3.7536008094222383E-2</c:v>
                </c:pt>
                <c:pt idx="213">
                  <c:v>3.8108297349043002E-2</c:v>
                </c:pt>
                <c:pt idx="214">
                  <c:v>3.8310830792496996E-2</c:v>
                </c:pt>
                <c:pt idx="215">
                  <c:v>3.8587157888792675E-2</c:v>
                </c:pt>
                <c:pt idx="216">
                  <c:v>3.8622204440141999E-2</c:v>
                </c:pt>
                <c:pt idx="217">
                  <c:v>3.8892759253392667E-2</c:v>
                </c:pt>
                <c:pt idx="218">
                  <c:v>3.9078158806787666E-2</c:v>
                </c:pt>
                <c:pt idx="219">
                  <c:v>3.9345566916578666E-2</c:v>
                </c:pt>
                <c:pt idx="220">
                  <c:v>3.9548921070428004E-2</c:v>
                </c:pt>
                <c:pt idx="221">
                  <c:v>3.989561242739309E-2</c:v>
                </c:pt>
                <c:pt idx="222">
                  <c:v>3.9714521817964005E-2</c:v>
                </c:pt>
                <c:pt idx="223">
                  <c:v>3.9996101410712331E-2</c:v>
                </c:pt>
                <c:pt idx="224">
                  <c:v>4.037153171236333E-2</c:v>
                </c:pt>
                <c:pt idx="225">
                  <c:v>4.0778406901088748E-2</c:v>
                </c:pt>
                <c:pt idx="226">
                  <c:v>4.0489856159908674E-2</c:v>
                </c:pt>
                <c:pt idx="227">
                  <c:v>4.0710867009991776E-2</c:v>
                </c:pt>
                <c:pt idx="228">
                  <c:v>4.0802494644052091E-2</c:v>
                </c:pt>
                <c:pt idx="229">
                  <c:v>4.1114886593002956E-2</c:v>
                </c:pt>
                <c:pt idx="230">
                  <c:v>4.1210801392641334E-2</c:v>
                </c:pt>
                <c:pt idx="231">
                  <c:v>4.1308299250350712E-2</c:v>
                </c:pt>
                <c:pt idx="232">
                  <c:v>4.1408184045106738E-2</c:v>
                </c:pt>
                <c:pt idx="233">
                  <c:v>4.1607652994153338E-2</c:v>
                </c:pt>
                <c:pt idx="234">
                  <c:v>4.2380511319694024E-2</c:v>
                </c:pt>
                <c:pt idx="235">
                  <c:v>4.2207353915585999E-2</c:v>
                </c:pt>
                <c:pt idx="236">
                  <c:v>4.2046999014007755E-2</c:v>
                </c:pt>
                <c:pt idx="237">
                  <c:v>4.2857034852146883E-2</c:v>
                </c:pt>
                <c:pt idx="238">
                  <c:v>4.2849387005564669E-2</c:v>
                </c:pt>
                <c:pt idx="239">
                  <c:v>4.2998601388181776E-2</c:v>
                </c:pt>
                <c:pt idx="240">
                  <c:v>4.3433203919004994E-2</c:v>
                </c:pt>
                <c:pt idx="241">
                  <c:v>4.3484649522111722E-2</c:v>
                </c:pt>
                <c:pt idx="242">
                  <c:v>4.3452270460001004E-2</c:v>
                </c:pt>
                <c:pt idx="243">
                  <c:v>4.3613918666985975E-2</c:v>
                </c:pt>
                <c:pt idx="244">
                  <c:v>4.3979141415798666E-2</c:v>
                </c:pt>
                <c:pt idx="245">
                  <c:v>4.4182639984375105E-2</c:v>
                </c:pt>
                <c:pt idx="246">
                  <c:v>4.4027925989112739E-2</c:v>
                </c:pt>
                <c:pt idx="247">
                  <c:v>4.4784533051618836E-2</c:v>
                </c:pt>
                <c:pt idx="248">
                  <c:v>4.4569005132026066E-2</c:v>
                </c:pt>
                <c:pt idx="249">
                  <c:v>4.5370336862349404E-2</c:v>
                </c:pt>
                <c:pt idx="250">
                  <c:v>4.511123990990084E-2</c:v>
                </c:pt>
                <c:pt idx="251">
                  <c:v>4.5273872120319747E-2</c:v>
                </c:pt>
                <c:pt idx="252">
                  <c:v>4.5496205513863325E-2</c:v>
                </c:pt>
                <c:pt idx="253">
                  <c:v>4.5655906330349764E-2</c:v>
                </c:pt>
                <c:pt idx="254">
                  <c:v>4.5815466313575803E-2</c:v>
                </c:pt>
                <c:pt idx="255">
                  <c:v>4.6172910461334753E-2</c:v>
                </c:pt>
                <c:pt idx="256">
                  <c:v>4.6281637275429499E-2</c:v>
                </c:pt>
                <c:pt idx="257">
                  <c:v>4.6293626511683325E-2</c:v>
                </c:pt>
                <c:pt idx="258">
                  <c:v>4.6522938679961753E-2</c:v>
                </c:pt>
                <c:pt idx="259">
                  <c:v>4.6820051044174762E-2</c:v>
                </c:pt>
                <c:pt idx="260">
                  <c:v>4.7061815622296284E-2</c:v>
                </c:pt>
                <c:pt idx="261">
                  <c:v>4.7211341936377507E-2</c:v>
                </c:pt>
                <c:pt idx="262">
                  <c:v>4.7580266262561496E-2</c:v>
                </c:pt>
                <c:pt idx="263">
                  <c:v>4.7795402631086351E-2</c:v>
                </c:pt>
                <c:pt idx="264">
                  <c:v>4.8002166076317986E-2</c:v>
                </c:pt>
                <c:pt idx="265">
                  <c:v>4.8305335136746834E-2</c:v>
                </c:pt>
                <c:pt idx="266">
                  <c:v>4.8351345105001754E-2</c:v>
                </c:pt>
                <c:pt idx="267">
                  <c:v>4.8680959027890262E-2</c:v>
                </c:pt>
                <c:pt idx="268">
                  <c:v>4.8988969456362753E-2</c:v>
                </c:pt>
                <c:pt idx="269">
                  <c:v>4.9235952445581002E-2</c:v>
                </c:pt>
                <c:pt idx="270">
                  <c:v>4.9668328804884004E-2</c:v>
                </c:pt>
                <c:pt idx="271">
                  <c:v>4.9432357347831635E-2</c:v>
                </c:pt>
                <c:pt idx="272">
                  <c:v>5.0011672642215829E-2</c:v>
                </c:pt>
                <c:pt idx="273">
                  <c:v>4.9910840010059243E-2</c:v>
                </c:pt>
                <c:pt idx="274">
                  <c:v>5.0435746777633496E-2</c:v>
                </c:pt>
                <c:pt idx="275">
                  <c:v>5.0648227775493986E-2</c:v>
                </c:pt>
                <c:pt idx="276">
                  <c:v>5.0892642088459498E-2</c:v>
                </c:pt>
                <c:pt idx="277">
                  <c:v>5.0829999055651824E-2</c:v>
                </c:pt>
                <c:pt idx="278">
                  <c:v>5.0931348270495433E-2</c:v>
                </c:pt>
                <c:pt idx="279">
                  <c:v>5.1369001330746386E-2</c:v>
                </c:pt>
                <c:pt idx="280">
                  <c:v>5.1614212588483477E-2</c:v>
                </c:pt>
                <c:pt idx="281">
                  <c:v>5.1892067650150503E-2</c:v>
                </c:pt>
                <c:pt idx="282">
                  <c:v>5.2053648126534013E-2</c:v>
                </c:pt>
                <c:pt idx="283">
                  <c:v>5.2144750632811987E-2</c:v>
                </c:pt>
                <c:pt idx="284">
                  <c:v>5.2489174038550294E-2</c:v>
                </c:pt>
                <c:pt idx="285">
                  <c:v>5.277161046772183E-2</c:v>
                </c:pt>
                <c:pt idx="286">
                  <c:v>5.3390037548711619E-2</c:v>
                </c:pt>
                <c:pt idx="287">
                  <c:v>5.3286943664331753E-2</c:v>
                </c:pt>
                <c:pt idx="288">
                  <c:v>5.3133618201867495E-2</c:v>
                </c:pt>
                <c:pt idx="289">
                  <c:v>5.3571266803022773E-2</c:v>
                </c:pt>
                <c:pt idx="290">
                  <c:v>5.3977651114014792E-2</c:v>
                </c:pt>
                <c:pt idx="291">
                  <c:v>5.4249126535522753E-2</c:v>
                </c:pt>
                <c:pt idx="292">
                  <c:v>5.4525198972736812E-2</c:v>
                </c:pt>
                <c:pt idx="293">
                  <c:v>5.4748661835365107E-2</c:v>
                </c:pt>
                <c:pt idx="294">
                  <c:v>5.5052697287636905E-2</c:v>
                </c:pt>
                <c:pt idx="295">
                  <c:v>5.5517295748337081E-2</c:v>
                </c:pt>
                <c:pt idx="296">
                  <c:v>5.5365818140792292E-2</c:v>
                </c:pt>
                <c:pt idx="297">
                  <c:v>5.5995436642912337E-2</c:v>
                </c:pt>
                <c:pt idx="298">
                  <c:v>5.6326443437191523E-2</c:v>
                </c:pt>
                <c:pt idx="299">
                  <c:v>5.63570707107105E-2</c:v>
                </c:pt>
                <c:pt idx="300">
                  <c:v>5.6517258905184754E-2</c:v>
                </c:pt>
                <c:pt idx="301">
                  <c:v>5.6934451966934502E-2</c:v>
                </c:pt>
                <c:pt idx="302">
                  <c:v>5.6995465096936329E-2</c:v>
                </c:pt>
                <c:pt idx="303">
                  <c:v>5.7548198750813753E-2</c:v>
                </c:pt>
                <c:pt idx="304">
                  <c:v>5.725480188886E-2</c:v>
                </c:pt>
                <c:pt idx="305">
                  <c:v>5.7884408976061522E-2</c:v>
                </c:pt>
                <c:pt idx="306">
                  <c:v>5.8319860232080772E-2</c:v>
                </c:pt>
                <c:pt idx="307">
                  <c:v>5.8283054881310997E-2</c:v>
                </c:pt>
                <c:pt idx="308">
                  <c:v>5.8775364152860998E-2</c:v>
                </c:pt>
                <c:pt idx="309">
                  <c:v>5.8920310780576975E-2</c:v>
                </c:pt>
                <c:pt idx="310">
                  <c:v>5.9069703503059762E-2</c:v>
                </c:pt>
                <c:pt idx="311">
                  <c:v>5.9085096313681071E-2</c:v>
                </c:pt>
                <c:pt idx="312">
                  <c:v>5.9780517460589502E-2</c:v>
                </c:pt>
                <c:pt idx="313">
                  <c:v>5.973855769672657E-2</c:v>
                </c:pt>
                <c:pt idx="314">
                  <c:v>6.0371774529842825E-2</c:v>
                </c:pt>
                <c:pt idx="315">
                  <c:v>6.0652105222518987E-2</c:v>
                </c:pt>
                <c:pt idx="316">
                  <c:v>6.0954608042158319E-2</c:v>
                </c:pt>
                <c:pt idx="317">
                  <c:v>6.0714975511032825E-2</c:v>
                </c:pt>
                <c:pt idx="318">
                  <c:v>6.1261616406258254E-2</c:v>
                </c:pt>
                <c:pt idx="319">
                  <c:v>6.1385418509843512E-2</c:v>
                </c:pt>
                <c:pt idx="320">
                  <c:v>6.1830926858689086E-2</c:v>
                </c:pt>
                <c:pt idx="321">
                  <c:v>6.2075360994590274E-2</c:v>
                </c:pt>
                <c:pt idx="322">
                  <c:v>6.2232363964279273E-2</c:v>
                </c:pt>
                <c:pt idx="323">
                  <c:v>6.2773824319413099E-2</c:v>
                </c:pt>
                <c:pt idx="324">
                  <c:v>6.2971056116597271E-2</c:v>
                </c:pt>
                <c:pt idx="325">
                  <c:v>6.3059935417397003E-2</c:v>
                </c:pt>
                <c:pt idx="326">
                  <c:v>6.3507643038359499E-2</c:v>
                </c:pt>
                <c:pt idx="327">
                  <c:v>6.38304383010216E-2</c:v>
                </c:pt>
                <c:pt idx="328">
                  <c:v>6.4009544281917005E-2</c:v>
                </c:pt>
                <c:pt idx="329">
                  <c:v>6.4412425312611946E-2</c:v>
                </c:pt>
                <c:pt idx="330">
                  <c:v>6.4577520979679753E-2</c:v>
                </c:pt>
                <c:pt idx="331">
                  <c:v>6.5031360124767762E-2</c:v>
                </c:pt>
                <c:pt idx="332">
                  <c:v>6.5285479094560006E-2</c:v>
                </c:pt>
                <c:pt idx="333">
                  <c:v>6.5743886740827304E-2</c:v>
                </c:pt>
                <c:pt idx="334">
                  <c:v>6.6049075920422001E-2</c:v>
                </c:pt>
                <c:pt idx="335">
                  <c:v>6.6288882495298254E-2</c:v>
                </c:pt>
                <c:pt idx="336">
                  <c:v>6.6328530582522999E-2</c:v>
                </c:pt>
                <c:pt idx="337">
                  <c:v>6.6719270804299999E-2</c:v>
                </c:pt>
                <c:pt idx="338">
                  <c:v>6.7197892287960762E-2</c:v>
                </c:pt>
                <c:pt idx="339">
                  <c:v>6.7159772166009477E-2</c:v>
                </c:pt>
                <c:pt idx="340">
                  <c:v>6.7789204326112351E-2</c:v>
                </c:pt>
                <c:pt idx="341">
                  <c:v>6.7986446161113004E-2</c:v>
                </c:pt>
                <c:pt idx="342">
                  <c:v>6.8192025569062259E-2</c:v>
                </c:pt>
                <c:pt idx="343">
                  <c:v>6.8510458203218993E-2</c:v>
                </c:pt>
                <c:pt idx="344">
                  <c:v>6.8759630722063314E-2</c:v>
                </c:pt>
                <c:pt idx="345">
                  <c:v>6.9207391789319284E-2</c:v>
                </c:pt>
                <c:pt idx="346">
                  <c:v>6.960141707395831E-2</c:v>
                </c:pt>
                <c:pt idx="347">
                  <c:v>6.99456740002245E-2</c:v>
                </c:pt>
                <c:pt idx="348">
                  <c:v>7.0108899997628024E-2</c:v>
                </c:pt>
                <c:pt idx="349">
                  <c:v>7.0362104250979524E-2</c:v>
                </c:pt>
                <c:pt idx="350">
                  <c:v>7.1154721450407313E-2</c:v>
                </c:pt>
                <c:pt idx="351">
                  <c:v>7.1489291791338352E-2</c:v>
                </c:pt>
                <c:pt idx="352">
                  <c:v>7.1351876474551476E-2</c:v>
                </c:pt>
                <c:pt idx="353">
                  <c:v>7.1703280456158522E-2</c:v>
                </c:pt>
                <c:pt idx="354">
                  <c:v>7.1810921697639502E-2</c:v>
                </c:pt>
                <c:pt idx="355">
                  <c:v>7.2284691915849658E-2</c:v>
                </c:pt>
                <c:pt idx="356">
                  <c:v>7.2747178333025506E-2</c:v>
                </c:pt>
                <c:pt idx="357">
                  <c:v>7.3171359926805749E-2</c:v>
                </c:pt>
                <c:pt idx="358">
                  <c:v>7.3305729930246907E-2</c:v>
                </c:pt>
                <c:pt idx="359">
                  <c:v>7.3478221581829303E-2</c:v>
                </c:pt>
                <c:pt idx="360">
                  <c:v>7.4086714125475114E-2</c:v>
                </c:pt>
                <c:pt idx="361">
                  <c:v>7.4359294310554352E-2</c:v>
                </c:pt>
                <c:pt idx="362">
                  <c:v>7.4851456891916857E-2</c:v>
                </c:pt>
                <c:pt idx="363">
                  <c:v>7.4977906629883503E-2</c:v>
                </c:pt>
                <c:pt idx="364">
                  <c:v>7.5429762790272248E-2</c:v>
                </c:pt>
                <c:pt idx="365">
                  <c:v>7.5669549894396282E-2</c:v>
                </c:pt>
                <c:pt idx="366">
                  <c:v>7.6046555719109746E-2</c:v>
                </c:pt>
                <c:pt idx="367">
                  <c:v>7.6110950046779507E-2</c:v>
                </c:pt>
                <c:pt idx="368">
                  <c:v>7.6539970665333273E-2</c:v>
                </c:pt>
                <c:pt idx="369">
                  <c:v>7.6869889618238318E-2</c:v>
                </c:pt>
                <c:pt idx="370">
                  <c:v>7.7369723204552501E-2</c:v>
                </c:pt>
                <c:pt idx="371">
                  <c:v>7.7683613478913824E-2</c:v>
                </c:pt>
                <c:pt idx="372">
                  <c:v>7.8450152501550741E-2</c:v>
                </c:pt>
                <c:pt idx="373">
                  <c:v>7.8494022588304263E-2</c:v>
                </c:pt>
                <c:pt idx="374">
                  <c:v>7.8781019310639314E-2</c:v>
                </c:pt>
                <c:pt idx="375">
                  <c:v>7.9424147495663996E-2</c:v>
                </c:pt>
                <c:pt idx="376">
                  <c:v>7.9599916976114363E-2</c:v>
                </c:pt>
                <c:pt idx="377">
                  <c:v>8.0155686340406179E-2</c:v>
                </c:pt>
                <c:pt idx="378">
                  <c:v>8.0261906682629766E-2</c:v>
                </c:pt>
                <c:pt idx="379">
                  <c:v>8.029384335254916E-2</c:v>
                </c:pt>
                <c:pt idx="380">
                  <c:v>8.0882921705627733E-2</c:v>
                </c:pt>
                <c:pt idx="381">
                  <c:v>8.1293673603046498E-2</c:v>
                </c:pt>
                <c:pt idx="382">
                  <c:v>8.1965563911709144E-2</c:v>
                </c:pt>
                <c:pt idx="383">
                  <c:v>8.2054194504256883E-2</c:v>
                </c:pt>
                <c:pt idx="384">
                  <c:v>8.2669813009064008E-2</c:v>
                </c:pt>
                <c:pt idx="385">
                  <c:v>8.2487309060286007E-2</c:v>
                </c:pt>
                <c:pt idx="386">
                  <c:v>8.3393984797841506E-2</c:v>
                </c:pt>
                <c:pt idx="387">
                  <c:v>8.3317767367429268E-2</c:v>
                </c:pt>
                <c:pt idx="388">
                  <c:v>8.3856051920548527E-2</c:v>
                </c:pt>
                <c:pt idx="389">
                  <c:v>8.4479982364508002E-2</c:v>
                </c:pt>
                <c:pt idx="390">
                  <c:v>8.4756067612432234E-2</c:v>
                </c:pt>
                <c:pt idx="391">
                  <c:v>8.4998891333288223E-2</c:v>
                </c:pt>
                <c:pt idx="392">
                  <c:v>8.5435110951875004E-2</c:v>
                </c:pt>
                <c:pt idx="393">
                  <c:v>8.6170292148862182E-2</c:v>
                </c:pt>
                <c:pt idx="394">
                  <c:v>8.6508072860764257E-2</c:v>
                </c:pt>
                <c:pt idx="395">
                  <c:v>8.6624008530001989E-2</c:v>
                </c:pt>
                <c:pt idx="396">
                  <c:v>8.7139194854863988E-2</c:v>
                </c:pt>
                <c:pt idx="397">
                  <c:v>8.7369143289563272E-2</c:v>
                </c:pt>
                <c:pt idx="398">
                  <c:v>8.7687941294202543E-2</c:v>
                </c:pt>
                <c:pt idx="399">
                  <c:v>8.8287535584828047E-2</c:v>
                </c:pt>
                <c:pt idx="400">
                  <c:v>8.8650507633417641E-2</c:v>
                </c:pt>
                <c:pt idx="401">
                  <c:v>8.8976726917894766E-2</c:v>
                </c:pt>
                <c:pt idx="402">
                  <c:v>8.9408123422138511E-2</c:v>
                </c:pt>
                <c:pt idx="403">
                  <c:v>8.9914533636008237E-2</c:v>
                </c:pt>
                <c:pt idx="404">
                  <c:v>9.0167830305336566E-2</c:v>
                </c:pt>
                <c:pt idx="405">
                  <c:v>9.0580164681947753E-2</c:v>
                </c:pt>
                <c:pt idx="406">
                  <c:v>9.0898466773673053E-2</c:v>
                </c:pt>
                <c:pt idx="407">
                  <c:v>9.1419555094356494E-2</c:v>
                </c:pt>
                <c:pt idx="408">
                  <c:v>9.1796707163863248E-2</c:v>
                </c:pt>
                <c:pt idx="409">
                  <c:v>9.2187645258095002E-2</c:v>
                </c:pt>
                <c:pt idx="410">
                  <c:v>9.2505626659000098E-2</c:v>
                </c:pt>
                <c:pt idx="411">
                  <c:v>9.3049581154584005E-2</c:v>
                </c:pt>
                <c:pt idx="412">
                  <c:v>9.3542423538911262E-2</c:v>
                </c:pt>
                <c:pt idx="413">
                  <c:v>9.3696613112129179E-2</c:v>
                </c:pt>
                <c:pt idx="414">
                  <c:v>9.4176424680480139E-2</c:v>
                </c:pt>
                <c:pt idx="415">
                  <c:v>9.5027053306278267E-2</c:v>
                </c:pt>
                <c:pt idx="416">
                  <c:v>9.5300023807975739E-2</c:v>
                </c:pt>
                <c:pt idx="417">
                  <c:v>9.5357153510116754E-2</c:v>
                </c:pt>
                <c:pt idx="418">
                  <c:v>9.591380749337923E-2</c:v>
                </c:pt>
                <c:pt idx="419">
                  <c:v>9.622866484459125E-2</c:v>
                </c:pt>
                <c:pt idx="420">
                  <c:v>9.6426790906705209E-2</c:v>
                </c:pt>
                <c:pt idx="421">
                  <c:v>9.7046972528842174E-2</c:v>
                </c:pt>
                <c:pt idx="422">
                  <c:v>9.7544806316288882E-2</c:v>
                </c:pt>
                <c:pt idx="423">
                  <c:v>9.8155995880500085E-2</c:v>
                </c:pt>
                <c:pt idx="424">
                  <c:v>9.8557406339115472E-2</c:v>
                </c:pt>
                <c:pt idx="425">
                  <c:v>9.8910093815976027E-2</c:v>
                </c:pt>
                <c:pt idx="426">
                  <c:v>9.9106863941108264E-2</c:v>
                </c:pt>
                <c:pt idx="427">
                  <c:v>0.10002086310076658</c:v>
                </c:pt>
                <c:pt idx="428">
                  <c:v>9.9994585687414206E-2</c:v>
                </c:pt>
                <c:pt idx="429">
                  <c:v>0.1005537998497449</c:v>
                </c:pt>
                <c:pt idx="430">
                  <c:v>0.10083654774269429</c:v>
                </c:pt>
                <c:pt idx="431">
                  <c:v>0.10179813327744026</c:v>
                </c:pt>
                <c:pt idx="432">
                  <c:v>0.10203553362141329</c:v>
                </c:pt>
                <c:pt idx="433">
                  <c:v>0.10244708244829726</c:v>
                </c:pt>
                <c:pt idx="434">
                  <c:v>0.10273473043807071</c:v>
                </c:pt>
                <c:pt idx="435">
                  <c:v>0.10325637802696526</c:v>
                </c:pt>
                <c:pt idx="436">
                  <c:v>0.10394684540751437</c:v>
                </c:pt>
                <c:pt idx="437">
                  <c:v>0.10461402077853721</c:v>
                </c:pt>
                <c:pt idx="438">
                  <c:v>0.10454107709515875</c:v>
                </c:pt>
                <c:pt idx="439">
                  <c:v>0.10526426281881948</c:v>
                </c:pt>
                <c:pt idx="440">
                  <c:v>0.10545566391726076</c:v>
                </c:pt>
                <c:pt idx="441">
                  <c:v>0.10608670686456102</c:v>
                </c:pt>
                <c:pt idx="442">
                  <c:v>0.10653674064112499</c:v>
                </c:pt>
                <c:pt idx="443">
                  <c:v>0.10718941148370102</c:v>
                </c:pt>
                <c:pt idx="444">
                  <c:v>0.107328633635371</c:v>
                </c:pt>
                <c:pt idx="445">
                  <c:v>0.10806387534558218</c:v>
                </c:pt>
                <c:pt idx="446">
                  <c:v>0.10829870537012923</c:v>
                </c:pt>
                <c:pt idx="447">
                  <c:v>0.10896834797119115</c:v>
                </c:pt>
                <c:pt idx="448">
                  <c:v>0.10937934441728994</c:v>
                </c:pt>
                <c:pt idx="449">
                  <c:v>0.11026358848334476</c:v>
                </c:pt>
                <c:pt idx="450">
                  <c:v>0.1104240717006571</c:v>
                </c:pt>
                <c:pt idx="451">
                  <c:v>0.11100477835691691</c:v>
                </c:pt>
                <c:pt idx="452">
                  <c:v>0.111681719996208</c:v>
                </c:pt>
                <c:pt idx="453">
                  <c:v>0.11199026791901426</c:v>
                </c:pt>
                <c:pt idx="454">
                  <c:v>0.11238247418222475</c:v>
                </c:pt>
                <c:pt idx="455">
                  <c:v>0.11311191084915401</c:v>
                </c:pt>
                <c:pt idx="456">
                  <c:v>0.11326240623951761</c:v>
                </c:pt>
                <c:pt idx="457">
                  <c:v>0.11359247642945752</c:v>
                </c:pt>
                <c:pt idx="458">
                  <c:v>0.11460214875155768</c:v>
                </c:pt>
                <c:pt idx="459">
                  <c:v>0.11499164054481413</c:v>
                </c:pt>
                <c:pt idx="460">
                  <c:v>0.11572779090466702</c:v>
                </c:pt>
                <c:pt idx="461">
                  <c:v>0.11595500818300775</c:v>
                </c:pt>
                <c:pt idx="462">
                  <c:v>0.116413498738153</c:v>
                </c:pt>
                <c:pt idx="463">
                  <c:v>0.1171542346848891</c:v>
                </c:pt>
                <c:pt idx="464">
                  <c:v>0.11764717039444114</c:v>
                </c:pt>
                <c:pt idx="465">
                  <c:v>0.11794853374450275</c:v>
                </c:pt>
                <c:pt idx="466">
                  <c:v>0.11888624486921741</c:v>
                </c:pt>
                <c:pt idx="467">
                  <c:v>0.11933735565919838</c:v>
                </c:pt>
                <c:pt idx="468">
                  <c:v>0.11969636526153099</c:v>
                </c:pt>
                <c:pt idx="469">
                  <c:v>0.11993447257975699</c:v>
                </c:pt>
                <c:pt idx="470">
                  <c:v>0.12031984852390618</c:v>
                </c:pt>
                <c:pt idx="471">
                  <c:v>0.12166155701048441</c:v>
                </c:pt>
                <c:pt idx="472">
                  <c:v>0.12168488846246026</c:v>
                </c:pt>
                <c:pt idx="473">
                  <c:v>0.12245498230929425</c:v>
                </c:pt>
                <c:pt idx="474">
                  <c:v>0.12292159773693662</c:v>
                </c:pt>
                <c:pt idx="475">
                  <c:v>0.12335008218780748</c:v>
                </c:pt>
                <c:pt idx="476">
                  <c:v>0.12417816611082698</c:v>
                </c:pt>
                <c:pt idx="477">
                  <c:v>0.12443361296138644</c:v>
                </c:pt>
                <c:pt idx="478">
                  <c:v>0.12503485520139299</c:v>
                </c:pt>
                <c:pt idx="479">
                  <c:v>0.12554367679921818</c:v>
                </c:pt>
                <c:pt idx="480">
                  <c:v>0.12640896322974338</c:v>
                </c:pt>
                <c:pt idx="481">
                  <c:v>0.12694140197433679</c:v>
                </c:pt>
                <c:pt idx="482">
                  <c:v>0.12707096727084502</c:v>
                </c:pt>
                <c:pt idx="483">
                  <c:v>0.12770299211363925</c:v>
                </c:pt>
                <c:pt idx="484">
                  <c:v>0.12875614650356149</c:v>
                </c:pt>
                <c:pt idx="485">
                  <c:v>0.12876542844794645</c:v>
                </c:pt>
                <c:pt idx="486">
                  <c:v>0.1297966492106325</c:v>
                </c:pt>
                <c:pt idx="487">
                  <c:v>0.12999336431194999</c:v>
                </c:pt>
                <c:pt idx="488">
                  <c:v>0.13101415102871625</c:v>
                </c:pt>
                <c:pt idx="489">
                  <c:v>0.13154041189423357</c:v>
                </c:pt>
                <c:pt idx="490">
                  <c:v>0.13193991819831671</c:v>
                </c:pt>
                <c:pt idx="491">
                  <c:v>0.13224182098724274</c:v>
                </c:pt>
                <c:pt idx="492">
                  <c:v>0.13319554156379174</c:v>
                </c:pt>
                <c:pt idx="493">
                  <c:v>0.13366114323722642</c:v>
                </c:pt>
                <c:pt idx="494">
                  <c:v>0.13439081157329041</c:v>
                </c:pt>
                <c:pt idx="495">
                  <c:v>0.13491156989420569</c:v>
                </c:pt>
                <c:pt idx="496">
                  <c:v>0.13542907927867587</c:v>
                </c:pt>
                <c:pt idx="497">
                  <c:v>0.13639499731188176</c:v>
                </c:pt>
                <c:pt idx="498">
                  <c:v>0.13647227783547519</c:v>
                </c:pt>
                <c:pt idx="499">
                  <c:v>0.13704331119757479</c:v>
                </c:pt>
                <c:pt idx="500">
                  <c:v>0.13757651500276669</c:v>
                </c:pt>
                <c:pt idx="501">
                  <c:v>0.13863943161209902</c:v>
                </c:pt>
                <c:pt idx="502">
                  <c:v>0.13882875739307618</c:v>
                </c:pt>
                <c:pt idx="503">
                  <c:v>0.13924106271965925</c:v>
                </c:pt>
                <c:pt idx="504">
                  <c:v>0.13974965397225694</c:v>
                </c:pt>
                <c:pt idx="505">
                  <c:v>0.14114020878772401</c:v>
                </c:pt>
                <c:pt idx="506">
                  <c:v>0.14143735830934923</c:v>
                </c:pt>
                <c:pt idx="507">
                  <c:v>0.14243955818685691</c:v>
                </c:pt>
                <c:pt idx="508">
                  <c:v>0.142621073326411</c:v>
                </c:pt>
                <c:pt idx="509">
                  <c:v>0.14326568389058245</c:v>
                </c:pt>
                <c:pt idx="510">
                  <c:v>0.14393642504836598</c:v>
                </c:pt>
                <c:pt idx="511">
                  <c:v>0.14448401147516701</c:v>
                </c:pt>
                <c:pt idx="512">
                  <c:v>0.14457987985278575</c:v>
                </c:pt>
                <c:pt idx="513">
                  <c:v>0.14574505261943652</c:v>
                </c:pt>
                <c:pt idx="514">
                  <c:v>0.14697385871970775</c:v>
                </c:pt>
                <c:pt idx="515">
                  <c:v>0.14721014185457426</c:v>
                </c:pt>
                <c:pt idx="516">
                  <c:v>0.14794042798138629</c:v>
                </c:pt>
                <c:pt idx="517">
                  <c:v>0.14825127031385818</c:v>
                </c:pt>
                <c:pt idx="518">
                  <c:v>0.14906051257206157</c:v>
                </c:pt>
                <c:pt idx="519">
                  <c:v>0.14990481648241838</c:v>
                </c:pt>
                <c:pt idx="520">
                  <c:v>0.15051009252768802</c:v>
                </c:pt>
                <c:pt idx="521">
                  <c:v>0.15127035419695944</c:v>
                </c:pt>
                <c:pt idx="522">
                  <c:v>0.15186416273565048</c:v>
                </c:pt>
                <c:pt idx="523">
                  <c:v>0.15294869939548739</c:v>
                </c:pt>
                <c:pt idx="524">
                  <c:v>0.15299334493447989</c:v>
                </c:pt>
                <c:pt idx="525">
                  <c:v>0.15374642586695908</c:v>
                </c:pt>
                <c:pt idx="526">
                  <c:v>0.15436487121351278</c:v>
                </c:pt>
                <c:pt idx="527">
                  <c:v>0.15483884250099889</c:v>
                </c:pt>
                <c:pt idx="528">
                  <c:v>0.15538776576254199</c:v>
                </c:pt>
                <c:pt idx="529">
                  <c:v>0.15685385928751075</c:v>
                </c:pt>
                <c:pt idx="530">
                  <c:v>0.15690508837149061</c:v>
                </c:pt>
                <c:pt idx="531">
                  <c:v>0.15765942706630798</c:v>
                </c:pt>
                <c:pt idx="532">
                  <c:v>0.15904514642998838</c:v>
                </c:pt>
                <c:pt idx="533">
                  <c:v>0.15909022302675171</c:v>
                </c:pt>
                <c:pt idx="534">
                  <c:v>0.16069532317699445</c:v>
                </c:pt>
                <c:pt idx="535">
                  <c:v>0.16061144195729257</c:v>
                </c:pt>
                <c:pt idx="536">
                  <c:v>0.16115310820036347</c:v>
                </c:pt>
                <c:pt idx="537">
                  <c:v>0.16166252099506687</c:v>
                </c:pt>
                <c:pt idx="538">
                  <c:v>0.16214068118639352</c:v>
                </c:pt>
                <c:pt idx="539">
                  <c:v>0.16373009237542979</c:v>
                </c:pt>
                <c:pt idx="540">
                  <c:v>0.16410560341936148</c:v>
                </c:pt>
                <c:pt idx="541">
                  <c:v>0.1648909214314595</c:v>
                </c:pt>
                <c:pt idx="542">
                  <c:v>0.16544230078103542</c:v>
                </c:pt>
                <c:pt idx="543">
                  <c:v>0.16650547009346844</c:v>
                </c:pt>
                <c:pt idx="544">
                  <c:v>0.16727991050014876</c:v>
                </c:pt>
                <c:pt idx="545">
                  <c:v>0.16787712913847869</c:v>
                </c:pt>
                <c:pt idx="546">
                  <c:v>0.16796912065186051</c:v>
                </c:pt>
                <c:pt idx="547">
                  <c:v>0.16944447268966295</c:v>
                </c:pt>
                <c:pt idx="548">
                  <c:v>0.16997708040721102</c:v>
                </c:pt>
                <c:pt idx="549">
                  <c:v>0.17060646021576548</c:v>
                </c:pt>
                <c:pt idx="550">
                  <c:v>0.17107969078250773</c:v>
                </c:pt>
                <c:pt idx="551">
                  <c:v>0.17224346078051372</c:v>
                </c:pt>
                <c:pt idx="552">
                  <c:v>0.17321733663873626</c:v>
                </c:pt>
                <c:pt idx="553">
                  <c:v>0.17327254529198127</c:v>
                </c:pt>
                <c:pt idx="554">
                  <c:v>0.17463934468090322</c:v>
                </c:pt>
                <c:pt idx="555">
                  <c:v>0.17491893450195492</c:v>
                </c:pt>
                <c:pt idx="556">
                  <c:v>0.1754764827073908</c:v>
                </c:pt>
                <c:pt idx="557">
                  <c:v>0.17662434800523422</c:v>
                </c:pt>
                <c:pt idx="558">
                  <c:v>0.17778687760925518</c:v>
                </c:pt>
                <c:pt idx="559">
                  <c:v>0.17828209073895451</c:v>
                </c:pt>
                <c:pt idx="560">
                  <c:v>0.17918711211952351</c:v>
                </c:pt>
                <c:pt idx="561">
                  <c:v>0.17972665623183876</c:v>
                </c:pt>
                <c:pt idx="562">
                  <c:v>0.18057357031243004</c:v>
                </c:pt>
                <c:pt idx="563">
                  <c:v>0.18129905710345826</c:v>
                </c:pt>
                <c:pt idx="564">
                  <c:v>0.18225706960267724</c:v>
                </c:pt>
                <c:pt idx="565">
                  <c:v>0.18340122356343339</c:v>
                </c:pt>
                <c:pt idx="566">
                  <c:v>0.18399962599460828</c:v>
                </c:pt>
                <c:pt idx="567">
                  <c:v>0.18470284766062342</c:v>
                </c:pt>
                <c:pt idx="568">
                  <c:v>0.18534295958139874</c:v>
                </c:pt>
                <c:pt idx="569">
                  <c:v>0.18585611153231532</c:v>
                </c:pt>
                <c:pt idx="570">
                  <c:v>0.18710670679420019</c:v>
                </c:pt>
                <c:pt idx="571">
                  <c:v>0.18754167640330149</c:v>
                </c:pt>
                <c:pt idx="572">
                  <c:v>0.18816953740124992</c:v>
                </c:pt>
                <c:pt idx="573">
                  <c:v>0.18920385733503045</c:v>
                </c:pt>
                <c:pt idx="574">
                  <c:v>0.19031017600696401</c:v>
                </c:pt>
                <c:pt idx="575">
                  <c:v>0.19117553997465364</c:v>
                </c:pt>
                <c:pt idx="576">
                  <c:v>0.19189230680098851</c:v>
                </c:pt>
                <c:pt idx="577">
                  <c:v>0.19257420805407388</c:v>
                </c:pt>
                <c:pt idx="578">
                  <c:v>0.19347470430723426</c:v>
                </c:pt>
                <c:pt idx="579">
                  <c:v>0.19413584388895525</c:v>
                </c:pt>
                <c:pt idx="580">
                  <c:v>0.19492515713286651</c:v>
                </c:pt>
                <c:pt idx="581">
                  <c:v>0.19590652262770353</c:v>
                </c:pt>
                <c:pt idx="582">
                  <c:v>0.19679158696726329</c:v>
                </c:pt>
                <c:pt idx="583">
                  <c:v>0.19750495200039972</c:v>
                </c:pt>
                <c:pt idx="584">
                  <c:v>0.19795400583095024</c:v>
                </c:pt>
                <c:pt idx="585">
                  <c:v>0.19894793981774311</c:v>
                </c:pt>
                <c:pt idx="586">
                  <c:v>0.20000709832451297</c:v>
                </c:pt>
                <c:pt idx="587">
                  <c:v>0.20120383746990991</c:v>
                </c:pt>
                <c:pt idx="588">
                  <c:v>0.20172411962743919</c:v>
                </c:pt>
                <c:pt idx="589">
                  <c:v>0.202826729925421</c:v>
                </c:pt>
                <c:pt idx="590">
                  <c:v>0.20367106824696768</c:v>
                </c:pt>
                <c:pt idx="591">
                  <c:v>0.20417421547993753</c:v>
                </c:pt>
                <c:pt idx="592">
                  <c:v>0.20560123501688926</c:v>
                </c:pt>
                <c:pt idx="593">
                  <c:v>0.20660552900505205</c:v>
                </c:pt>
                <c:pt idx="594">
                  <c:v>0.20730604484629442</c:v>
                </c:pt>
                <c:pt idx="595">
                  <c:v>0.20787874044704829</c:v>
                </c:pt>
                <c:pt idx="596">
                  <c:v>0.20891659096831691</c:v>
                </c:pt>
                <c:pt idx="597">
                  <c:v>0.20979723707559</c:v>
                </c:pt>
                <c:pt idx="598">
                  <c:v>0.21135287343882475</c:v>
                </c:pt>
                <c:pt idx="599">
                  <c:v>0.21188096223240574</c:v>
                </c:pt>
                <c:pt idx="600">
                  <c:v>0.21241743613507677</c:v>
                </c:pt>
                <c:pt idx="601">
                  <c:v>0.21358471732992823</c:v>
                </c:pt>
                <c:pt idx="602">
                  <c:v>0.2138684957543337</c:v>
                </c:pt>
                <c:pt idx="603">
                  <c:v>0.21519299409990719</c:v>
                </c:pt>
                <c:pt idx="604">
                  <c:v>0.21579307581246646</c:v>
                </c:pt>
                <c:pt idx="605">
                  <c:v>0.21706464684196114</c:v>
                </c:pt>
                <c:pt idx="606">
                  <c:v>0.2177939291424684</c:v>
                </c:pt>
                <c:pt idx="607">
                  <c:v>0.21853414317210546</c:v>
                </c:pt>
                <c:pt idx="608">
                  <c:v>0.22014693039300148</c:v>
                </c:pt>
                <c:pt idx="609">
                  <c:v>0.22098892977124873</c:v>
                </c:pt>
                <c:pt idx="610">
                  <c:v>0.22164005602684</c:v>
                </c:pt>
                <c:pt idx="611">
                  <c:v>0.22226202263363817</c:v>
                </c:pt>
                <c:pt idx="612">
                  <c:v>0.22400603456930476</c:v>
                </c:pt>
                <c:pt idx="613">
                  <c:v>0.22459778931526672</c:v>
                </c:pt>
                <c:pt idx="614">
                  <c:v>0.22585027785665537</c:v>
                </c:pt>
                <c:pt idx="615">
                  <c:v>0.22690710568226238</c:v>
                </c:pt>
                <c:pt idx="616">
                  <c:v>0.22797080878446022</c:v>
                </c:pt>
                <c:pt idx="617">
                  <c:v>0.22857151115918667</c:v>
                </c:pt>
                <c:pt idx="618">
                  <c:v>0.22946138930586538</c:v>
                </c:pt>
                <c:pt idx="619">
                  <c:v>0.23009951397735878</c:v>
                </c:pt>
                <c:pt idx="620">
                  <c:v>0.23186168317990699</c:v>
                </c:pt>
                <c:pt idx="621">
                  <c:v>0.23275280192307818</c:v>
                </c:pt>
                <c:pt idx="622">
                  <c:v>0.23374191221970175</c:v>
                </c:pt>
                <c:pt idx="623">
                  <c:v>0.23411592358583219</c:v>
                </c:pt>
                <c:pt idx="624">
                  <c:v>0.23459560229065968</c:v>
                </c:pt>
                <c:pt idx="625">
                  <c:v>0.23643046335647508</c:v>
                </c:pt>
                <c:pt idx="626">
                  <c:v>0.23778470680860447</c:v>
                </c:pt>
                <c:pt idx="627">
                  <c:v>0.23856211217533238</c:v>
                </c:pt>
                <c:pt idx="628">
                  <c:v>0.23977023048787457</c:v>
                </c:pt>
                <c:pt idx="629">
                  <c:v>0.24054976728028141</c:v>
                </c:pt>
                <c:pt idx="630">
                  <c:v>0.24192302708939623</c:v>
                </c:pt>
                <c:pt idx="631">
                  <c:v>0.24236175920478287</c:v>
                </c:pt>
                <c:pt idx="632">
                  <c:v>0.24339749841866348</c:v>
                </c:pt>
                <c:pt idx="633">
                  <c:v>0.24431425077585991</c:v>
                </c:pt>
                <c:pt idx="634">
                  <c:v>0.24616678707372075</c:v>
                </c:pt>
                <c:pt idx="635">
                  <c:v>0.24595875836205391</c:v>
                </c:pt>
                <c:pt idx="636">
                  <c:v>0.24745774569307091</c:v>
                </c:pt>
                <c:pt idx="637">
                  <c:v>0.24882118587130664</c:v>
                </c:pt>
                <c:pt idx="638">
                  <c:v>0.24959687745355918</c:v>
                </c:pt>
                <c:pt idx="639">
                  <c:v>0.25085621899881266</c:v>
                </c:pt>
                <c:pt idx="640">
                  <c:v>0.25179768206817887</c:v>
                </c:pt>
                <c:pt idx="641">
                  <c:v>0.25292761322481844</c:v>
                </c:pt>
                <c:pt idx="642">
                  <c:v>0.25391141878386808</c:v>
                </c:pt>
                <c:pt idx="643">
                  <c:v>0.25511579356237285</c:v>
                </c:pt>
                <c:pt idx="644">
                  <c:v>0.25654086662922082</c:v>
                </c:pt>
                <c:pt idx="645">
                  <c:v>0.25755462980504318</c:v>
                </c:pt>
                <c:pt idx="646">
                  <c:v>0.25888734041217454</c:v>
                </c:pt>
                <c:pt idx="647">
                  <c:v>0.25961164552455135</c:v>
                </c:pt>
                <c:pt idx="648">
                  <c:v>0.26047540246764961</c:v>
                </c:pt>
                <c:pt idx="649">
                  <c:v>0.26170749981839925</c:v>
                </c:pt>
                <c:pt idx="650">
                  <c:v>0.26248377140511808</c:v>
                </c:pt>
                <c:pt idx="651">
                  <c:v>0.26376977530742002</c:v>
                </c:pt>
                <c:pt idx="652">
                  <c:v>0.26494436185613834</c:v>
                </c:pt>
                <c:pt idx="653">
                  <c:v>0.26603853613325901</c:v>
                </c:pt>
                <c:pt idx="654">
                  <c:v>0.26747637122183343</c:v>
                </c:pt>
                <c:pt idx="655">
                  <c:v>0.26856231970588074</c:v>
                </c:pt>
                <c:pt idx="656">
                  <c:v>0.26927759642032423</c:v>
                </c:pt>
                <c:pt idx="657">
                  <c:v>0.27042366720090893</c:v>
                </c:pt>
                <c:pt idx="658">
                  <c:v>0.27141984263410401</c:v>
                </c:pt>
                <c:pt idx="659">
                  <c:v>0.27226934355702503</c:v>
                </c:pt>
                <c:pt idx="660">
                  <c:v>0.27351705780735008</c:v>
                </c:pt>
                <c:pt idx="661">
                  <c:v>0.2748079427232355</c:v>
                </c:pt>
                <c:pt idx="662">
                  <c:v>0.27663707039321606</c:v>
                </c:pt>
                <c:pt idx="663">
                  <c:v>0.27769649565613125</c:v>
                </c:pt>
                <c:pt idx="664">
                  <c:v>0.27860762235102376</c:v>
                </c:pt>
                <c:pt idx="665">
                  <c:v>0.27935220731706689</c:v>
                </c:pt>
                <c:pt idx="666">
                  <c:v>0.2800952216434518</c:v>
                </c:pt>
                <c:pt idx="667">
                  <c:v>0.28280314216930397</c:v>
                </c:pt>
                <c:pt idx="668">
                  <c:v>0.28280974473360382</c:v>
                </c:pt>
                <c:pt idx="669">
                  <c:v>0.2846238026750823</c:v>
                </c:pt>
                <c:pt idx="670">
                  <c:v>0.28569890733211045</c:v>
                </c:pt>
                <c:pt idx="671">
                  <c:v>0.28737265329263928</c:v>
                </c:pt>
                <c:pt idx="672">
                  <c:v>0.28772342289407332</c:v>
                </c:pt>
                <c:pt idx="673">
                  <c:v>0.28954275572319077</c:v>
                </c:pt>
                <c:pt idx="674">
                  <c:v>0.290753543616041</c:v>
                </c:pt>
                <c:pt idx="675">
                  <c:v>0.29144682015783702</c:v>
                </c:pt>
                <c:pt idx="676">
                  <c:v>0.29261510943286345</c:v>
                </c:pt>
                <c:pt idx="677">
                  <c:v>0.29442901452439302</c:v>
                </c:pt>
                <c:pt idx="678">
                  <c:v>0.29534459576454586</c:v>
                </c:pt>
                <c:pt idx="679">
                  <c:v>0.29601950148421402</c:v>
                </c:pt>
                <c:pt idx="680">
                  <c:v>0.29786728051296402</c:v>
                </c:pt>
                <c:pt idx="681">
                  <c:v>0.29890156067891338</c:v>
                </c:pt>
                <c:pt idx="682">
                  <c:v>0.30045551680862881</c:v>
                </c:pt>
                <c:pt idx="683">
                  <c:v>0.30150662097703745</c:v>
                </c:pt>
                <c:pt idx="684">
                  <c:v>0.30257392000728717</c:v>
                </c:pt>
                <c:pt idx="685">
                  <c:v>0.30385176872068043</c:v>
                </c:pt>
                <c:pt idx="686">
                  <c:v>0.30522998993652167</c:v>
                </c:pt>
                <c:pt idx="687">
                  <c:v>0.30689325147204832</c:v>
                </c:pt>
                <c:pt idx="688">
                  <c:v>0.30750750439228403</c:v>
                </c:pt>
                <c:pt idx="689">
                  <c:v>0.30900644950995576</c:v>
                </c:pt>
                <c:pt idx="690">
                  <c:v>0.31001887713535303</c:v>
                </c:pt>
                <c:pt idx="691">
                  <c:v>0.31185743257623949</c:v>
                </c:pt>
                <c:pt idx="692">
                  <c:v>0.3134546796377235</c:v>
                </c:pt>
                <c:pt idx="693">
                  <c:v>0.31398280037215026</c:v>
                </c:pt>
                <c:pt idx="694">
                  <c:v>0.31571210482896889</c:v>
                </c:pt>
                <c:pt idx="695">
                  <c:v>0.31691953230464159</c:v>
                </c:pt>
                <c:pt idx="696">
                  <c:v>0.31841205459249289</c:v>
                </c:pt>
                <c:pt idx="697">
                  <c:v>0.31960499298262629</c:v>
                </c:pt>
                <c:pt idx="698">
                  <c:v>0.32056904426176952</c:v>
                </c:pt>
                <c:pt idx="699">
                  <c:v>0.32175611971317131</c:v>
                </c:pt>
                <c:pt idx="700">
                  <c:v>0.3233164763664701</c:v>
                </c:pt>
                <c:pt idx="701">
                  <c:v>0.32417198024757538</c:v>
                </c:pt>
                <c:pt idx="702">
                  <c:v>0.32623349987854888</c:v>
                </c:pt>
                <c:pt idx="703">
                  <c:v>0.3273080412774651</c:v>
                </c:pt>
                <c:pt idx="704">
                  <c:v>0.32867444920828437</c:v>
                </c:pt>
                <c:pt idx="705">
                  <c:v>0.33006826468074418</c:v>
                </c:pt>
                <c:pt idx="706">
                  <c:v>0.33098454145020439</c:v>
                </c:pt>
                <c:pt idx="707">
                  <c:v>0.33237092776753718</c:v>
                </c:pt>
                <c:pt idx="708">
                  <c:v>0.33422310562898838</c:v>
                </c:pt>
                <c:pt idx="709">
                  <c:v>0.33550970752604226</c:v>
                </c:pt>
                <c:pt idx="710">
                  <c:v>0.33696423069529402</c:v>
                </c:pt>
                <c:pt idx="711">
                  <c:v>0.33837941511830777</c:v>
                </c:pt>
                <c:pt idx="712">
                  <c:v>0.33898220127149625</c:v>
                </c:pt>
                <c:pt idx="713">
                  <c:v>0.34114701062596076</c:v>
                </c:pt>
                <c:pt idx="714">
                  <c:v>0.34234782439738348</c:v>
                </c:pt>
                <c:pt idx="715">
                  <c:v>0.34341661654585937</c:v>
                </c:pt>
                <c:pt idx="716">
                  <c:v>0.34514646277577832</c:v>
                </c:pt>
                <c:pt idx="717">
                  <c:v>0.34629122153567149</c:v>
                </c:pt>
                <c:pt idx="718">
                  <c:v>0.34833297001807917</c:v>
                </c:pt>
                <c:pt idx="719">
                  <c:v>0.34974631790939298</c:v>
                </c:pt>
                <c:pt idx="720">
                  <c:v>0.35080290588974294</c:v>
                </c:pt>
                <c:pt idx="721">
                  <c:v>0.3523899596328004</c:v>
                </c:pt>
                <c:pt idx="722">
                  <c:v>0.35332210680569293</c:v>
                </c:pt>
                <c:pt idx="723">
                  <c:v>0.35566442106881252</c:v>
                </c:pt>
                <c:pt idx="724">
                  <c:v>0.35705646907568062</c:v>
                </c:pt>
                <c:pt idx="725">
                  <c:v>0.35845035497281746</c:v>
                </c:pt>
                <c:pt idx="726">
                  <c:v>0.35908333939953574</c:v>
                </c:pt>
                <c:pt idx="727">
                  <c:v>0.36073255748787048</c:v>
                </c:pt>
                <c:pt idx="728">
                  <c:v>0.36249807236236464</c:v>
                </c:pt>
                <c:pt idx="729">
                  <c:v>0.36383304713992282</c:v>
                </c:pt>
                <c:pt idx="730">
                  <c:v>0.36529603792968451</c:v>
                </c:pt>
                <c:pt idx="731">
                  <c:v>0.36627684983284348</c:v>
                </c:pt>
                <c:pt idx="732">
                  <c:v>0.36823515419249803</c:v>
                </c:pt>
                <c:pt idx="733">
                  <c:v>0.3700631248434863</c:v>
                </c:pt>
                <c:pt idx="734">
                  <c:v>0.37068047786224767</c:v>
                </c:pt>
                <c:pt idx="735">
                  <c:v>0.37215408056662852</c:v>
                </c:pt>
                <c:pt idx="736">
                  <c:v>0.37440544676575238</c:v>
                </c:pt>
                <c:pt idx="737">
                  <c:v>0.37616047750983572</c:v>
                </c:pt>
                <c:pt idx="738">
                  <c:v>0.3780923483400393</c:v>
                </c:pt>
                <c:pt idx="739">
                  <c:v>0.37903371403828384</c:v>
                </c:pt>
                <c:pt idx="740">
                  <c:v>0.38089451587710776</c:v>
                </c:pt>
                <c:pt idx="741">
                  <c:v>0.38187289036947414</c:v>
                </c:pt>
                <c:pt idx="742">
                  <c:v>0.3840685772686277</c:v>
                </c:pt>
                <c:pt idx="743">
                  <c:v>0.38518572856789896</c:v>
                </c:pt>
                <c:pt idx="744">
                  <c:v>0.38608213425055493</c:v>
                </c:pt>
                <c:pt idx="745">
                  <c:v>0.3882544892896197</c:v>
                </c:pt>
                <c:pt idx="746">
                  <c:v>0.38971604739768839</c:v>
                </c:pt>
                <c:pt idx="747">
                  <c:v>0.39185344427677682</c:v>
                </c:pt>
                <c:pt idx="748">
                  <c:v>0.39286934136812152</c:v>
                </c:pt>
                <c:pt idx="749">
                  <c:v>0.39469786785202338</c:v>
                </c:pt>
                <c:pt idx="750">
                  <c:v>0.39609462539765644</c:v>
                </c:pt>
                <c:pt idx="751">
                  <c:v>0.39748926916289018</c:v>
                </c:pt>
                <c:pt idx="752">
                  <c:v>0.39927449429411344</c:v>
                </c:pt>
                <c:pt idx="753">
                  <c:v>0.40060148292605152</c:v>
                </c:pt>
                <c:pt idx="754">
                  <c:v>0.40202805593158558</c:v>
                </c:pt>
                <c:pt idx="755">
                  <c:v>0.4036000829215603</c:v>
                </c:pt>
                <c:pt idx="756">
                  <c:v>0.40580452624460706</c:v>
                </c:pt>
                <c:pt idx="757">
                  <c:v>0.40692207898695276</c:v>
                </c:pt>
                <c:pt idx="758">
                  <c:v>0.40845862247224074</c:v>
                </c:pt>
                <c:pt idx="759">
                  <c:v>0.41010021126132945</c:v>
                </c:pt>
                <c:pt idx="760">
                  <c:v>0.41240496040211139</c:v>
                </c:pt>
                <c:pt idx="761">
                  <c:v>0.41335151517931645</c:v>
                </c:pt>
                <c:pt idx="762">
                  <c:v>0.41531805786433001</c:v>
                </c:pt>
                <c:pt idx="763">
                  <c:v>0.41698641421498978</c:v>
                </c:pt>
                <c:pt idx="764">
                  <c:v>0.41836474322538636</c:v>
                </c:pt>
                <c:pt idx="765">
                  <c:v>0.42032979612568278</c:v>
                </c:pt>
                <c:pt idx="766">
                  <c:v>0.42279726063191025</c:v>
                </c:pt>
                <c:pt idx="767">
                  <c:v>0.42319359044576149</c:v>
                </c:pt>
                <c:pt idx="768">
                  <c:v>0.4252749912544081</c:v>
                </c:pt>
                <c:pt idx="769">
                  <c:v>0.42723799198027795</c:v>
                </c:pt>
                <c:pt idx="770">
                  <c:v>0.42851406378088347</c:v>
                </c:pt>
                <c:pt idx="771">
                  <c:v>0.43018340004858735</c:v>
                </c:pt>
                <c:pt idx="772">
                  <c:v>0.43155943741041847</c:v>
                </c:pt>
                <c:pt idx="773">
                  <c:v>0.43410119272785624</c:v>
                </c:pt>
                <c:pt idx="774">
                  <c:v>0.43501981859663152</c:v>
                </c:pt>
                <c:pt idx="775">
                  <c:v>0.43754632134651211</c:v>
                </c:pt>
                <c:pt idx="776">
                  <c:v>0.43920820854110376</c:v>
                </c:pt>
                <c:pt idx="777">
                  <c:v>0.44038848572762468</c:v>
                </c:pt>
                <c:pt idx="778">
                  <c:v>0.44222939618670426</c:v>
                </c:pt>
                <c:pt idx="779">
                  <c:v>0.44432013793217517</c:v>
                </c:pt>
                <c:pt idx="780">
                  <c:v>0.44643437171084277</c:v>
                </c:pt>
                <c:pt idx="781">
                  <c:v>0.44761823175228682</c:v>
                </c:pt>
                <c:pt idx="782">
                  <c:v>0.44947394076864217</c:v>
                </c:pt>
                <c:pt idx="783">
                  <c:v>0.45065689495436567</c:v>
                </c:pt>
                <c:pt idx="784">
                  <c:v>0.45309300898604349</c:v>
                </c:pt>
                <c:pt idx="785">
                  <c:v>0.45460795552215028</c:v>
                </c:pt>
                <c:pt idx="786">
                  <c:v>0.45683002120283417</c:v>
                </c:pt>
                <c:pt idx="787">
                  <c:v>0.45828064764970039</c:v>
                </c:pt>
                <c:pt idx="788">
                  <c:v>0.46071042446558425</c:v>
                </c:pt>
                <c:pt idx="789">
                  <c:v>0.46254115223432074</c:v>
                </c:pt>
                <c:pt idx="790">
                  <c:v>0.46343583252052623</c:v>
                </c:pt>
                <c:pt idx="791">
                  <c:v>0.46565403836937502</c:v>
                </c:pt>
                <c:pt idx="792">
                  <c:v>0.46731725580634931</c:v>
                </c:pt>
                <c:pt idx="793">
                  <c:v>0.46933518383704487</c:v>
                </c:pt>
                <c:pt idx="794">
                  <c:v>0.47041037194690594</c:v>
                </c:pt>
                <c:pt idx="795">
                  <c:v>0.47264620085102055</c:v>
                </c:pt>
                <c:pt idx="796">
                  <c:v>0.47447582349387452</c:v>
                </c:pt>
                <c:pt idx="797">
                  <c:v>0.47595056304911393</c:v>
                </c:pt>
                <c:pt idx="798">
                  <c:v>0.47813327916931481</c:v>
                </c:pt>
                <c:pt idx="799">
                  <c:v>0.48052323223575438</c:v>
                </c:pt>
                <c:pt idx="800">
                  <c:v>0.48256832335816352</c:v>
                </c:pt>
                <c:pt idx="801">
                  <c:v>0.48378483362449026</c:v>
                </c:pt>
                <c:pt idx="802">
                  <c:v>0.48577096310065709</c:v>
                </c:pt>
                <c:pt idx="803">
                  <c:v>0.48761942483032572</c:v>
                </c:pt>
                <c:pt idx="804">
                  <c:v>0.49012004358466238</c:v>
                </c:pt>
                <c:pt idx="805">
                  <c:v>0.49166142761207032</c:v>
                </c:pt>
                <c:pt idx="806">
                  <c:v>0.49418407213796806</c:v>
                </c:pt>
                <c:pt idx="807">
                  <c:v>0.49521079486453096</c:v>
                </c:pt>
                <c:pt idx="808">
                  <c:v>0.49740352622045908</c:v>
                </c:pt>
                <c:pt idx="809">
                  <c:v>0.49900683711070687</c:v>
                </c:pt>
                <c:pt idx="810">
                  <c:v>0.50080975816625251</c:v>
                </c:pt>
                <c:pt idx="811">
                  <c:v>0.50204961749385113</c:v>
                </c:pt>
                <c:pt idx="812">
                  <c:v>0.50519666767575078</c:v>
                </c:pt>
                <c:pt idx="813">
                  <c:v>0.50704807826949461</c:v>
                </c:pt>
                <c:pt idx="814">
                  <c:v>0.50860567555761271</c:v>
                </c:pt>
                <c:pt idx="815">
                  <c:v>0.51036773679740444</c:v>
                </c:pt>
                <c:pt idx="816">
                  <c:v>0.51285447947066376</c:v>
                </c:pt>
                <c:pt idx="817">
                  <c:v>0.5145449220334356</c:v>
                </c:pt>
                <c:pt idx="818">
                  <c:v>0.517129386165737</c:v>
                </c:pt>
                <c:pt idx="819">
                  <c:v>0.51892542002133368</c:v>
                </c:pt>
                <c:pt idx="820">
                  <c:v>0.52091328772743528</c:v>
                </c:pt>
                <c:pt idx="821">
                  <c:v>0.52219563313448081</c:v>
                </c:pt>
                <c:pt idx="822">
                  <c:v>0.52416879881582856</c:v>
                </c:pt>
                <c:pt idx="823">
                  <c:v>0.52685704581754578</c:v>
                </c:pt>
                <c:pt idx="824">
                  <c:v>0.52849479840809765</c:v>
                </c:pt>
                <c:pt idx="825">
                  <c:v>0.53117397107809761</c:v>
                </c:pt>
                <c:pt idx="826">
                  <c:v>0.53231089479005778</c:v>
                </c:pt>
                <c:pt idx="827">
                  <c:v>0.53480062147810636</c:v>
                </c:pt>
                <c:pt idx="828">
                  <c:v>0.53686076354771151</c:v>
                </c:pt>
                <c:pt idx="829">
                  <c:v>0.53871876712542655</c:v>
                </c:pt>
                <c:pt idx="830">
                  <c:v>0.54029166355861913</c:v>
                </c:pt>
                <c:pt idx="831">
                  <c:v>0.54260760866519131</c:v>
                </c:pt>
                <c:pt idx="832">
                  <c:v>0.54503435548330603</c:v>
                </c:pt>
                <c:pt idx="833">
                  <c:v>0.54758677702112646</c:v>
                </c:pt>
                <c:pt idx="834">
                  <c:v>0.54943623900652649</c:v>
                </c:pt>
                <c:pt idx="835">
                  <c:v>0.55076165663683518</c:v>
                </c:pt>
                <c:pt idx="836">
                  <c:v>0.55344922357853277</c:v>
                </c:pt>
                <c:pt idx="837">
                  <c:v>0.55516237621699849</c:v>
                </c:pt>
                <c:pt idx="838">
                  <c:v>0.55735586965622219</c:v>
                </c:pt>
                <c:pt idx="839">
                  <c:v>0.55972660846852185</c:v>
                </c:pt>
                <c:pt idx="840">
                  <c:v>0.56112527044426963</c:v>
                </c:pt>
                <c:pt idx="841">
                  <c:v>0.56296734609161048</c:v>
                </c:pt>
                <c:pt idx="842">
                  <c:v>0.56578880188617464</c:v>
                </c:pt>
                <c:pt idx="843">
                  <c:v>0.56774980602080161</c:v>
                </c:pt>
                <c:pt idx="844">
                  <c:v>0.56934298415524875</c:v>
                </c:pt>
                <c:pt idx="845">
                  <c:v>0.57228217016592187</c:v>
                </c:pt>
                <c:pt idx="846">
                  <c:v>0.57450263764557308</c:v>
                </c:pt>
                <c:pt idx="847">
                  <c:v>0.57703788915301768</c:v>
                </c:pt>
                <c:pt idx="848">
                  <c:v>0.57834248446285752</c:v>
                </c:pt>
                <c:pt idx="849">
                  <c:v>0.57979160406518404</c:v>
                </c:pt>
                <c:pt idx="850">
                  <c:v>0.58310201141528606</c:v>
                </c:pt>
                <c:pt idx="851">
                  <c:v>0.5855896399333772</c:v>
                </c:pt>
                <c:pt idx="852">
                  <c:v>0.58667020125428682</c:v>
                </c:pt>
                <c:pt idx="853">
                  <c:v>0.58872797347717765</c:v>
                </c:pt>
                <c:pt idx="854">
                  <c:v>0.59037627966525008</c:v>
                </c:pt>
                <c:pt idx="855">
                  <c:v>0.59307712584546013</c:v>
                </c:pt>
                <c:pt idx="856">
                  <c:v>0.59608835200821653</c:v>
                </c:pt>
                <c:pt idx="857">
                  <c:v>0.59839737960707751</c:v>
                </c:pt>
                <c:pt idx="858">
                  <c:v>0.6008323925584792</c:v>
                </c:pt>
                <c:pt idx="859">
                  <c:v>0.6026260437414237</c:v>
                </c:pt>
                <c:pt idx="860">
                  <c:v>0.60451334449718652</c:v>
                </c:pt>
                <c:pt idx="861">
                  <c:v>0.60668419662901973</c:v>
                </c:pt>
                <c:pt idx="862">
                  <c:v>0.60800146465185811</c:v>
                </c:pt>
                <c:pt idx="863">
                  <c:v>0.61127184379201505</c:v>
                </c:pt>
                <c:pt idx="864">
                  <c:v>0.61403631223689004</c:v>
                </c:pt>
                <c:pt idx="865">
                  <c:v>0.61604797538465772</c:v>
                </c:pt>
                <c:pt idx="866">
                  <c:v>0.6187612715939903</c:v>
                </c:pt>
                <c:pt idx="867">
                  <c:v>0.61967404718373043</c:v>
                </c:pt>
                <c:pt idx="868">
                  <c:v>0.62212032618260005</c:v>
                </c:pt>
                <c:pt idx="869">
                  <c:v>0.62500640507891603</c:v>
                </c:pt>
                <c:pt idx="870">
                  <c:v>0.62785247282026369</c:v>
                </c:pt>
                <c:pt idx="871">
                  <c:v>0.62888266481319954</c:v>
                </c:pt>
                <c:pt idx="872">
                  <c:v>0.63161877842296099</c:v>
                </c:pt>
                <c:pt idx="873">
                  <c:v>0.63449965922314677</c:v>
                </c:pt>
                <c:pt idx="874">
                  <c:v>0.63635662499541767</c:v>
                </c:pt>
                <c:pt idx="875">
                  <c:v>0.63824141547920199</c:v>
                </c:pt>
                <c:pt idx="876">
                  <c:v>0.64098404062137782</c:v>
                </c:pt>
                <c:pt idx="877">
                  <c:v>0.64428232557596876</c:v>
                </c:pt>
                <c:pt idx="878">
                  <c:v>0.64609528220384926</c:v>
                </c:pt>
                <c:pt idx="879">
                  <c:v>0.64805710882241951</c:v>
                </c:pt>
                <c:pt idx="880">
                  <c:v>0.65061633420531673</c:v>
                </c:pt>
                <c:pt idx="881">
                  <c:v>0.65176767633210408</c:v>
                </c:pt>
                <c:pt idx="882">
                  <c:v>0.65475241963795094</c:v>
                </c:pt>
                <c:pt idx="883">
                  <c:v>0.65794208976333979</c:v>
                </c:pt>
                <c:pt idx="884">
                  <c:v>0.65961307705375682</c:v>
                </c:pt>
                <c:pt idx="885">
                  <c:v>0.66158974505937362</c:v>
                </c:pt>
                <c:pt idx="886">
                  <c:v>0.66487197303475098</c:v>
                </c:pt>
                <c:pt idx="887">
                  <c:v>0.66725843518852579</c:v>
                </c:pt>
                <c:pt idx="888">
                  <c:v>0.66971223493308873</c:v>
                </c:pt>
                <c:pt idx="889">
                  <c:v>0.67189098513430801</c:v>
                </c:pt>
                <c:pt idx="890">
                  <c:v>0.67415497561118842</c:v>
                </c:pt>
                <c:pt idx="891">
                  <c:v>0.67657140113557712</c:v>
                </c:pt>
                <c:pt idx="892">
                  <c:v>0.67884917893184671</c:v>
                </c:pt>
                <c:pt idx="893">
                  <c:v>0.68083218842659576</c:v>
                </c:pt>
                <c:pt idx="894">
                  <c:v>0.68418132924833797</c:v>
                </c:pt>
                <c:pt idx="895">
                  <c:v>0.68698858272717578</c:v>
                </c:pt>
                <c:pt idx="896">
                  <c:v>0.68805695964451763</c:v>
                </c:pt>
                <c:pt idx="897">
                  <c:v>0.6912182032327483</c:v>
                </c:pt>
                <c:pt idx="898">
                  <c:v>0.69357847742492473</c:v>
                </c:pt>
                <c:pt idx="899">
                  <c:v>0.69659374710447364</c:v>
                </c:pt>
                <c:pt idx="900">
                  <c:v>0.69789351410486999</c:v>
                </c:pt>
                <c:pt idx="901">
                  <c:v>0.70052359095933858</c:v>
                </c:pt>
                <c:pt idx="902">
                  <c:v>0.70325249215053764</c:v>
                </c:pt>
                <c:pt idx="903">
                  <c:v>0.70621232436025816</c:v>
                </c:pt>
                <c:pt idx="904">
                  <c:v>0.70773485246911028</c:v>
                </c:pt>
                <c:pt idx="905">
                  <c:v>0.71131351605619975</c:v>
                </c:pt>
                <c:pt idx="906">
                  <c:v>0.71394760639886035</c:v>
                </c:pt>
                <c:pt idx="907">
                  <c:v>0.71582123122229602</c:v>
                </c:pt>
                <c:pt idx="908">
                  <c:v>0.71869824419931061</c:v>
                </c:pt>
                <c:pt idx="909">
                  <c:v>0.72123444769998446</c:v>
                </c:pt>
                <c:pt idx="910">
                  <c:v>0.72310269279136552</c:v>
                </c:pt>
                <c:pt idx="911">
                  <c:v>0.72596956923718203</c:v>
                </c:pt>
                <c:pt idx="912">
                  <c:v>0.72846035199750359</c:v>
                </c:pt>
                <c:pt idx="913">
                  <c:v>0.73108231922846467</c:v>
                </c:pt>
                <c:pt idx="914">
                  <c:v>0.73364505503194422</c:v>
                </c:pt>
                <c:pt idx="915">
                  <c:v>0.73619091745526422</c:v>
                </c:pt>
                <c:pt idx="916">
                  <c:v>0.7381114864908872</c:v>
                </c:pt>
                <c:pt idx="917">
                  <c:v>0.74104866682611292</c:v>
                </c:pt>
                <c:pt idx="918">
                  <c:v>0.74252608709277523</c:v>
                </c:pt>
                <c:pt idx="919">
                  <c:v>0.74656957661692869</c:v>
                </c:pt>
                <c:pt idx="920">
                  <c:v>0.7488924321685696</c:v>
                </c:pt>
                <c:pt idx="921">
                  <c:v>0.75136266396130957</c:v>
                </c:pt>
                <c:pt idx="922">
                  <c:v>0.75410045640209089</c:v>
                </c:pt>
                <c:pt idx="923">
                  <c:v>0.75693108059088643</c:v>
                </c:pt>
                <c:pt idx="924">
                  <c:v>0.75872172657039227</c:v>
                </c:pt>
                <c:pt idx="925">
                  <c:v>0.76264826232573446</c:v>
                </c:pt>
                <c:pt idx="926">
                  <c:v>0.76483192178417225</c:v>
                </c:pt>
                <c:pt idx="927">
                  <c:v>0.76806781481480568</c:v>
                </c:pt>
                <c:pt idx="928">
                  <c:v>0.76924304747826877</c:v>
                </c:pt>
                <c:pt idx="929">
                  <c:v>0.77285099052644646</c:v>
                </c:pt>
                <c:pt idx="930">
                  <c:v>0.7750587026521718</c:v>
                </c:pt>
                <c:pt idx="931">
                  <c:v>0.77799365373893958</c:v>
                </c:pt>
                <c:pt idx="932">
                  <c:v>0.77964852536061491</c:v>
                </c:pt>
                <c:pt idx="933">
                  <c:v>0.7830197015311422</c:v>
                </c:pt>
                <c:pt idx="934">
                  <c:v>0.78614723495424954</c:v>
                </c:pt>
                <c:pt idx="935">
                  <c:v>0.78794214702317311</c:v>
                </c:pt>
                <c:pt idx="936">
                  <c:v>0.79129722007035586</c:v>
                </c:pt>
                <c:pt idx="937">
                  <c:v>0.79356683811717399</c:v>
                </c:pt>
                <c:pt idx="938">
                  <c:v>0.79606308187364461</c:v>
                </c:pt>
                <c:pt idx="939">
                  <c:v>0.79938504448815184</c:v>
                </c:pt>
                <c:pt idx="940">
                  <c:v>0.80296496854714949</c:v>
                </c:pt>
                <c:pt idx="941">
                  <c:v>0.80406983332489912</c:v>
                </c:pt>
                <c:pt idx="942">
                  <c:v>0.80720196603317373</c:v>
                </c:pt>
                <c:pt idx="943">
                  <c:v>0.80999961982099478</c:v>
                </c:pt>
                <c:pt idx="944">
                  <c:v>0.81235394302435049</c:v>
                </c:pt>
                <c:pt idx="945">
                  <c:v>0.81532967316591964</c:v>
                </c:pt>
                <c:pt idx="946">
                  <c:v>0.81837950370480061</c:v>
                </c:pt>
                <c:pt idx="947">
                  <c:v>0.82083540503624053</c:v>
                </c:pt>
                <c:pt idx="948">
                  <c:v>0.82285934724136467</c:v>
                </c:pt>
                <c:pt idx="949">
                  <c:v>0.82683342058691001</c:v>
                </c:pt>
                <c:pt idx="950">
                  <c:v>0.82959029777495696</c:v>
                </c:pt>
                <c:pt idx="951">
                  <c:v>0.83211077619267004</c:v>
                </c:pt>
                <c:pt idx="952">
                  <c:v>0.83454064466202915</c:v>
                </c:pt>
                <c:pt idx="953">
                  <c:v>0.83763942093957633</c:v>
                </c:pt>
                <c:pt idx="954">
                  <c:v>0.84013584996614221</c:v>
                </c:pt>
                <c:pt idx="955">
                  <c:v>0.84335401536661769</c:v>
                </c:pt>
                <c:pt idx="956">
                  <c:v>0.84559781719966365</c:v>
                </c:pt>
                <c:pt idx="957">
                  <c:v>0.84832804245748861</c:v>
                </c:pt>
                <c:pt idx="958">
                  <c:v>0.85154718331558221</c:v>
                </c:pt>
                <c:pt idx="959">
                  <c:v>0.8544775086324683</c:v>
                </c:pt>
                <c:pt idx="960">
                  <c:v>0.85697795794946763</c:v>
                </c:pt>
                <c:pt idx="961">
                  <c:v>0.85975245174044423</c:v>
                </c:pt>
                <c:pt idx="962">
                  <c:v>0.86160780616156674</c:v>
                </c:pt>
                <c:pt idx="963">
                  <c:v>0.8660560050510665</c:v>
                </c:pt>
                <c:pt idx="964">
                  <c:v>0.86878175892901599</c:v>
                </c:pt>
                <c:pt idx="965">
                  <c:v>0.87083263924706822</c:v>
                </c:pt>
                <c:pt idx="966">
                  <c:v>0.87398190163825062</c:v>
                </c:pt>
                <c:pt idx="967">
                  <c:v>0.87590264466671075</c:v>
                </c:pt>
                <c:pt idx="968">
                  <c:v>0.87894175807751951</c:v>
                </c:pt>
                <c:pt idx="969">
                  <c:v>0.8818657532964097</c:v>
                </c:pt>
                <c:pt idx="970">
                  <c:v>0.88515650842959381</c:v>
                </c:pt>
                <c:pt idx="971">
                  <c:v>0.88776093776351261</c:v>
                </c:pt>
                <c:pt idx="972">
                  <c:v>0.89056047276463557</c:v>
                </c:pt>
                <c:pt idx="973">
                  <c:v>0.89374721207925145</c:v>
                </c:pt>
                <c:pt idx="974">
                  <c:v>0.89655301203323945</c:v>
                </c:pt>
                <c:pt idx="975">
                  <c:v>0.89953449238187921</c:v>
                </c:pt>
                <c:pt idx="976">
                  <c:v>0.90274275180963826</c:v>
                </c:pt>
                <c:pt idx="977">
                  <c:v>0.90541213692997158</c:v>
                </c:pt>
                <c:pt idx="978">
                  <c:v>0.9084282737851257</c:v>
                </c:pt>
                <c:pt idx="979">
                  <c:v>0.91013688909593671</c:v>
                </c:pt>
                <c:pt idx="980">
                  <c:v>0.91409957426164912</c:v>
                </c:pt>
                <c:pt idx="981">
                  <c:v>0.91641354985971069</c:v>
                </c:pt>
                <c:pt idx="982">
                  <c:v>0.91912614814560556</c:v>
                </c:pt>
                <c:pt idx="983">
                  <c:v>0.92302346055265827</c:v>
                </c:pt>
                <c:pt idx="984">
                  <c:v>0.9253921274418575</c:v>
                </c:pt>
                <c:pt idx="985">
                  <c:v>0.92860954810168672</c:v>
                </c:pt>
                <c:pt idx="986">
                  <c:v>0.93139791349794088</c:v>
                </c:pt>
                <c:pt idx="987">
                  <c:v>0.93401263827357295</c:v>
                </c:pt>
                <c:pt idx="988">
                  <c:v>0.93737550924851065</c:v>
                </c:pt>
                <c:pt idx="989">
                  <c:v>0.93999033916951535</c:v>
                </c:pt>
                <c:pt idx="990">
                  <c:v>0.94379213721000665</c:v>
                </c:pt>
                <c:pt idx="991">
                  <c:v>0.9460301792199175</c:v>
                </c:pt>
                <c:pt idx="992">
                  <c:v>0.94845714872554643</c:v>
                </c:pt>
                <c:pt idx="993">
                  <c:v>0.95277500967940876</c:v>
                </c:pt>
                <c:pt idx="994">
                  <c:v>0.95529849496008268</c:v>
                </c:pt>
                <c:pt idx="995">
                  <c:v>0.95841854137209648</c:v>
                </c:pt>
                <c:pt idx="996">
                  <c:v>0.96135005939577334</c:v>
                </c:pt>
                <c:pt idx="997">
                  <c:v>0.96475706243710369</c:v>
                </c:pt>
                <c:pt idx="998">
                  <c:v>0.96642640932763557</c:v>
                </c:pt>
                <c:pt idx="999">
                  <c:v>0.97001221457433262</c:v>
                </c:pt>
                <c:pt idx="1000">
                  <c:v>0.97281567510946665</c:v>
                </c:pt>
                <c:pt idx="1001">
                  <c:v>0.97529251779050663</c:v>
                </c:pt>
                <c:pt idx="1002">
                  <c:v>0.97832892140000172</c:v>
                </c:pt>
                <c:pt idx="1003">
                  <c:v>0.98105209239549063</c:v>
                </c:pt>
                <c:pt idx="1004">
                  <c:v>0.98512168665938449</c:v>
                </c:pt>
                <c:pt idx="1005">
                  <c:v>0.98735380849888765</c:v>
                </c:pt>
                <c:pt idx="1006">
                  <c:v>0.99115846439590249</c:v>
                </c:pt>
                <c:pt idx="1007">
                  <c:v>0.99431600725693359</c:v>
                </c:pt>
                <c:pt idx="1008">
                  <c:v>0.9959374841630293</c:v>
                </c:pt>
                <c:pt idx="1009">
                  <c:v>0.99968131536967564</c:v>
                </c:pt>
                <c:pt idx="1010">
                  <c:v>1.0025950313067566</c:v>
                </c:pt>
                <c:pt idx="1011">
                  <c:v>1.0062906555784605</c:v>
                </c:pt>
                <c:pt idx="1012">
                  <c:v>1.0079664762132374</c:v>
                </c:pt>
                <c:pt idx="1013">
                  <c:v>1.012486361413742</c:v>
                </c:pt>
                <c:pt idx="1014">
                  <c:v>1.0156326468067625</c:v>
                </c:pt>
                <c:pt idx="1015">
                  <c:v>1.0182633511932</c:v>
                </c:pt>
                <c:pt idx="1016">
                  <c:v>1.0204307997980124</c:v>
                </c:pt>
                <c:pt idx="1017">
                  <c:v>1.0231312480201895</c:v>
                </c:pt>
                <c:pt idx="1018">
                  <c:v>1.0265311871827176</c:v>
                </c:pt>
                <c:pt idx="1019">
                  <c:v>1.0304898697825493</c:v>
                </c:pt>
                <c:pt idx="1020">
                  <c:v>1.0338048837405898</c:v>
                </c:pt>
                <c:pt idx="1021">
                  <c:v>1.03650041890169</c:v>
                </c:pt>
                <c:pt idx="1022">
                  <c:v>1.0396082712846209</c:v>
                </c:pt>
                <c:pt idx="1023">
                  <c:v>1.0424872293321101</c:v>
                </c:pt>
                <c:pt idx="1024">
                  <c:v>1.0458783276607875</c:v>
                </c:pt>
                <c:pt idx="1025">
                  <c:v>1.0483684833112425</c:v>
                </c:pt>
                <c:pt idx="1026">
                  <c:v>1.0518679489980249</c:v>
                </c:pt>
                <c:pt idx="1027">
                  <c:v>1.0546332623596484</c:v>
                </c:pt>
                <c:pt idx="1028">
                  <c:v>1.057966083958656</c:v>
                </c:pt>
                <c:pt idx="1029">
                  <c:v>1.0616516465316175</c:v>
                </c:pt>
                <c:pt idx="1030">
                  <c:v>1.0634623389891811</c:v>
                </c:pt>
                <c:pt idx="1031">
                  <c:v>1.0679186671661274</c:v>
                </c:pt>
                <c:pt idx="1032">
                  <c:v>1.0703562083214151</c:v>
                </c:pt>
                <c:pt idx="1033">
                  <c:v>1.0742824841382379</c:v>
                </c:pt>
                <c:pt idx="1034">
                  <c:v>1.0762714832240818</c:v>
                </c:pt>
                <c:pt idx="1035">
                  <c:v>1.0793481683608239</c:v>
                </c:pt>
                <c:pt idx="1036">
                  <c:v>1.082784170004778</c:v>
                </c:pt>
                <c:pt idx="1037">
                  <c:v>1.0851695792867901</c:v>
                </c:pt>
                <c:pt idx="1038">
                  <c:v>1.0894807137623399</c:v>
                </c:pt>
                <c:pt idx="1039">
                  <c:v>1.0923370489116366</c:v>
                </c:pt>
                <c:pt idx="1040">
                  <c:v>1.0949100421396938</c:v>
                </c:pt>
                <c:pt idx="1041">
                  <c:v>1.0975465270264877</c:v>
                </c:pt>
                <c:pt idx="1042">
                  <c:v>1.1014295798270399</c:v>
                </c:pt>
                <c:pt idx="1043">
                  <c:v>1.1044064484715623</c:v>
                </c:pt>
                <c:pt idx="1044">
                  <c:v>1.1070928805655751</c:v>
                </c:pt>
                <c:pt idx="1045">
                  <c:v>1.1109698046400525</c:v>
                </c:pt>
                <c:pt idx="1046">
                  <c:v>1.1142329549015828</c:v>
                </c:pt>
                <c:pt idx="1047">
                  <c:v>1.1172009574824886</c:v>
                </c:pt>
                <c:pt idx="1048">
                  <c:v>1.1200031389410301</c:v>
                </c:pt>
                <c:pt idx="1049">
                  <c:v>1.1232188370115341</c:v>
                </c:pt>
                <c:pt idx="1050">
                  <c:v>1.1263629611046018</c:v>
                </c:pt>
                <c:pt idx="1051">
                  <c:v>1.1293803255572701</c:v>
                </c:pt>
                <c:pt idx="1052">
                  <c:v>1.1334736393832161</c:v>
                </c:pt>
                <c:pt idx="1053">
                  <c:v>1.136791099272946</c:v>
                </c:pt>
                <c:pt idx="1054">
                  <c:v>1.1389161888440149</c:v>
                </c:pt>
                <c:pt idx="1055">
                  <c:v>1.1429451928912215</c:v>
                </c:pt>
                <c:pt idx="1056">
                  <c:v>1.14493524513684</c:v>
                </c:pt>
                <c:pt idx="1057">
                  <c:v>1.1478594639808681</c:v>
                </c:pt>
                <c:pt idx="1058">
                  <c:v>1.1517871470012242</c:v>
                </c:pt>
                <c:pt idx="1059">
                  <c:v>1.1548987532040298</c:v>
                </c:pt>
                <c:pt idx="1060">
                  <c:v>1.15817024752385</c:v>
                </c:pt>
                <c:pt idx="1061">
                  <c:v>1.1618189483239449</c:v>
                </c:pt>
                <c:pt idx="1062">
                  <c:v>1.1640108023965623</c:v>
                </c:pt>
                <c:pt idx="1063">
                  <c:v>1.16670922996319</c:v>
                </c:pt>
                <c:pt idx="1064">
                  <c:v>1.1712315836748675</c:v>
                </c:pt>
                <c:pt idx="1065">
                  <c:v>1.1739155961124619</c:v>
                </c:pt>
                <c:pt idx="1066">
                  <c:v>1.1771499647869874</c:v>
                </c:pt>
                <c:pt idx="1067">
                  <c:v>1.18042814388989</c:v>
                </c:pt>
                <c:pt idx="1068">
                  <c:v>1.1836768932934074</c:v>
                </c:pt>
                <c:pt idx="1069">
                  <c:v>1.1863794738008715</c:v>
                </c:pt>
                <c:pt idx="1070">
                  <c:v>1.1896437321470399</c:v>
                </c:pt>
                <c:pt idx="1071">
                  <c:v>1.1930338254984725</c:v>
                </c:pt>
                <c:pt idx="1072">
                  <c:v>1.1965424284538606</c:v>
                </c:pt>
                <c:pt idx="1073">
                  <c:v>1.1997146835443835</c:v>
                </c:pt>
                <c:pt idx="1074">
                  <c:v>1.20222796648413</c:v>
                </c:pt>
                <c:pt idx="1075">
                  <c:v>1.2054221504204157</c:v>
                </c:pt>
                <c:pt idx="1076">
                  <c:v>1.2087349561842298</c:v>
                </c:pt>
                <c:pt idx="1077">
                  <c:v>1.2123063602905899</c:v>
                </c:pt>
                <c:pt idx="1078">
                  <c:v>1.2153503354389874</c:v>
                </c:pt>
                <c:pt idx="1079">
                  <c:v>1.2184780755137861</c:v>
                </c:pt>
                <c:pt idx="1080">
                  <c:v>1.221040716834646</c:v>
                </c:pt>
                <c:pt idx="1081">
                  <c:v>1.2252669774069858</c:v>
                </c:pt>
                <c:pt idx="1082">
                  <c:v>1.2280257561723935</c:v>
                </c:pt>
                <c:pt idx="1083">
                  <c:v>1.2313010307591132</c:v>
                </c:pt>
                <c:pt idx="1084">
                  <c:v>1.2345938912324879</c:v>
                </c:pt>
                <c:pt idx="1085">
                  <c:v>1.2374552653454476</c:v>
                </c:pt>
                <c:pt idx="1086">
                  <c:v>1.241099608038982</c:v>
                </c:pt>
                <c:pt idx="1087">
                  <c:v>1.2435738831926535</c:v>
                </c:pt>
                <c:pt idx="1088">
                  <c:v>1.2475490516250738</c:v>
                </c:pt>
                <c:pt idx="1089">
                  <c:v>1.2503891585944376</c:v>
                </c:pt>
                <c:pt idx="1090">
                  <c:v>1.2526343140490284</c:v>
                </c:pt>
                <c:pt idx="1091">
                  <c:v>1.2561335943777781</c:v>
                </c:pt>
                <c:pt idx="1092">
                  <c:v>1.2602932181607718</c:v>
                </c:pt>
                <c:pt idx="1093">
                  <c:v>1.2629857344198301</c:v>
                </c:pt>
                <c:pt idx="1094">
                  <c:v>1.2661805713690581</c:v>
                </c:pt>
                <c:pt idx="1095">
                  <c:v>1.2695357361654174</c:v>
                </c:pt>
                <c:pt idx="1096">
                  <c:v>1.2723004686593073</c:v>
                </c:pt>
                <c:pt idx="1097">
                  <c:v>1.2761647331451638</c:v>
                </c:pt>
                <c:pt idx="1098">
                  <c:v>1.2790345306120519</c:v>
                </c:pt>
                <c:pt idx="1099">
                  <c:v>1.2823416059942818</c:v>
                </c:pt>
                <c:pt idx="1100">
                  <c:v>1.2850859759220361</c:v>
                </c:pt>
                <c:pt idx="1101">
                  <c:v>1.2879929634719849</c:v>
                </c:pt>
                <c:pt idx="1102">
                  <c:v>1.2918350889179508</c:v>
                </c:pt>
                <c:pt idx="1103">
                  <c:v>1.2952781454815501</c:v>
                </c:pt>
                <c:pt idx="1104">
                  <c:v>1.2976837753328474</c:v>
                </c:pt>
                <c:pt idx="1105">
                  <c:v>1.3004348983410419</c:v>
                </c:pt>
                <c:pt idx="1106">
                  <c:v>1.3038576733251475</c:v>
                </c:pt>
                <c:pt idx="1107">
                  <c:v>1.3072813583046803</c:v>
                </c:pt>
                <c:pt idx="1108">
                  <c:v>1.3105959267503742</c:v>
                </c:pt>
                <c:pt idx="1109">
                  <c:v>1.3139231678348759</c:v>
                </c:pt>
                <c:pt idx="1110">
                  <c:v>1.3171775206835024</c:v>
                </c:pt>
                <c:pt idx="1111">
                  <c:v>1.3200180993749275</c:v>
                </c:pt>
                <c:pt idx="1112">
                  <c:v>1.32371646369198</c:v>
                </c:pt>
                <c:pt idx="1113">
                  <c:v>1.3266376498723649</c:v>
                </c:pt>
                <c:pt idx="1114">
                  <c:v>1.3295995256094433</c:v>
                </c:pt>
                <c:pt idx="1115">
                  <c:v>1.333007252553005</c:v>
                </c:pt>
                <c:pt idx="1116">
                  <c:v>1.3357644348100599</c:v>
                </c:pt>
                <c:pt idx="1117">
                  <c:v>1.3390538946956301</c:v>
                </c:pt>
                <c:pt idx="1118">
                  <c:v>1.3421373564835661</c:v>
                </c:pt>
                <c:pt idx="1119">
                  <c:v>1.3450653659073599</c:v>
                </c:pt>
                <c:pt idx="1120">
                  <c:v>1.3487160194109797</c:v>
                </c:pt>
                <c:pt idx="1121">
                  <c:v>1.3521668706497101</c:v>
                </c:pt>
                <c:pt idx="1122">
                  <c:v>1.3553550214909891</c:v>
                </c:pt>
                <c:pt idx="1123">
                  <c:v>1.3584068677652901</c:v>
                </c:pt>
                <c:pt idx="1124">
                  <c:v>1.3601437665169869</c:v>
                </c:pt>
                <c:pt idx="1125">
                  <c:v>1.3647761322552181</c:v>
                </c:pt>
                <c:pt idx="1126">
                  <c:v>1.3678782434548098</c:v>
                </c:pt>
                <c:pt idx="1127">
                  <c:v>1.3715256425571627</c:v>
                </c:pt>
                <c:pt idx="1128">
                  <c:v>1.3732411794711681</c:v>
                </c:pt>
                <c:pt idx="1129">
                  <c:v>1.3768524165741227</c:v>
                </c:pt>
                <c:pt idx="1130">
                  <c:v>1.3798448312126876</c:v>
                </c:pt>
                <c:pt idx="1131">
                  <c:v>1.3834272087038051</c:v>
                </c:pt>
                <c:pt idx="1132">
                  <c:v>1.3864437175856819</c:v>
                </c:pt>
                <c:pt idx="1133">
                  <c:v>1.3896485358687372</c:v>
                </c:pt>
                <c:pt idx="1134">
                  <c:v>1.3926899695365833</c:v>
                </c:pt>
                <c:pt idx="1135">
                  <c:v>1.3955426637970101</c:v>
                </c:pt>
                <c:pt idx="1136">
                  <c:v>1.3986454945830071</c:v>
                </c:pt>
                <c:pt idx="1137">
                  <c:v>1.402729548303725</c:v>
                </c:pt>
                <c:pt idx="1138">
                  <c:v>1.4057250785955411</c:v>
                </c:pt>
                <c:pt idx="1139">
                  <c:v>1.4089036228230576</c:v>
                </c:pt>
                <c:pt idx="1140">
                  <c:v>1.4114281720801527</c:v>
                </c:pt>
                <c:pt idx="1141">
                  <c:v>1.41463032119103</c:v>
                </c:pt>
                <c:pt idx="1142">
                  <c:v>1.4177725707112681</c:v>
                </c:pt>
                <c:pt idx="1143">
                  <c:v>1.4204983599288998</c:v>
                </c:pt>
                <c:pt idx="1144">
                  <c:v>1.4240360321154906</c:v>
                </c:pt>
                <c:pt idx="1145">
                  <c:v>1.4264466320272318</c:v>
                </c:pt>
                <c:pt idx="1146">
                  <c:v>1.4303715631560225</c:v>
                </c:pt>
                <c:pt idx="1147">
                  <c:v>1.4329645402305962</c:v>
                </c:pt>
                <c:pt idx="1148">
                  <c:v>1.436641209217641</c:v>
                </c:pt>
                <c:pt idx="1149">
                  <c:v>1.4393257463229105</c:v>
                </c:pt>
                <c:pt idx="1150">
                  <c:v>1.4421915092423918</c:v>
                </c:pt>
                <c:pt idx="1151">
                  <c:v>1.4454843964134203</c:v>
                </c:pt>
                <c:pt idx="1152">
                  <c:v>1.4484322307658699</c:v>
                </c:pt>
                <c:pt idx="1153">
                  <c:v>1.4524265032232924</c:v>
                </c:pt>
                <c:pt idx="1154">
                  <c:v>1.4546282929541166</c:v>
                </c:pt>
                <c:pt idx="1155">
                  <c:v>1.457456675372836</c:v>
                </c:pt>
                <c:pt idx="1156">
                  <c:v>1.4613273643911775</c:v>
                </c:pt>
                <c:pt idx="1157">
                  <c:v>1.4638758749193375</c:v>
                </c:pt>
                <c:pt idx="1158">
                  <c:v>1.4669654426171805</c:v>
                </c:pt>
                <c:pt idx="1159">
                  <c:v>1.4693513876454676</c:v>
                </c:pt>
                <c:pt idx="1160">
                  <c:v>1.4727868434170919</c:v>
                </c:pt>
                <c:pt idx="1161">
                  <c:v>1.4764353943483099</c:v>
                </c:pt>
                <c:pt idx="1162">
                  <c:v>1.4784666308600019</c:v>
                </c:pt>
                <c:pt idx="1163">
                  <c:v>1.4822248378789318</c:v>
                </c:pt>
                <c:pt idx="1164">
                  <c:v>1.484579497589003</c:v>
                </c:pt>
                <c:pt idx="1165">
                  <c:v>1.4876632086825481</c:v>
                </c:pt>
                <c:pt idx="1166">
                  <c:v>1.4907282863616118</c:v>
                </c:pt>
                <c:pt idx="1167">
                  <c:v>1.4935497710892318</c:v>
                </c:pt>
                <c:pt idx="1168">
                  <c:v>1.4970351530907551</c:v>
                </c:pt>
                <c:pt idx="1169">
                  <c:v>1.4995575611051339</c:v>
                </c:pt>
                <c:pt idx="1170">
                  <c:v>1.503279451886258</c:v>
                </c:pt>
                <c:pt idx="1171">
                  <c:v>1.5062757434542675</c:v>
                </c:pt>
                <c:pt idx="1172">
                  <c:v>1.5085331478468924</c:v>
                </c:pt>
                <c:pt idx="1173">
                  <c:v>1.5118452868707826</c:v>
                </c:pt>
                <c:pt idx="1174">
                  <c:v>1.5143385848528761</c:v>
                </c:pt>
                <c:pt idx="1175">
                  <c:v>1.5176536911417302</c:v>
                </c:pt>
                <c:pt idx="1176">
                  <c:v>1.5203927248589015</c:v>
                </c:pt>
                <c:pt idx="1177">
                  <c:v>1.5234654946502977</c:v>
                </c:pt>
                <c:pt idx="1178">
                  <c:v>1.5266747719375826</c:v>
                </c:pt>
                <c:pt idx="1179">
                  <c:v>1.529588444669528</c:v>
                </c:pt>
                <c:pt idx="1180">
                  <c:v>1.532401110573415</c:v>
                </c:pt>
                <c:pt idx="1181">
                  <c:v>1.5353574896564439</c:v>
                </c:pt>
                <c:pt idx="1182">
                  <c:v>1.537664921457105</c:v>
                </c:pt>
                <c:pt idx="1183">
                  <c:v>1.5406226000466228</c:v>
                </c:pt>
                <c:pt idx="1184">
                  <c:v>1.5446455970303419</c:v>
                </c:pt>
                <c:pt idx="1185">
                  <c:v>1.54726366229916</c:v>
                </c:pt>
                <c:pt idx="1186">
                  <c:v>1.550620012030953</c:v>
                </c:pt>
                <c:pt idx="1187">
                  <c:v>1.5523648131920038</c:v>
                </c:pt>
                <c:pt idx="1188">
                  <c:v>1.5557226762884333</c:v>
                </c:pt>
                <c:pt idx="1189">
                  <c:v>1.5585677931176538</c:v>
                </c:pt>
                <c:pt idx="1190">
                  <c:v>1.561719624019805</c:v>
                </c:pt>
                <c:pt idx="1191">
                  <c:v>1.5643636966292074</c:v>
                </c:pt>
                <c:pt idx="1192">
                  <c:v>1.5678832546258175</c:v>
                </c:pt>
                <c:pt idx="1193">
                  <c:v>1.5696103827366918</c:v>
                </c:pt>
                <c:pt idx="1194">
                  <c:v>1.5723156262374425</c:v>
                </c:pt>
                <c:pt idx="1195">
                  <c:v>1.5753285639537167</c:v>
                </c:pt>
                <c:pt idx="1196">
                  <c:v>1.5785656000126418</c:v>
                </c:pt>
                <c:pt idx="1197">
                  <c:v>1.5819169198443426</c:v>
                </c:pt>
                <c:pt idx="1198">
                  <c:v>1.5843851361833798</c:v>
                </c:pt>
                <c:pt idx="1199">
                  <c:v>1.587275786570248</c:v>
                </c:pt>
                <c:pt idx="1200">
                  <c:v>1.5893630893528619</c:v>
                </c:pt>
                <c:pt idx="1201">
                  <c:v>1.5922534541880444</c:v>
                </c:pt>
                <c:pt idx="1202">
                  <c:v>1.5950398020429908</c:v>
                </c:pt>
                <c:pt idx="1203">
                  <c:v>1.5984161491968123</c:v>
                </c:pt>
                <c:pt idx="1204">
                  <c:v>1.6003794734919581</c:v>
                </c:pt>
                <c:pt idx="1205">
                  <c:v>1.6034207980857738</c:v>
                </c:pt>
                <c:pt idx="1206">
                  <c:v>1.6059324069519749</c:v>
                </c:pt>
                <c:pt idx="1207">
                  <c:v>1.6091240318821218</c:v>
                </c:pt>
                <c:pt idx="1208">
                  <c:v>1.6112783659871626</c:v>
                </c:pt>
                <c:pt idx="1209">
                  <c:v>1.6144248964488876</c:v>
                </c:pt>
                <c:pt idx="1210">
                  <c:v>1.616933033771468</c:v>
                </c:pt>
                <c:pt idx="1211">
                  <c:v>1.61988719953293</c:v>
                </c:pt>
                <c:pt idx="1212">
                  <c:v>1.6233735071366675</c:v>
                </c:pt>
                <c:pt idx="1213">
                  <c:v>1.625667816812935</c:v>
                </c:pt>
                <c:pt idx="1214">
                  <c:v>1.6272905663703601</c:v>
                </c:pt>
                <c:pt idx="1215">
                  <c:v>1.6312184031974275</c:v>
                </c:pt>
                <c:pt idx="1216">
                  <c:v>1.6334853475139874</c:v>
                </c:pt>
                <c:pt idx="1217">
                  <c:v>1.6359407961227499</c:v>
                </c:pt>
                <c:pt idx="1218">
                  <c:v>1.6384984916607781</c:v>
                </c:pt>
                <c:pt idx="1219">
                  <c:v>1.6413969686009851</c:v>
                </c:pt>
                <c:pt idx="1220">
                  <c:v>1.6440089532536315</c:v>
                </c:pt>
                <c:pt idx="1221">
                  <c:v>1.6468203277677951</c:v>
                </c:pt>
                <c:pt idx="1222">
                  <c:v>1.6487746843828877</c:v>
                </c:pt>
                <c:pt idx="1223">
                  <c:v>1.6519033834301176</c:v>
                </c:pt>
                <c:pt idx="1224">
                  <c:v>1.653972299833975</c:v>
                </c:pt>
                <c:pt idx="1225">
                  <c:v>1.65724425386372</c:v>
                </c:pt>
                <c:pt idx="1226">
                  <c:v>1.6598610078848484</c:v>
                </c:pt>
                <c:pt idx="1227">
                  <c:v>1.6618290998605652</c:v>
                </c:pt>
                <c:pt idx="1228">
                  <c:v>1.6650829843532555</c:v>
                </c:pt>
                <c:pt idx="1229">
                  <c:v>1.6672163340259325</c:v>
                </c:pt>
                <c:pt idx="1230">
                  <c:v>1.6697555326437254</c:v>
                </c:pt>
                <c:pt idx="1231">
                  <c:v>1.6725272323252951</c:v>
                </c:pt>
                <c:pt idx="1232">
                  <c:v>1.6753319475443198</c:v>
                </c:pt>
                <c:pt idx="1233">
                  <c:v>1.6772421653809115</c:v>
                </c:pt>
                <c:pt idx="1234">
                  <c:v>1.679908187273055</c:v>
                </c:pt>
                <c:pt idx="1235">
                  <c:v>1.682558215268058</c:v>
                </c:pt>
                <c:pt idx="1236">
                  <c:v>1.6853778407739581</c:v>
                </c:pt>
                <c:pt idx="1237">
                  <c:v>1.6880890883109481</c:v>
                </c:pt>
                <c:pt idx="1238">
                  <c:v>1.6901636572627838</c:v>
                </c:pt>
                <c:pt idx="1239">
                  <c:v>1.6928430088782016</c:v>
                </c:pt>
                <c:pt idx="1240">
                  <c:v>1.6950511417722969</c:v>
                </c:pt>
                <c:pt idx="1241">
                  <c:v>1.6972489131779249</c:v>
                </c:pt>
                <c:pt idx="1242">
                  <c:v>1.7000249334470938</c:v>
                </c:pt>
                <c:pt idx="1243">
                  <c:v>1.7026623965523198</c:v>
                </c:pt>
                <c:pt idx="1244">
                  <c:v>1.704550180337995</c:v>
                </c:pt>
                <c:pt idx="1245">
                  <c:v>1.7079537902717619</c:v>
                </c:pt>
                <c:pt idx="1246">
                  <c:v>1.7097467779458435</c:v>
                </c:pt>
                <c:pt idx="1247">
                  <c:v>1.711862826078395</c:v>
                </c:pt>
                <c:pt idx="1248">
                  <c:v>1.7145637120148254</c:v>
                </c:pt>
                <c:pt idx="1249">
                  <c:v>1.7171501829791276</c:v>
                </c:pt>
                <c:pt idx="1250">
                  <c:v>1.7187382493251708</c:v>
                </c:pt>
                <c:pt idx="1251">
                  <c:v>1.7218933145380284</c:v>
                </c:pt>
                <c:pt idx="1252">
                  <c:v>1.7236578642352447</c:v>
                </c:pt>
                <c:pt idx="1253">
                  <c:v>1.725863765168111</c:v>
                </c:pt>
                <c:pt idx="1254">
                  <c:v>1.7286654614729748</c:v>
                </c:pt>
                <c:pt idx="1255">
                  <c:v>1.7310831096724373</c:v>
                </c:pt>
                <c:pt idx="1256">
                  <c:v>1.7328589369266445</c:v>
                </c:pt>
                <c:pt idx="1257">
                  <c:v>1.7353654217845025</c:v>
                </c:pt>
                <c:pt idx="1258">
                  <c:v>1.7379404654349038</c:v>
                </c:pt>
                <c:pt idx="1259">
                  <c:v>1.7399401037079376</c:v>
                </c:pt>
                <c:pt idx="1260">
                  <c:v>1.7421874520760801</c:v>
                </c:pt>
                <c:pt idx="1261">
                  <c:v>1.7443024004053926</c:v>
                </c:pt>
                <c:pt idx="1262">
                  <c:v>1.7468004799566801</c:v>
                </c:pt>
                <c:pt idx="1263">
                  <c:v>1.748483633636658</c:v>
                </c:pt>
                <c:pt idx="1264">
                  <c:v>1.7519903744990906</c:v>
                </c:pt>
                <c:pt idx="1265">
                  <c:v>1.754271239245935</c:v>
                </c:pt>
                <c:pt idx="1266">
                  <c:v>1.7556419174784357</c:v>
                </c:pt>
                <c:pt idx="1267">
                  <c:v>1.7582776621982581</c:v>
                </c:pt>
                <c:pt idx="1268">
                  <c:v>1.7600776025585401</c:v>
                </c:pt>
                <c:pt idx="1269">
                  <c:v>1.7622278386149999</c:v>
                </c:pt>
                <c:pt idx="1270">
                  <c:v>1.76499215407698</c:v>
                </c:pt>
                <c:pt idx="1271">
                  <c:v>1.7663907860584838</c:v>
                </c:pt>
                <c:pt idx="1272">
                  <c:v>1.7683612508292206</c:v>
                </c:pt>
                <c:pt idx="1273">
                  <c:v>1.7707919055655998</c:v>
                </c:pt>
                <c:pt idx="1274">
                  <c:v>1.7735450168517415</c:v>
                </c:pt>
                <c:pt idx="1275">
                  <c:v>1.7752634346804426</c:v>
                </c:pt>
                <c:pt idx="1276">
                  <c:v>1.7773204787041554</c:v>
                </c:pt>
                <c:pt idx="1277">
                  <c:v>1.779064400485926</c:v>
                </c:pt>
                <c:pt idx="1278">
                  <c:v>1.7814704402503172</c:v>
                </c:pt>
                <c:pt idx="1279">
                  <c:v>1.7829574626343361</c:v>
                </c:pt>
                <c:pt idx="1280">
                  <c:v>1.7855453456883099</c:v>
                </c:pt>
                <c:pt idx="1281">
                  <c:v>1.7877526993767849</c:v>
                </c:pt>
                <c:pt idx="1282">
                  <c:v>1.7898708335793652</c:v>
                </c:pt>
                <c:pt idx="1283">
                  <c:v>1.7916350363415581</c:v>
                </c:pt>
                <c:pt idx="1284">
                  <c:v>1.7932649008755999</c:v>
                </c:pt>
                <c:pt idx="1285">
                  <c:v>1.7960533688112676</c:v>
                </c:pt>
                <c:pt idx="1286">
                  <c:v>1.7973537009466261</c:v>
                </c:pt>
                <c:pt idx="1287">
                  <c:v>1.7996985807488426</c:v>
                </c:pt>
                <c:pt idx="1288">
                  <c:v>1.8013162288548898</c:v>
                </c:pt>
                <c:pt idx="1289">
                  <c:v>1.8033716730722908</c:v>
                </c:pt>
                <c:pt idx="1290">
                  <c:v>1.8060361963798175</c:v>
                </c:pt>
                <c:pt idx="1291">
                  <c:v>1.8076480864281699</c:v>
                </c:pt>
                <c:pt idx="1292">
                  <c:v>1.8096619887906478</c:v>
                </c:pt>
                <c:pt idx="1293">
                  <c:v>1.81124111021378</c:v>
                </c:pt>
                <c:pt idx="1294">
                  <c:v>1.8131776081179598</c:v>
                </c:pt>
                <c:pt idx="1295">
                  <c:v>1.8152880753480281</c:v>
                </c:pt>
                <c:pt idx="1296">
                  <c:v>1.8170452079238577</c:v>
                </c:pt>
                <c:pt idx="1297">
                  <c:v>1.819125128290908</c:v>
                </c:pt>
                <c:pt idx="1298">
                  <c:v>1.8210318023207499</c:v>
                </c:pt>
                <c:pt idx="1299">
                  <c:v>1.8230349518115849</c:v>
                </c:pt>
                <c:pt idx="1300">
                  <c:v>1.8245142689887239</c:v>
                </c:pt>
                <c:pt idx="1301">
                  <c:v>1.8264193747550481</c:v>
                </c:pt>
                <c:pt idx="1302">
                  <c:v>1.8277303524414554</c:v>
                </c:pt>
                <c:pt idx="1303">
                  <c:v>1.829900885057276</c:v>
                </c:pt>
                <c:pt idx="1304">
                  <c:v>1.8315671465406549</c:v>
                </c:pt>
                <c:pt idx="1305">
                  <c:v>1.8333676830089198</c:v>
                </c:pt>
                <c:pt idx="1306">
                  <c:v>1.8357676637589326</c:v>
                </c:pt>
                <c:pt idx="1307">
                  <c:v>1.837019234517405</c:v>
                </c:pt>
                <c:pt idx="1308">
                  <c:v>1.8386973829411819</c:v>
                </c:pt>
                <c:pt idx="1309">
                  <c:v>1.8404906218675261</c:v>
                </c:pt>
                <c:pt idx="1310">
                  <c:v>1.8422454845643301</c:v>
                </c:pt>
                <c:pt idx="1311">
                  <c:v>1.844351607480375</c:v>
                </c:pt>
                <c:pt idx="1312">
                  <c:v>1.845442043245485</c:v>
                </c:pt>
                <c:pt idx="1313">
                  <c:v>1.8471719936707101</c:v>
                </c:pt>
                <c:pt idx="1314">
                  <c:v>1.8489284252484577</c:v>
                </c:pt>
                <c:pt idx="1315">
                  <c:v>1.8508762469026119</c:v>
                </c:pt>
                <c:pt idx="1316">
                  <c:v>1.8520992294886125</c:v>
                </c:pt>
                <c:pt idx="1317">
                  <c:v>1.8539838065435161</c:v>
                </c:pt>
                <c:pt idx="1318">
                  <c:v>1.8557251315360281</c:v>
                </c:pt>
                <c:pt idx="1319">
                  <c:v>1.8572206138665126</c:v>
                </c:pt>
                <c:pt idx="1320">
                  <c:v>1.8590281453669699</c:v>
                </c:pt>
                <c:pt idx="1321">
                  <c:v>1.8607673258009849</c:v>
                </c:pt>
                <c:pt idx="1322">
                  <c:v>1.8622486516136525</c:v>
                </c:pt>
                <c:pt idx="1323">
                  <c:v>1.8636640839314798</c:v>
                </c:pt>
                <c:pt idx="1324">
                  <c:v>1.8651679740622542</c:v>
                </c:pt>
                <c:pt idx="1325">
                  <c:v>1.8668379837448861</c:v>
                </c:pt>
                <c:pt idx="1326">
                  <c:v>1.8685386801492319</c:v>
                </c:pt>
                <c:pt idx="1327">
                  <c:v>1.8698726976258784</c:v>
                </c:pt>
                <c:pt idx="1328">
                  <c:v>1.8711868797059139</c:v>
                </c:pt>
                <c:pt idx="1329">
                  <c:v>1.8729886958506419</c:v>
                </c:pt>
                <c:pt idx="1330">
                  <c:v>1.8743787737013315</c:v>
                </c:pt>
                <c:pt idx="1331">
                  <c:v>1.8758088393288581</c:v>
                </c:pt>
                <c:pt idx="1332">
                  <c:v>1.8774493914833918</c:v>
                </c:pt>
                <c:pt idx="1333">
                  <c:v>1.8790347165940138</c:v>
                </c:pt>
                <c:pt idx="1334">
                  <c:v>1.8801048175183275</c:v>
                </c:pt>
                <c:pt idx="1335">
                  <c:v>1.8816789090420323</c:v>
                </c:pt>
                <c:pt idx="1336">
                  <c:v>1.8833428681284781</c:v>
                </c:pt>
                <c:pt idx="1337">
                  <c:v>1.8843218921682048</c:v>
                </c:pt>
                <c:pt idx="1338">
                  <c:v>1.8858248587284305</c:v>
                </c:pt>
                <c:pt idx="1339">
                  <c:v>1.8873883725525475</c:v>
                </c:pt>
                <c:pt idx="1340">
                  <c:v>1.8886582248095618</c:v>
                </c:pt>
                <c:pt idx="1341">
                  <c:v>1.8901113065935293</c:v>
                </c:pt>
                <c:pt idx="1342">
                  <c:v>1.8916210864229657</c:v>
                </c:pt>
                <c:pt idx="1343">
                  <c:v>1.8925280759902461</c:v>
                </c:pt>
                <c:pt idx="1344">
                  <c:v>1.8941881716609226</c:v>
                </c:pt>
                <c:pt idx="1345">
                  <c:v>1.895251043723108</c:v>
                </c:pt>
                <c:pt idx="1346">
                  <c:v>1.8966685891367769</c:v>
                </c:pt>
                <c:pt idx="1347">
                  <c:v>1.897987041033049</c:v>
                </c:pt>
                <c:pt idx="1348">
                  <c:v>1.8990031967134775</c:v>
                </c:pt>
                <c:pt idx="1349">
                  <c:v>1.9007217021493008</c:v>
                </c:pt>
                <c:pt idx="1350">
                  <c:v>1.9017655344806701</c:v>
                </c:pt>
                <c:pt idx="1351">
                  <c:v>1.9031054010158623</c:v>
                </c:pt>
                <c:pt idx="1352">
                  <c:v>1.9045083214804701</c:v>
                </c:pt>
                <c:pt idx="1353">
                  <c:v>1.9057906765165875</c:v>
                </c:pt>
                <c:pt idx="1354">
                  <c:v>1.9067722201819501</c:v>
                </c:pt>
                <c:pt idx="1355">
                  <c:v>1.9082690326990819</c:v>
                </c:pt>
                <c:pt idx="1356">
                  <c:v>1.9090529737044093</c:v>
                </c:pt>
                <c:pt idx="1357">
                  <c:v>1.9105309009973561</c:v>
                </c:pt>
                <c:pt idx="1358">
                  <c:v>1.9117319100394381</c:v>
                </c:pt>
                <c:pt idx="1359">
                  <c:v>1.9126870477033315</c:v>
                </c:pt>
                <c:pt idx="1360">
                  <c:v>1.9140038207718979</c:v>
                </c:pt>
                <c:pt idx="1361">
                  <c:v>1.9148136764372401</c:v>
                </c:pt>
                <c:pt idx="1362">
                  <c:v>1.9161514045497223</c:v>
                </c:pt>
                <c:pt idx="1363">
                  <c:v>1.9173813886169475</c:v>
                </c:pt>
                <c:pt idx="1364">
                  <c:v>1.9188876695527726</c:v>
                </c:pt>
                <c:pt idx="1365">
                  <c:v>1.9198176214262526</c:v>
                </c:pt>
                <c:pt idx="1366">
                  <c:v>1.9208594447106015</c:v>
                </c:pt>
                <c:pt idx="1367">
                  <c:v>1.9216232702821479</c:v>
                </c:pt>
                <c:pt idx="1368">
                  <c:v>1.9230124971692399</c:v>
                </c:pt>
                <c:pt idx="1369">
                  <c:v>1.9239213818011538</c:v>
                </c:pt>
                <c:pt idx="1370">
                  <c:v>1.9252125197570018</c:v>
                </c:pt>
                <c:pt idx="1371">
                  <c:v>1.9259983842645918</c:v>
                </c:pt>
                <c:pt idx="1372">
                  <c:v>1.9273703429493119</c:v>
                </c:pt>
                <c:pt idx="1373">
                  <c:v>1.928065341082958</c:v>
                </c:pt>
                <c:pt idx="1374">
                  <c:v>1.92937986208257</c:v>
                </c:pt>
                <c:pt idx="1375">
                  <c:v>1.9304913300092599</c:v>
                </c:pt>
                <c:pt idx="1376">
                  <c:v>1.931371114316998</c:v>
                </c:pt>
                <c:pt idx="1377">
                  <c:v>1.9323186601013991</c:v>
                </c:pt>
                <c:pt idx="1378">
                  <c:v>1.9333053553484918</c:v>
                </c:pt>
                <c:pt idx="1379">
                  <c:v>1.9342939061834761</c:v>
                </c:pt>
                <c:pt idx="1380">
                  <c:v>1.935049205119433</c:v>
                </c:pt>
                <c:pt idx="1381">
                  <c:v>1.936251769306075</c:v>
                </c:pt>
                <c:pt idx="1382">
                  <c:v>1.9369478570284</c:v>
                </c:pt>
                <c:pt idx="1383">
                  <c:v>1.9381290214554101</c:v>
                </c:pt>
                <c:pt idx="1384">
                  <c:v>1.9388772163887493</c:v>
                </c:pt>
                <c:pt idx="1385">
                  <c:v>1.9398832460113349</c:v>
                </c:pt>
                <c:pt idx="1386">
                  <c:v>1.9408762853860075</c:v>
                </c:pt>
                <c:pt idx="1387">
                  <c:v>1.9416137882041018</c:v>
                </c:pt>
                <c:pt idx="1388">
                  <c:v>1.942274881034038</c:v>
                </c:pt>
                <c:pt idx="1389">
                  <c:v>1.9434002238198751</c:v>
                </c:pt>
                <c:pt idx="1390">
                  <c:v>1.9445075571298449</c:v>
                </c:pt>
                <c:pt idx="1391">
                  <c:v>1.9449661056548724</c:v>
                </c:pt>
                <c:pt idx="1392">
                  <c:v>1.9457987144570474</c:v>
                </c:pt>
                <c:pt idx="1393">
                  <c:v>1.9469693914681099</c:v>
                </c:pt>
                <c:pt idx="1394">
                  <c:v>1.9477952499878799</c:v>
                </c:pt>
                <c:pt idx="1395">
                  <c:v>1.9482876691826794</c:v>
                </c:pt>
                <c:pt idx="1396">
                  <c:v>1.94923060758371</c:v>
                </c:pt>
                <c:pt idx="1397">
                  <c:v>1.9496109990854527</c:v>
                </c:pt>
                <c:pt idx="1398">
                  <c:v>1.9507916859439738</c:v>
                </c:pt>
                <c:pt idx="1399">
                  <c:v>1.951490935025268</c:v>
                </c:pt>
                <c:pt idx="1400">
                  <c:v>1.9520738405535274</c:v>
                </c:pt>
                <c:pt idx="1401">
                  <c:v>1.9532567656094173</c:v>
                </c:pt>
                <c:pt idx="1402">
                  <c:v>1.9539014021283174</c:v>
                </c:pt>
                <c:pt idx="1403">
                  <c:v>1.9545653148985169</c:v>
                </c:pt>
                <c:pt idx="1404">
                  <c:v>1.9553431960594019</c:v>
                </c:pt>
                <c:pt idx="1405">
                  <c:v>1.9558807928496338</c:v>
                </c:pt>
                <c:pt idx="1406">
                  <c:v>1.9567870593552523</c:v>
                </c:pt>
                <c:pt idx="1407">
                  <c:v>1.957225358507785</c:v>
                </c:pt>
                <c:pt idx="1408">
                  <c:v>1.95790950433234</c:v>
                </c:pt>
                <c:pt idx="1409">
                  <c:v>1.9589613679456424</c:v>
                </c:pt>
                <c:pt idx="1410">
                  <c:v>1.9595523283040641</c:v>
                </c:pt>
                <c:pt idx="1411">
                  <c:v>1.9601437854516215</c:v>
                </c:pt>
                <c:pt idx="1412">
                  <c:v>1.9608014672679499</c:v>
                </c:pt>
                <c:pt idx="1413">
                  <c:v>1.9613348637162618</c:v>
                </c:pt>
                <c:pt idx="1414">
                  <c:v>1.9622114260912458</c:v>
                </c:pt>
                <c:pt idx="1415">
                  <c:v>1.9630767685169901</c:v>
                </c:pt>
                <c:pt idx="1416">
                  <c:v>1.9633674191948549</c:v>
                </c:pt>
                <c:pt idx="1417">
                  <c:v>1.9640171619013176</c:v>
                </c:pt>
                <c:pt idx="1418">
                  <c:v>1.9647946042357827</c:v>
                </c:pt>
                <c:pt idx="1419">
                  <c:v>1.9652401886184347</c:v>
                </c:pt>
                <c:pt idx="1420">
                  <c:v>1.9658474052879875</c:v>
                </c:pt>
                <c:pt idx="1421">
                  <c:v>1.9665305280494481</c:v>
                </c:pt>
                <c:pt idx="1422">
                  <c:v>1.9673346217718661</c:v>
                </c:pt>
                <c:pt idx="1423">
                  <c:v>1.9678636038860526</c:v>
                </c:pt>
                <c:pt idx="1424">
                  <c:v>1.9682614978822799</c:v>
                </c:pt>
                <c:pt idx="1425">
                  <c:v>1.9687308518079549</c:v>
                </c:pt>
                <c:pt idx="1426">
                  <c:v>1.9694305447652893</c:v>
                </c:pt>
                <c:pt idx="1427">
                  <c:v>1.9699440696589181</c:v>
                </c:pt>
                <c:pt idx="1428">
                  <c:v>1.9704004959435542</c:v>
                </c:pt>
                <c:pt idx="1429">
                  <c:v>1.9708141216215587</c:v>
                </c:pt>
                <c:pt idx="1430">
                  <c:v>1.9713010799905291</c:v>
                </c:pt>
                <c:pt idx="1431">
                  <c:v>1.9719947426408806</c:v>
                </c:pt>
                <c:pt idx="1432">
                  <c:v>1.9725507452033801</c:v>
                </c:pt>
                <c:pt idx="1433">
                  <c:v>1.9730678713466669</c:v>
                </c:pt>
                <c:pt idx="1434">
                  <c:v>1.9737413035247551</c:v>
                </c:pt>
                <c:pt idx="1435">
                  <c:v>1.973867677724555</c:v>
                </c:pt>
                <c:pt idx="1436">
                  <c:v>1.9742980044633021</c:v>
                </c:pt>
                <c:pt idx="1437">
                  <c:v>1.9751351960360342</c:v>
                </c:pt>
                <c:pt idx="1438">
                  <c:v>1.9754685912630141</c:v>
                </c:pt>
                <c:pt idx="1439">
                  <c:v>1.9757741672371418</c:v>
                </c:pt>
                <c:pt idx="1440">
                  <c:v>1.9762852035713598</c:v>
                </c:pt>
                <c:pt idx="1441">
                  <c:v>1.9769008413960047</c:v>
                </c:pt>
                <c:pt idx="1442">
                  <c:v>1.977316177106178</c:v>
                </c:pt>
                <c:pt idx="1443">
                  <c:v>1.9776410951090784</c:v>
                </c:pt>
                <c:pt idx="1444">
                  <c:v>1.9778409068213145</c:v>
                </c:pt>
                <c:pt idx="1445">
                  <c:v>1.9786214454161877</c:v>
                </c:pt>
                <c:pt idx="1446">
                  <c:v>1.9790766995709919</c:v>
                </c:pt>
                <c:pt idx="1447">
                  <c:v>1.9794712174642433</c:v>
                </c:pt>
                <c:pt idx="1448">
                  <c:v>1.9795875317729379</c:v>
                </c:pt>
                <c:pt idx="1449">
                  <c:v>1.9802851009197406</c:v>
                </c:pt>
                <c:pt idx="1450">
                  <c:v>1.98059420632021</c:v>
                </c:pt>
                <c:pt idx="1451">
                  <c:v>1.9808655076299724</c:v>
                </c:pt>
                <c:pt idx="1452">
                  <c:v>1.9812103484918691</c:v>
                </c:pt>
                <c:pt idx="1453">
                  <c:v>1.98190739378312</c:v>
                </c:pt>
                <c:pt idx="1454">
                  <c:v>1.9820080781124523</c:v>
                </c:pt>
                <c:pt idx="1455">
                  <c:v>1.9824557783172123</c:v>
                </c:pt>
                <c:pt idx="1456">
                  <c:v>1.9828596822104652</c:v>
                </c:pt>
                <c:pt idx="1457">
                  <c:v>1.9830870553281241</c:v>
                </c:pt>
                <c:pt idx="1458">
                  <c:v>1.9832933869259874</c:v>
                </c:pt>
                <c:pt idx="1459">
                  <c:v>1.9836237952268718</c:v>
                </c:pt>
                <c:pt idx="1460">
                  <c:v>1.9841259574176551</c:v>
                </c:pt>
                <c:pt idx="1461">
                  <c:v>1.9843269121463625</c:v>
                </c:pt>
                <c:pt idx="1462">
                  <c:v>1.9847839450192581</c:v>
                </c:pt>
                <c:pt idx="1463">
                  <c:v>1.9850740380979199</c:v>
                </c:pt>
                <c:pt idx="1464">
                  <c:v>1.985330882146348</c:v>
                </c:pt>
                <c:pt idx="1465">
                  <c:v>1.9857428653780542</c:v>
                </c:pt>
                <c:pt idx="1466">
                  <c:v>1.9859100477032081</c:v>
                </c:pt>
                <c:pt idx="1467">
                  <c:v>1.9864017674757801</c:v>
                </c:pt>
                <c:pt idx="1468">
                  <c:v>1.986587432740716</c:v>
                </c:pt>
                <c:pt idx="1469">
                  <c:v>1.9869225152311223</c:v>
                </c:pt>
                <c:pt idx="1470">
                  <c:v>1.9871646276155528</c:v>
                </c:pt>
                <c:pt idx="1471">
                  <c:v>1.9873354004952442</c:v>
                </c:pt>
                <c:pt idx="1472">
                  <c:v>1.9876691801514677</c:v>
                </c:pt>
                <c:pt idx="1473">
                  <c:v>1.9880035090429018</c:v>
                </c:pt>
                <c:pt idx="1474">
                  <c:v>1.9882821465530658</c:v>
                </c:pt>
                <c:pt idx="1475">
                  <c:v>1.9884416192378049</c:v>
                </c:pt>
                <c:pt idx="1476">
                  <c:v>1.9887330073228826</c:v>
                </c:pt>
                <c:pt idx="1477">
                  <c:v>1.9890117292015748</c:v>
                </c:pt>
                <c:pt idx="1478">
                  <c:v>1.9892105211823972</c:v>
                </c:pt>
                <c:pt idx="1479">
                  <c:v>1.9895710582368951</c:v>
                </c:pt>
                <c:pt idx="1480">
                  <c:v>1.9897181909975141</c:v>
                </c:pt>
                <c:pt idx="1481">
                  <c:v>1.9898634455055575</c:v>
                </c:pt>
                <c:pt idx="1482">
                  <c:v>1.9901172037092569</c:v>
                </c:pt>
                <c:pt idx="1483">
                  <c:v>1.9904476289618984</c:v>
                </c:pt>
                <c:pt idx="1484">
                  <c:v>1.990616745520096</c:v>
                </c:pt>
                <c:pt idx="1485">
                  <c:v>1.9908624735421325</c:v>
                </c:pt>
                <c:pt idx="1486">
                  <c:v>1.9910343193364199</c:v>
                </c:pt>
                <c:pt idx="1487">
                  <c:v>1.99124139436005</c:v>
                </c:pt>
                <c:pt idx="1488">
                  <c:v>1.9915425429674625</c:v>
                </c:pt>
                <c:pt idx="1489">
                  <c:v>1.991639987159215</c:v>
                </c:pt>
                <c:pt idx="1490">
                  <c:v>1.9919281688308661</c:v>
                </c:pt>
                <c:pt idx="1491">
                  <c:v>1.9920083395219479</c:v>
                </c:pt>
                <c:pt idx="1492">
                  <c:v>1.9922835756650425</c:v>
                </c:pt>
                <c:pt idx="1493">
                  <c:v>1.99244667408499</c:v>
                </c:pt>
                <c:pt idx="1494">
                  <c:v>1.9926343242481581</c:v>
                </c:pt>
                <c:pt idx="1495">
                  <c:v>1.9927735162618245</c:v>
                </c:pt>
                <c:pt idx="1496">
                  <c:v>1.9928996883736518</c:v>
                </c:pt>
                <c:pt idx="1497">
                  <c:v>1.993182576221276</c:v>
                </c:pt>
                <c:pt idx="1498">
                  <c:v>1.9933594353319166</c:v>
                </c:pt>
                <c:pt idx="1499">
                  <c:v>1.9935154741221561</c:v>
                </c:pt>
                <c:pt idx="1500">
                  <c:v>1.9934690066477361</c:v>
                </c:pt>
                <c:pt idx="1501">
                  <c:v>1.9937334526034438</c:v>
                </c:pt>
                <c:pt idx="1502">
                  <c:v>1.9939115985730924</c:v>
                </c:pt>
                <c:pt idx="1503">
                  <c:v>1.9940314152795275</c:v>
                </c:pt>
                <c:pt idx="1504">
                  <c:v>1.9941289818347323</c:v>
                </c:pt>
                <c:pt idx="1505">
                  <c:v>1.9942732564899699</c:v>
                </c:pt>
                <c:pt idx="1506">
                  <c:v>1.9945660583860061</c:v>
                </c:pt>
                <c:pt idx="1507">
                  <c:v>1.9946613370533426</c:v>
                </c:pt>
                <c:pt idx="1508">
                  <c:v>1.9948189939125369</c:v>
                </c:pt>
                <c:pt idx="1509">
                  <c:v>1.9949068655245381</c:v>
                </c:pt>
                <c:pt idx="1510">
                  <c:v>1.9950469755910967</c:v>
                </c:pt>
                <c:pt idx="1511">
                  <c:v>1.9951405212051645</c:v>
                </c:pt>
                <c:pt idx="1512">
                  <c:v>1.9952053316013794</c:v>
                </c:pt>
                <c:pt idx="1513">
                  <c:v>1.9954566534065461</c:v>
                </c:pt>
                <c:pt idx="1514">
                  <c:v>1.9954622558901638</c:v>
                </c:pt>
                <c:pt idx="1515">
                  <c:v>1.9957404462149775</c:v>
                </c:pt>
                <c:pt idx="1516">
                  <c:v>1.99566406343755</c:v>
                </c:pt>
                <c:pt idx="1517">
                  <c:v>1.9959330425088551</c:v>
                </c:pt>
                <c:pt idx="1518">
                  <c:v>1.9959725727749025</c:v>
                </c:pt>
                <c:pt idx="1519">
                  <c:v>1.9960910974773758</c:v>
                </c:pt>
                <c:pt idx="1520">
                  <c:v>1.9961803857542781</c:v>
                </c:pt>
                <c:pt idx="1521">
                  <c:v>1.9963161546406023</c:v>
                </c:pt>
                <c:pt idx="1522">
                  <c:v>1.9963910563190099</c:v>
                </c:pt>
                <c:pt idx="1523">
                  <c:v>1.9965382623705561</c:v>
                </c:pt>
                <c:pt idx="1524">
                  <c:v>1.9966094802753624</c:v>
                </c:pt>
                <c:pt idx="1525">
                  <c:v>1.9965761144133767</c:v>
                </c:pt>
                <c:pt idx="1526">
                  <c:v>1.9967512595650851</c:v>
                </c:pt>
                <c:pt idx="1527">
                  <c:v>1.9968736844123025</c:v>
                </c:pt>
                <c:pt idx="1528">
                  <c:v>1.9969620412889115</c:v>
                </c:pt>
                <c:pt idx="1529">
                  <c:v>1.9970070041816801</c:v>
                </c:pt>
                <c:pt idx="1530">
                  <c:v>1.9970692522310538</c:v>
                </c:pt>
                <c:pt idx="1531">
                  <c:v>1.9971665712320361</c:v>
                </c:pt>
                <c:pt idx="1532">
                  <c:v>1.9972780936350001</c:v>
                </c:pt>
                <c:pt idx="1533">
                  <c:v>1.9973714477966351</c:v>
                </c:pt>
                <c:pt idx="1534">
                  <c:v>1.9974156122308526</c:v>
                </c:pt>
                <c:pt idx="1535">
                  <c:v>1.9974956496097649</c:v>
                </c:pt>
                <c:pt idx="1536">
                  <c:v>1.9975690115147049</c:v>
                </c:pt>
                <c:pt idx="1537">
                  <c:v>1.9976788336872839</c:v>
                </c:pt>
                <c:pt idx="1538">
                  <c:v>1.9977435777804851</c:v>
                </c:pt>
                <c:pt idx="1539">
                  <c:v>1.9977719983598319</c:v>
                </c:pt>
                <c:pt idx="1540">
                  <c:v>1.9978325734045961</c:v>
                </c:pt>
                <c:pt idx="1541">
                  <c:v>1.9979294800590184</c:v>
                </c:pt>
                <c:pt idx="1542">
                  <c:v>1.9979463666336561</c:v>
                </c:pt>
                <c:pt idx="1543">
                  <c:v>1.9980727498566682</c:v>
                </c:pt>
                <c:pt idx="1544">
                  <c:v>1.9980402103752242</c:v>
                </c:pt>
                <c:pt idx="1545">
                  <c:v>1.9980896910068939</c:v>
                </c:pt>
                <c:pt idx="1546">
                  <c:v>1.9982574007410592</c:v>
                </c:pt>
                <c:pt idx="1547">
                  <c:v>1.9982015152403223</c:v>
                </c:pt>
                <c:pt idx="1548">
                  <c:v>1.9982888618419414</c:v>
                </c:pt>
                <c:pt idx="1549">
                  <c:v>1.9982874740591523</c:v>
                </c:pt>
                <c:pt idx="1550">
                  <c:v>1.9983843270825401</c:v>
                </c:pt>
                <c:pt idx="1551">
                  <c:v>1.998461940781262</c:v>
                </c:pt>
                <c:pt idx="1552">
                  <c:v>1.9985093049542015</c:v>
                </c:pt>
                <c:pt idx="1553">
                  <c:v>1.9985510080810196</c:v>
                </c:pt>
                <c:pt idx="1554">
                  <c:v>1.9986434985730301</c:v>
                </c:pt>
                <c:pt idx="1555">
                  <c:v>1.9986000240239423</c:v>
                </c:pt>
                <c:pt idx="1556">
                  <c:v>1.9986985077103749</c:v>
                </c:pt>
                <c:pt idx="1557">
                  <c:v>1.9986953668422016</c:v>
                </c:pt>
                <c:pt idx="1558">
                  <c:v>1.9987368053126024</c:v>
                </c:pt>
                <c:pt idx="1559">
                  <c:v>1.998792342197945</c:v>
                </c:pt>
                <c:pt idx="1560">
                  <c:v>1.9988116102573175</c:v>
                </c:pt>
                <c:pt idx="1561">
                  <c:v>1.9988479551818548</c:v>
                </c:pt>
                <c:pt idx="1562">
                  <c:v>1.9989046973437274</c:v>
                </c:pt>
                <c:pt idx="1563">
                  <c:v>1.9989443075449138</c:v>
                </c:pt>
                <c:pt idx="1564">
                  <c:v>1.9989483767656488</c:v>
                </c:pt>
                <c:pt idx="1565">
                  <c:v>1.9989877464126116</c:v>
                </c:pt>
                <c:pt idx="1566">
                  <c:v>1.9990444085669001</c:v>
                </c:pt>
                <c:pt idx="1567">
                  <c:v>1.9990540964817518</c:v>
                </c:pt>
                <c:pt idx="1568">
                  <c:v>1.999094750080056</c:v>
                </c:pt>
                <c:pt idx="1569">
                  <c:v>1.9991370472017416</c:v>
                </c:pt>
                <c:pt idx="1570">
                  <c:v>1.9991111943509501</c:v>
                </c:pt>
                <c:pt idx="1571">
                  <c:v>1.9991941206932169</c:v>
                </c:pt>
                <c:pt idx="1572">
                  <c:v>1.9992103463024826</c:v>
                </c:pt>
                <c:pt idx="1573">
                  <c:v>1.9992462924081835</c:v>
                </c:pt>
                <c:pt idx="1574">
                  <c:v>1.9992738346422969</c:v>
                </c:pt>
                <c:pt idx="1575">
                  <c:v>1.9992915962864699</c:v>
                </c:pt>
                <c:pt idx="1576">
                  <c:v>1.9993282515192674</c:v>
                </c:pt>
                <c:pt idx="1577">
                  <c:v>1.9992981324135191</c:v>
                </c:pt>
                <c:pt idx="1578">
                  <c:v>1.9993674331838518</c:v>
                </c:pt>
                <c:pt idx="1579">
                  <c:v>1.9993593699344061</c:v>
                </c:pt>
                <c:pt idx="1580">
                  <c:v>1.9994183501567591</c:v>
                </c:pt>
                <c:pt idx="1581">
                  <c:v>1.9993683422280899</c:v>
                </c:pt>
                <c:pt idx="1582">
                  <c:v>1.99946088640956</c:v>
                </c:pt>
                <c:pt idx="1583">
                  <c:v>1.9994587245949567</c:v>
                </c:pt>
                <c:pt idx="1584">
                  <c:v>1.9994793370595598</c:v>
                </c:pt>
                <c:pt idx="1585">
                  <c:v>1.9994835194592939</c:v>
                </c:pt>
                <c:pt idx="1586">
                  <c:v>1.9994852145800339</c:v>
                </c:pt>
                <c:pt idx="1587">
                  <c:v>1.9995071103372191</c:v>
                </c:pt>
                <c:pt idx="1588">
                  <c:v>1.9995517657756261</c:v>
                </c:pt>
                <c:pt idx="1589">
                  <c:v>1.9995450255693481</c:v>
                </c:pt>
                <c:pt idx="1590">
                  <c:v>1.9995501512719616</c:v>
                </c:pt>
                <c:pt idx="1591">
                  <c:v>1.9995936313168661</c:v>
                </c:pt>
                <c:pt idx="1592">
                  <c:v>1.9996098390177761</c:v>
                </c:pt>
                <c:pt idx="1593">
                  <c:v>1.9996274768193525</c:v>
                </c:pt>
                <c:pt idx="1594">
                  <c:v>1.9996740325480051</c:v>
                </c:pt>
                <c:pt idx="1595">
                  <c:v>1.9996078891627893</c:v>
                </c:pt>
                <c:pt idx="1596">
                  <c:v>1.9996867230064723</c:v>
                </c:pt>
                <c:pt idx="1597">
                  <c:v>1.9996798395567157</c:v>
                </c:pt>
                <c:pt idx="1598">
                  <c:v>1.9997046091773838</c:v>
                </c:pt>
                <c:pt idx="1599">
                  <c:v>1.9997400921200399</c:v>
                </c:pt>
                <c:pt idx="1600">
                  <c:v>1.9997328557755181</c:v>
                </c:pt>
                <c:pt idx="1601">
                  <c:v>1.9997558491756939</c:v>
                </c:pt>
                <c:pt idx="1602">
                  <c:v>1.9997797757453948</c:v>
                </c:pt>
                <c:pt idx="1603">
                  <c:v>1.999800159804465</c:v>
                </c:pt>
                <c:pt idx="1604">
                  <c:v>1.9997917405699732</c:v>
                </c:pt>
                <c:pt idx="1605">
                  <c:v>1.9997787124085926</c:v>
                </c:pt>
                <c:pt idx="1606">
                  <c:v>1.9997803013391073</c:v>
                </c:pt>
                <c:pt idx="1607">
                  <c:v>1.9998140260350601</c:v>
                </c:pt>
                <c:pt idx="1608">
                  <c:v>1.9998031055775451</c:v>
                </c:pt>
                <c:pt idx="1609">
                  <c:v>1.9998252222080748</c:v>
                </c:pt>
                <c:pt idx="1610">
                  <c:v>1.99980422883159</c:v>
                </c:pt>
                <c:pt idx="1611">
                  <c:v>1.99983826676951</c:v>
                </c:pt>
                <c:pt idx="1612">
                  <c:v>1.9998379137629001</c:v>
                </c:pt>
                <c:pt idx="1613">
                  <c:v>1.999846818475655</c:v>
                </c:pt>
                <c:pt idx="1614">
                  <c:v>1.9998509919977721</c:v>
                </c:pt>
                <c:pt idx="1615">
                  <c:v>1.99986692734865</c:v>
                </c:pt>
                <c:pt idx="1616">
                  <c:v>1.999870830730468</c:v>
                </c:pt>
                <c:pt idx="1617">
                  <c:v>1.9998762405315951</c:v>
                </c:pt>
                <c:pt idx="1618">
                  <c:v>1.9998688880801048</c:v>
                </c:pt>
                <c:pt idx="1619">
                  <c:v>1.9998741596473675</c:v>
                </c:pt>
                <c:pt idx="1620">
                  <c:v>1.9998770919517848</c:v>
                </c:pt>
                <c:pt idx="1621">
                  <c:v>1.9998838654126461</c:v>
                </c:pt>
                <c:pt idx="1622">
                  <c:v>1.9998890241542042</c:v>
                </c:pt>
                <c:pt idx="1623">
                  <c:v>1.9998911055099398</c:v>
                </c:pt>
                <c:pt idx="1624">
                  <c:v>1.9998979492770923</c:v>
                </c:pt>
                <c:pt idx="1625">
                  <c:v>1.999913604221438</c:v>
                </c:pt>
                <c:pt idx="1626">
                  <c:v>1.9999068883323774</c:v>
                </c:pt>
                <c:pt idx="1627">
                  <c:v>1.9999239413283201</c:v>
                </c:pt>
                <c:pt idx="1628">
                  <c:v>1.9999142796623499</c:v>
                </c:pt>
                <c:pt idx="1629">
                  <c:v>1.9999212222781784</c:v>
                </c:pt>
                <c:pt idx="1630">
                  <c:v>1.9999243613663324</c:v>
                </c:pt>
                <c:pt idx="1631">
                  <c:v>1.99993726212051</c:v>
                </c:pt>
                <c:pt idx="1632">
                  <c:v>1.9999193302440719</c:v>
                </c:pt>
                <c:pt idx="1633">
                  <c:v>1.9999362164565324</c:v>
                </c:pt>
                <c:pt idx="1634">
                  <c:v>1.9999373024999676</c:v>
                </c:pt>
                <c:pt idx="1635">
                  <c:v>1.9999493888952125</c:v>
                </c:pt>
                <c:pt idx="1636">
                  <c:v>1.999938592447708</c:v>
                </c:pt>
                <c:pt idx="1637">
                  <c:v>1.9999473060028661</c:v>
                </c:pt>
                <c:pt idx="1638">
                  <c:v>1.9999513852008275</c:v>
                </c:pt>
                <c:pt idx="1639">
                  <c:v>1.9999475247304526</c:v>
                </c:pt>
                <c:pt idx="1640">
                  <c:v>1.9999528635824242</c:v>
                </c:pt>
                <c:pt idx="1641">
                  <c:v>1.9999547640514201</c:v>
                </c:pt>
                <c:pt idx="1642">
                  <c:v>1.9999622317371899</c:v>
                </c:pt>
                <c:pt idx="1643">
                  <c:v>1.9999581940445401</c:v>
                </c:pt>
                <c:pt idx="1644">
                  <c:v>1.9999700576822077</c:v>
                </c:pt>
                <c:pt idx="1645">
                  <c:v>1.9999657579106238</c:v>
                </c:pt>
                <c:pt idx="1646">
                  <c:v>1.9999690815386351</c:v>
                </c:pt>
                <c:pt idx="1647">
                  <c:v>1.9999713879192238</c:v>
                </c:pt>
                <c:pt idx="1648">
                  <c:v>1.9999701464444175</c:v>
                </c:pt>
                <c:pt idx="1649">
                  <c:v>1.9999689002894199</c:v>
                </c:pt>
                <c:pt idx="1650">
                  <c:v>1.9999781719062131</c:v>
                </c:pt>
                <c:pt idx="1651">
                  <c:v>1.9999769322667145</c:v>
                </c:pt>
                <c:pt idx="1652">
                  <c:v>1.9999784288557398</c:v>
                </c:pt>
                <c:pt idx="1653">
                  <c:v>1.9999740099138401</c:v>
                </c:pt>
                <c:pt idx="1654">
                  <c:v>1.9999816861802724</c:v>
                </c:pt>
                <c:pt idx="1655">
                  <c:v>1.9999825863861516</c:v>
                </c:pt>
                <c:pt idx="1656">
                  <c:v>1.9999755554979926</c:v>
                </c:pt>
                <c:pt idx="1657">
                  <c:v>1.9999781922117141</c:v>
                </c:pt>
                <c:pt idx="1658">
                  <c:v>1.9999781846971481</c:v>
                </c:pt>
                <c:pt idx="1659">
                  <c:v>1.9999821385932204</c:v>
                </c:pt>
                <c:pt idx="1660">
                  <c:v>1.9999866345037018</c:v>
                </c:pt>
                <c:pt idx="1661">
                  <c:v>1.9999874987436825</c:v>
                </c:pt>
                <c:pt idx="1662">
                  <c:v>1.9999768800866877</c:v>
                </c:pt>
                <c:pt idx="1663">
                  <c:v>1.9999809570124218</c:v>
                </c:pt>
                <c:pt idx="1664">
                  <c:v>1.99998576745516</c:v>
                </c:pt>
                <c:pt idx="1665">
                  <c:v>1.9999887185526926</c:v>
                </c:pt>
                <c:pt idx="1666">
                  <c:v>1.9999867811458123</c:v>
                </c:pt>
                <c:pt idx="1667">
                  <c:v>1.9999905705282661</c:v>
                </c:pt>
                <c:pt idx="1668">
                  <c:v>1.9999879976971324</c:v>
                </c:pt>
                <c:pt idx="1669">
                  <c:v>1.9999908481035751</c:v>
                </c:pt>
                <c:pt idx="1670">
                  <c:v>1.9999916591538818</c:v>
                </c:pt>
                <c:pt idx="1671">
                  <c:v>1.9999871229607755</c:v>
                </c:pt>
                <c:pt idx="1672">
                  <c:v>1.9999923803449176</c:v>
                </c:pt>
                <c:pt idx="1673">
                  <c:v>1.9999922765866101</c:v>
                </c:pt>
                <c:pt idx="1674">
                  <c:v>1.999991905177555</c:v>
                </c:pt>
                <c:pt idx="1675">
                  <c:v>1.9999936583227498</c:v>
                </c:pt>
                <c:pt idx="1676">
                  <c:v>1.9999932666924076</c:v>
                </c:pt>
                <c:pt idx="1677">
                  <c:v>1.9999935239238891</c:v>
                </c:pt>
                <c:pt idx="1678">
                  <c:v>1.9999925581236526</c:v>
                </c:pt>
                <c:pt idx="1679">
                  <c:v>1.9999861118691824</c:v>
                </c:pt>
                <c:pt idx="1680">
                  <c:v>1.9999954814608449</c:v>
                </c:pt>
                <c:pt idx="1681">
                  <c:v>1.9999956359237223</c:v>
                </c:pt>
                <c:pt idx="1682">
                  <c:v>1.9999955680093775</c:v>
                </c:pt>
                <c:pt idx="1683">
                  <c:v>1.9999960489475375</c:v>
                </c:pt>
                <c:pt idx="1684">
                  <c:v>1.99999610319771</c:v>
                </c:pt>
                <c:pt idx="1685">
                  <c:v>1.99999420695071</c:v>
                </c:pt>
                <c:pt idx="1686">
                  <c:v>1.9999966746301177</c:v>
                </c:pt>
                <c:pt idx="1687">
                  <c:v>1.9999966326436376</c:v>
                </c:pt>
                <c:pt idx="1688">
                  <c:v>1.999995613134383</c:v>
                </c:pt>
                <c:pt idx="1689">
                  <c:v>1.9999963804820884</c:v>
                </c:pt>
                <c:pt idx="1690">
                  <c:v>1.9999960833042099</c:v>
                </c:pt>
                <c:pt idx="1691">
                  <c:v>1.999997207706985</c:v>
                </c:pt>
                <c:pt idx="1692">
                  <c:v>1.9999975377863961</c:v>
                </c:pt>
                <c:pt idx="1693">
                  <c:v>1.9999976193790798</c:v>
                </c:pt>
                <c:pt idx="1694">
                  <c:v>1.9999972308131426</c:v>
                </c:pt>
                <c:pt idx="1695">
                  <c:v>1.9999978711589461</c:v>
                </c:pt>
                <c:pt idx="1696">
                  <c:v>1.9999966632297899</c:v>
                </c:pt>
                <c:pt idx="1697">
                  <c:v>1.9999979433325947</c:v>
                </c:pt>
                <c:pt idx="1698">
                  <c:v>1.9999975895184681</c:v>
                </c:pt>
                <c:pt idx="1699">
                  <c:v>1.9999965925832619</c:v>
                </c:pt>
                <c:pt idx="1700">
                  <c:v>1.9999980530680919</c:v>
                </c:pt>
                <c:pt idx="1701">
                  <c:v>1.9999968812597599</c:v>
                </c:pt>
                <c:pt idx="1702">
                  <c:v>1.9999984594412061</c:v>
                </c:pt>
                <c:pt idx="1703">
                  <c:v>1.9999975176418623</c:v>
                </c:pt>
                <c:pt idx="1704">
                  <c:v>1.9999985551380199</c:v>
                </c:pt>
                <c:pt idx="1705">
                  <c:v>1.9999973909531319</c:v>
                </c:pt>
                <c:pt idx="1706">
                  <c:v>1.999996981608108</c:v>
                </c:pt>
                <c:pt idx="1707">
                  <c:v>1.99999868137156</c:v>
                </c:pt>
                <c:pt idx="1708">
                  <c:v>1.9999962575100525</c:v>
                </c:pt>
                <c:pt idx="1709">
                  <c:v>1.9999988607883181</c:v>
                </c:pt>
                <c:pt idx="1710">
                  <c:v>1.9999988884694218</c:v>
                </c:pt>
                <c:pt idx="1711">
                  <c:v>1.9999989460649719</c:v>
                </c:pt>
                <c:pt idx="1712">
                  <c:v>1.99999885158525</c:v>
                </c:pt>
                <c:pt idx="1713">
                  <c:v>1.9999988130393676</c:v>
                </c:pt>
                <c:pt idx="1714">
                  <c:v>1.9999984814353775</c:v>
                </c:pt>
                <c:pt idx="1715">
                  <c:v>1.9999990945304076</c:v>
                </c:pt>
                <c:pt idx="1716">
                  <c:v>1.9999991363307481</c:v>
                </c:pt>
                <c:pt idx="1717">
                  <c:v>1.99999917409195</c:v>
                </c:pt>
                <c:pt idx="1718">
                  <c:v>1.9999992063189052</c:v>
                </c:pt>
                <c:pt idx="1719">
                  <c:v>1.9999992322659208</c:v>
                </c:pt>
                <c:pt idx="1720">
                  <c:v>1.999999278186795</c:v>
                </c:pt>
                <c:pt idx="1721">
                  <c:v>1.9999992910848503</c:v>
                </c:pt>
                <c:pt idx="1722">
                  <c:v>1.9999992022130211</c:v>
                </c:pt>
                <c:pt idx="1723">
                  <c:v>1.9999993443238751</c:v>
                </c:pt>
                <c:pt idx="1724">
                  <c:v>1.9999992394196535</c:v>
                </c:pt>
                <c:pt idx="1725">
                  <c:v>1.9999992092523358</c:v>
                </c:pt>
                <c:pt idx="1726">
                  <c:v>1.9999993050736438</c:v>
                </c:pt>
                <c:pt idx="1727">
                  <c:v>1.9999993426350811</c:v>
                </c:pt>
                <c:pt idx="1728">
                  <c:v>1.9999993556879625</c:v>
                </c:pt>
                <c:pt idx="1729">
                  <c:v>1.99999940498344</c:v>
                </c:pt>
                <c:pt idx="1730">
                  <c:v>1.99999943952251</c:v>
                </c:pt>
                <c:pt idx="1731">
                  <c:v>1.99999945980604</c:v>
                </c:pt>
                <c:pt idx="1732">
                  <c:v>1.9999994983347882</c:v>
                </c:pt>
                <c:pt idx="1733">
                  <c:v>1.9999995268594175</c:v>
                </c:pt>
                <c:pt idx="1734">
                  <c:v>1.9999995546304918</c:v>
                </c:pt>
                <c:pt idx="1735">
                  <c:v>1.999999577898508</c:v>
                </c:pt>
                <c:pt idx="1736">
                  <c:v>1.9999996009138918</c:v>
                </c:pt>
                <c:pt idx="1737">
                  <c:v>1.9999996149270198</c:v>
                </c:pt>
                <c:pt idx="1738">
                  <c:v>1.9999996474382074</c:v>
                </c:pt>
                <c:pt idx="1739">
                  <c:v>1.9999996534477318</c:v>
                </c:pt>
                <c:pt idx="1740">
                  <c:v>1.9999996839558338</c:v>
                </c:pt>
                <c:pt idx="1741">
                  <c:v>1.9999997112127199</c:v>
                </c:pt>
                <c:pt idx="1742">
                  <c:v>1.9999997292185647</c:v>
                </c:pt>
                <c:pt idx="1743">
                  <c:v>1.9999997342235201</c:v>
                </c:pt>
                <c:pt idx="1744">
                  <c:v>1.9999997642277161</c:v>
                </c:pt>
                <c:pt idx="1745">
                  <c:v>1.9999997744812681</c:v>
                </c:pt>
                <c:pt idx="1746">
                  <c:v>1.9999997954842681</c:v>
                </c:pt>
                <c:pt idx="1747">
                  <c:v>1.9999998084868049</c:v>
                </c:pt>
                <c:pt idx="1748">
                  <c:v>1.9999998222389426</c:v>
                </c:pt>
                <c:pt idx="1749">
                  <c:v>1.9999998352407451</c:v>
                </c:pt>
                <c:pt idx="1750">
                  <c:v>1.99999996024226</c:v>
                </c:pt>
                <c:pt idx="1751">
                  <c:v>1.9999999479913799</c:v>
                </c:pt>
                <c:pt idx="1752">
                  <c:v>1.9999999526594709</c:v>
                </c:pt>
                <c:pt idx="1753">
                  <c:v>1.9999999563273398</c:v>
                </c:pt>
                <c:pt idx="1754">
                  <c:v>1.9999999556616759</c:v>
                </c:pt>
                <c:pt idx="1755">
                  <c:v>1.99999995999585</c:v>
                </c:pt>
                <c:pt idx="1756">
                  <c:v>1.9999999629965501</c:v>
                </c:pt>
                <c:pt idx="1757">
                  <c:v>1.9999999643304733</c:v>
                </c:pt>
                <c:pt idx="1758">
                  <c:v>1.9999999669976265</c:v>
                </c:pt>
                <c:pt idx="1759">
                  <c:v>1.9999999686647041</c:v>
                </c:pt>
                <c:pt idx="1760">
                  <c:v>1.9999999703317115</c:v>
                </c:pt>
                <c:pt idx="1761">
                  <c:v>1.9999999716653241</c:v>
                </c:pt>
                <c:pt idx="1762">
                  <c:v>1.9999999733322269</c:v>
                </c:pt>
                <c:pt idx="1763">
                  <c:v>1.9999999459990858</c:v>
                </c:pt>
                <c:pt idx="1764">
                  <c:v>1.9999999759992466</c:v>
                </c:pt>
                <c:pt idx="1765">
                  <c:v>1.9999999773327133</c:v>
                </c:pt>
                <c:pt idx="1766">
                  <c:v>1.9999999783328268</c:v>
                </c:pt>
                <c:pt idx="1767">
                  <c:v>1.9999999789995833</c:v>
                </c:pt>
                <c:pt idx="1768">
                  <c:v>1.9999999806663231</c:v>
                </c:pt>
                <c:pt idx="1769">
                  <c:v>1.9999999819997201</c:v>
                </c:pt>
                <c:pt idx="1770">
                  <c:v>1.9999999829997699</c:v>
                </c:pt>
                <c:pt idx="1771">
                  <c:v>1.9999999839998133</c:v>
                </c:pt>
                <c:pt idx="1772">
                  <c:v>1.9999999853331798</c:v>
                </c:pt>
                <c:pt idx="1773">
                  <c:v>1.9999999863332067</c:v>
                </c:pt>
                <c:pt idx="1774">
                  <c:v>1.9999999873332299</c:v>
                </c:pt>
                <c:pt idx="1775">
                  <c:v>1.99999998833325</c:v>
                </c:pt>
                <c:pt idx="1776">
                  <c:v>1.9999999889999334</c:v>
                </c:pt>
                <c:pt idx="1777">
                  <c:v>1.9999999899999434</c:v>
                </c:pt>
                <c:pt idx="1778">
                  <c:v>1.9999999909999517</c:v>
                </c:pt>
                <c:pt idx="1779">
                  <c:v>1.99999999166663</c:v>
                </c:pt>
                <c:pt idx="1780">
                  <c:v>1.9999999926666368</c:v>
                </c:pt>
                <c:pt idx="1781">
                  <c:v>1.9999999933333099</c:v>
                </c:pt>
                <c:pt idx="1782">
                  <c:v>1.9999999939999784</c:v>
                </c:pt>
                <c:pt idx="1783">
                  <c:v>1.99999999466665</c:v>
                </c:pt>
                <c:pt idx="1784">
                  <c:v>1.9999999953333198</c:v>
                </c:pt>
                <c:pt idx="1785">
                  <c:v>1.9999999956666559</c:v>
                </c:pt>
                <c:pt idx="1786">
                  <c:v>1.9999999963333233</c:v>
                </c:pt>
                <c:pt idx="1787">
                  <c:v>1.99999999666666</c:v>
                </c:pt>
                <c:pt idx="1788">
                  <c:v>1.9999999973333258</c:v>
                </c:pt>
                <c:pt idx="1789">
                  <c:v>1.9999999976666598</c:v>
                </c:pt>
                <c:pt idx="1790">
                  <c:v>1.9999999979999941</c:v>
                </c:pt>
                <c:pt idx="1791">
                  <c:v>1.9999999983333299</c:v>
                </c:pt>
                <c:pt idx="1792">
                  <c:v>1.9999999983333299</c:v>
                </c:pt>
                <c:pt idx="1793">
                  <c:v>1.9999999986666632</c:v>
                </c:pt>
                <c:pt idx="1794">
                  <c:v>1.9999999989999948</c:v>
                </c:pt>
                <c:pt idx="1795">
                  <c:v>1.9999999989999948</c:v>
                </c:pt>
                <c:pt idx="1796">
                  <c:v>1.9999999993333299</c:v>
                </c:pt>
                <c:pt idx="1797">
                  <c:v>1.9999999993333299</c:v>
                </c:pt>
                <c:pt idx="1798">
                  <c:v>1.9999999993333299</c:v>
                </c:pt>
                <c:pt idx="1799">
                  <c:v>1.9999999996666633</c:v>
                </c:pt>
                <c:pt idx="1800">
                  <c:v>1.9999999996666633</c:v>
                </c:pt>
                <c:pt idx="1801">
                  <c:v>1.9999999996666633</c:v>
                </c:pt>
                <c:pt idx="1802">
                  <c:v>1.9999999996666666</c:v>
                </c:pt>
                <c:pt idx="1803">
                  <c:v>1.9999999996666666</c:v>
                </c:pt>
                <c:pt idx="1804">
                  <c:v>1.9999999996666666</c:v>
                </c:pt>
                <c:pt idx="1805">
                  <c:v>2</c:v>
                </c:pt>
                <c:pt idx="1806">
                  <c:v>2</c:v>
                </c:pt>
                <c:pt idx="1807">
                  <c:v>2</c:v>
                </c:pt>
                <c:pt idx="1808">
                  <c:v>2</c:v>
                </c:pt>
                <c:pt idx="1809">
                  <c:v>2</c:v>
                </c:pt>
                <c:pt idx="1810">
                  <c:v>2</c:v>
                </c:pt>
                <c:pt idx="1811">
                  <c:v>2</c:v>
                </c:pt>
                <c:pt idx="1812">
                  <c:v>2</c:v>
                </c:pt>
                <c:pt idx="1813">
                  <c:v>2</c:v>
                </c:pt>
                <c:pt idx="1814">
                  <c:v>2</c:v>
                </c:pt>
                <c:pt idx="181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2</c:v>
                </c:pt>
                <c:pt idx="1821">
                  <c:v>2</c:v>
                </c:pt>
                <c:pt idx="1822">
                  <c:v>2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</c:v>
                </c:pt>
                <c:pt idx="1860">
                  <c:v>2</c:v>
                </c:pt>
                <c:pt idx="1861">
                  <c:v>2</c:v>
                </c:pt>
                <c:pt idx="1862">
                  <c:v>2</c:v>
                </c:pt>
                <c:pt idx="1863">
                  <c:v>2</c:v>
                </c:pt>
                <c:pt idx="1864">
                  <c:v>2</c:v>
                </c:pt>
                <c:pt idx="1865">
                  <c:v>2</c:v>
                </c:pt>
                <c:pt idx="1866">
                  <c:v>2</c:v>
                </c:pt>
                <c:pt idx="1867">
                  <c:v>2</c:v>
                </c:pt>
                <c:pt idx="1868">
                  <c:v>2</c:v>
                </c:pt>
                <c:pt idx="1869">
                  <c:v>2</c:v>
                </c:pt>
                <c:pt idx="1870">
                  <c:v>2</c:v>
                </c:pt>
                <c:pt idx="1871">
                  <c:v>2</c:v>
                </c:pt>
                <c:pt idx="1872">
                  <c:v>2</c:v>
                </c:pt>
                <c:pt idx="1873">
                  <c:v>2</c:v>
                </c:pt>
                <c:pt idx="1874">
                  <c:v>2</c:v>
                </c:pt>
                <c:pt idx="1875">
                  <c:v>2</c:v>
                </c:pt>
                <c:pt idx="1876">
                  <c:v>2</c:v>
                </c:pt>
                <c:pt idx="1877">
                  <c:v>2</c:v>
                </c:pt>
                <c:pt idx="1878">
                  <c:v>2</c:v>
                </c:pt>
                <c:pt idx="1879">
                  <c:v>2</c:v>
                </c:pt>
                <c:pt idx="1880">
                  <c:v>2</c:v>
                </c:pt>
                <c:pt idx="1881">
                  <c:v>2</c:v>
                </c:pt>
                <c:pt idx="1882">
                  <c:v>2</c:v>
                </c:pt>
                <c:pt idx="1883">
                  <c:v>2</c:v>
                </c:pt>
                <c:pt idx="1884">
                  <c:v>2</c:v>
                </c:pt>
                <c:pt idx="1885">
                  <c:v>2</c:v>
                </c:pt>
                <c:pt idx="1886">
                  <c:v>2</c:v>
                </c:pt>
                <c:pt idx="1887">
                  <c:v>2</c:v>
                </c:pt>
                <c:pt idx="1888">
                  <c:v>2</c:v>
                </c:pt>
                <c:pt idx="1889">
                  <c:v>2</c:v>
                </c:pt>
                <c:pt idx="1890">
                  <c:v>2</c:v>
                </c:pt>
                <c:pt idx="1891">
                  <c:v>2</c:v>
                </c:pt>
                <c:pt idx="1892">
                  <c:v>2</c:v>
                </c:pt>
                <c:pt idx="1893">
                  <c:v>2</c:v>
                </c:pt>
                <c:pt idx="1894">
                  <c:v>2</c:v>
                </c:pt>
                <c:pt idx="1895">
                  <c:v>2</c:v>
                </c:pt>
                <c:pt idx="1896">
                  <c:v>2</c:v>
                </c:pt>
                <c:pt idx="1897">
                  <c:v>2</c:v>
                </c:pt>
                <c:pt idx="1898">
                  <c:v>2</c:v>
                </c:pt>
                <c:pt idx="1899">
                  <c:v>2</c:v>
                </c:pt>
                <c:pt idx="1900">
                  <c:v>2</c:v>
                </c:pt>
                <c:pt idx="1901">
                  <c:v>2</c:v>
                </c:pt>
                <c:pt idx="1902">
                  <c:v>2</c:v>
                </c:pt>
                <c:pt idx="1903">
                  <c:v>2</c:v>
                </c:pt>
                <c:pt idx="1904">
                  <c:v>2</c:v>
                </c:pt>
                <c:pt idx="1905">
                  <c:v>2</c:v>
                </c:pt>
                <c:pt idx="1906">
                  <c:v>2</c:v>
                </c:pt>
                <c:pt idx="1907">
                  <c:v>2</c:v>
                </c:pt>
                <c:pt idx="1908">
                  <c:v>2</c:v>
                </c:pt>
                <c:pt idx="1909">
                  <c:v>2</c:v>
                </c:pt>
                <c:pt idx="1910">
                  <c:v>2</c:v>
                </c:pt>
                <c:pt idx="1911">
                  <c:v>2</c:v>
                </c:pt>
                <c:pt idx="1912">
                  <c:v>2</c:v>
                </c:pt>
                <c:pt idx="1913">
                  <c:v>2</c:v>
                </c:pt>
                <c:pt idx="1914">
                  <c:v>2</c:v>
                </c:pt>
                <c:pt idx="1915">
                  <c:v>2</c:v>
                </c:pt>
                <c:pt idx="1916">
                  <c:v>2</c:v>
                </c:pt>
                <c:pt idx="1917">
                  <c:v>2</c:v>
                </c:pt>
                <c:pt idx="1918">
                  <c:v>2</c:v>
                </c:pt>
                <c:pt idx="1919">
                  <c:v>2</c:v>
                </c:pt>
                <c:pt idx="1920">
                  <c:v>2</c:v>
                </c:pt>
                <c:pt idx="1921">
                  <c:v>2</c:v>
                </c:pt>
                <c:pt idx="1922">
                  <c:v>2</c:v>
                </c:pt>
                <c:pt idx="1923">
                  <c:v>2</c:v>
                </c:pt>
                <c:pt idx="1924">
                  <c:v>2</c:v>
                </c:pt>
                <c:pt idx="1925">
                  <c:v>2</c:v>
                </c:pt>
                <c:pt idx="1926">
                  <c:v>2</c:v>
                </c:pt>
                <c:pt idx="1927">
                  <c:v>2</c:v>
                </c:pt>
                <c:pt idx="1928">
                  <c:v>2</c:v>
                </c:pt>
                <c:pt idx="1929">
                  <c:v>2</c:v>
                </c:pt>
                <c:pt idx="1930">
                  <c:v>2</c:v>
                </c:pt>
                <c:pt idx="1931">
                  <c:v>2</c:v>
                </c:pt>
                <c:pt idx="1932">
                  <c:v>2</c:v>
                </c:pt>
                <c:pt idx="1933">
                  <c:v>2</c:v>
                </c:pt>
                <c:pt idx="1934">
                  <c:v>2</c:v>
                </c:pt>
                <c:pt idx="1935">
                  <c:v>2</c:v>
                </c:pt>
                <c:pt idx="1936">
                  <c:v>2</c:v>
                </c:pt>
                <c:pt idx="1937">
                  <c:v>2</c:v>
                </c:pt>
                <c:pt idx="1938">
                  <c:v>2</c:v>
                </c:pt>
                <c:pt idx="1939">
                  <c:v>2</c:v>
                </c:pt>
                <c:pt idx="1940">
                  <c:v>2</c:v>
                </c:pt>
                <c:pt idx="1941">
                  <c:v>2</c:v>
                </c:pt>
                <c:pt idx="1942">
                  <c:v>2</c:v>
                </c:pt>
                <c:pt idx="1943">
                  <c:v>2</c:v>
                </c:pt>
                <c:pt idx="1944">
                  <c:v>2</c:v>
                </c:pt>
                <c:pt idx="1945">
                  <c:v>2</c:v>
                </c:pt>
                <c:pt idx="1946">
                  <c:v>2</c:v>
                </c:pt>
                <c:pt idx="1947">
                  <c:v>2</c:v>
                </c:pt>
                <c:pt idx="1948">
                  <c:v>2</c:v>
                </c:pt>
                <c:pt idx="1949">
                  <c:v>2</c:v>
                </c:pt>
                <c:pt idx="1950">
                  <c:v>2</c:v>
                </c:pt>
                <c:pt idx="1951">
                  <c:v>2</c:v>
                </c:pt>
                <c:pt idx="1952">
                  <c:v>2</c:v>
                </c:pt>
                <c:pt idx="1953">
                  <c:v>2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2</c:v>
                </c:pt>
                <c:pt idx="1961">
                  <c:v>2</c:v>
                </c:pt>
                <c:pt idx="1962">
                  <c:v>2</c:v>
                </c:pt>
                <c:pt idx="1963">
                  <c:v>2</c:v>
                </c:pt>
                <c:pt idx="1964">
                  <c:v>2</c:v>
                </c:pt>
                <c:pt idx="1965">
                  <c:v>2</c:v>
                </c:pt>
                <c:pt idx="1966">
                  <c:v>2</c:v>
                </c:pt>
                <c:pt idx="1967">
                  <c:v>2</c:v>
                </c:pt>
                <c:pt idx="1968">
                  <c:v>2</c:v>
                </c:pt>
                <c:pt idx="1969">
                  <c:v>2</c:v>
                </c:pt>
                <c:pt idx="1970">
                  <c:v>2</c:v>
                </c:pt>
                <c:pt idx="1971">
                  <c:v>2</c:v>
                </c:pt>
                <c:pt idx="1972">
                  <c:v>2</c:v>
                </c:pt>
                <c:pt idx="1973">
                  <c:v>2</c:v>
                </c:pt>
                <c:pt idx="1974">
                  <c:v>2</c:v>
                </c:pt>
                <c:pt idx="1975">
                  <c:v>2</c:v>
                </c:pt>
                <c:pt idx="1976">
                  <c:v>2</c:v>
                </c:pt>
                <c:pt idx="1977">
                  <c:v>2</c:v>
                </c:pt>
                <c:pt idx="1978">
                  <c:v>2</c:v>
                </c:pt>
                <c:pt idx="1979">
                  <c:v>2</c:v>
                </c:pt>
                <c:pt idx="1980">
                  <c:v>2</c:v>
                </c:pt>
                <c:pt idx="1981">
                  <c:v>2</c:v>
                </c:pt>
                <c:pt idx="1982">
                  <c:v>2</c:v>
                </c:pt>
                <c:pt idx="1983">
                  <c:v>2</c:v>
                </c:pt>
                <c:pt idx="1984">
                  <c:v>2</c:v>
                </c:pt>
                <c:pt idx="1985">
                  <c:v>2</c:v>
                </c:pt>
                <c:pt idx="1986">
                  <c:v>2</c:v>
                </c:pt>
                <c:pt idx="1987">
                  <c:v>2</c:v>
                </c:pt>
                <c:pt idx="1988">
                  <c:v>2</c:v>
                </c:pt>
                <c:pt idx="1989">
                  <c:v>2</c:v>
                </c:pt>
                <c:pt idx="1990">
                  <c:v>2</c:v>
                </c:pt>
                <c:pt idx="1991">
                  <c:v>2</c:v>
                </c:pt>
                <c:pt idx="1992">
                  <c:v>2</c:v>
                </c:pt>
                <c:pt idx="1993">
                  <c:v>2</c:v>
                </c:pt>
                <c:pt idx="1994">
                  <c:v>2</c:v>
                </c:pt>
                <c:pt idx="1995">
                  <c:v>2</c:v>
                </c:pt>
                <c:pt idx="1996">
                  <c:v>2</c:v>
                </c:pt>
                <c:pt idx="1997">
                  <c:v>2</c:v>
                </c:pt>
                <c:pt idx="1998">
                  <c:v>2</c:v>
                </c:pt>
                <c:pt idx="1999">
                  <c:v>2</c:v>
                </c:pt>
                <c:pt idx="2000">
                  <c:v>2</c:v>
                </c:pt>
                <c:pt idx="2001">
                  <c:v>2</c:v>
                </c:pt>
                <c:pt idx="2002">
                  <c:v>2</c:v>
                </c:pt>
                <c:pt idx="2003">
                  <c:v>2</c:v>
                </c:pt>
                <c:pt idx="2004">
                  <c:v>2</c:v>
                </c:pt>
                <c:pt idx="2005">
                  <c:v>2</c:v>
                </c:pt>
                <c:pt idx="2006">
                  <c:v>2</c:v>
                </c:pt>
                <c:pt idx="2007">
                  <c:v>2</c:v>
                </c:pt>
                <c:pt idx="2008">
                  <c:v>2</c:v>
                </c:pt>
                <c:pt idx="2009">
                  <c:v>2</c:v>
                </c:pt>
                <c:pt idx="2010">
                  <c:v>2</c:v>
                </c:pt>
                <c:pt idx="2011">
                  <c:v>2</c:v>
                </c:pt>
                <c:pt idx="2012">
                  <c:v>2</c:v>
                </c:pt>
                <c:pt idx="2013">
                  <c:v>2</c:v>
                </c:pt>
                <c:pt idx="2014">
                  <c:v>2</c:v>
                </c:pt>
                <c:pt idx="2015">
                  <c:v>2</c:v>
                </c:pt>
                <c:pt idx="2016">
                  <c:v>2</c:v>
                </c:pt>
                <c:pt idx="2017">
                  <c:v>2</c:v>
                </c:pt>
                <c:pt idx="2018">
                  <c:v>2</c:v>
                </c:pt>
                <c:pt idx="2019">
                  <c:v>2</c:v>
                </c:pt>
                <c:pt idx="2020">
                  <c:v>2</c:v>
                </c:pt>
                <c:pt idx="2021">
                  <c:v>2</c:v>
                </c:pt>
                <c:pt idx="2022">
                  <c:v>2</c:v>
                </c:pt>
                <c:pt idx="2023">
                  <c:v>2</c:v>
                </c:pt>
                <c:pt idx="2024">
                  <c:v>2</c:v>
                </c:pt>
                <c:pt idx="2025">
                  <c:v>2</c:v>
                </c:pt>
                <c:pt idx="2026">
                  <c:v>2</c:v>
                </c:pt>
                <c:pt idx="2027">
                  <c:v>2</c:v>
                </c:pt>
                <c:pt idx="2028">
                  <c:v>2</c:v>
                </c:pt>
                <c:pt idx="2029">
                  <c:v>2</c:v>
                </c:pt>
                <c:pt idx="2030">
                  <c:v>2</c:v>
                </c:pt>
                <c:pt idx="2031">
                  <c:v>2</c:v>
                </c:pt>
                <c:pt idx="2032">
                  <c:v>2</c:v>
                </c:pt>
                <c:pt idx="2033">
                  <c:v>2</c:v>
                </c:pt>
                <c:pt idx="2034">
                  <c:v>2</c:v>
                </c:pt>
                <c:pt idx="2035">
                  <c:v>2</c:v>
                </c:pt>
                <c:pt idx="2036">
                  <c:v>2</c:v>
                </c:pt>
                <c:pt idx="2037">
                  <c:v>2</c:v>
                </c:pt>
                <c:pt idx="2038">
                  <c:v>2</c:v>
                </c:pt>
                <c:pt idx="2039">
                  <c:v>2</c:v>
                </c:pt>
                <c:pt idx="2040">
                  <c:v>2</c:v>
                </c:pt>
                <c:pt idx="2041">
                  <c:v>2</c:v>
                </c:pt>
                <c:pt idx="2042">
                  <c:v>2</c:v>
                </c:pt>
                <c:pt idx="2043">
                  <c:v>2</c:v>
                </c:pt>
                <c:pt idx="2044">
                  <c:v>2</c:v>
                </c:pt>
                <c:pt idx="2045">
                  <c:v>2</c:v>
                </c:pt>
                <c:pt idx="2046">
                  <c:v>2</c:v>
                </c:pt>
                <c:pt idx="2047">
                  <c:v>2</c:v>
                </c:pt>
                <c:pt idx="2048">
                  <c:v>2</c:v>
                </c:pt>
                <c:pt idx="2049">
                  <c:v>2</c:v>
                </c:pt>
                <c:pt idx="2050">
                  <c:v>2</c:v>
                </c:pt>
                <c:pt idx="2051">
                  <c:v>2</c:v>
                </c:pt>
                <c:pt idx="2052">
                  <c:v>2</c:v>
                </c:pt>
                <c:pt idx="2053">
                  <c:v>2</c:v>
                </c:pt>
                <c:pt idx="2054">
                  <c:v>2</c:v>
                </c:pt>
                <c:pt idx="2055">
                  <c:v>2</c:v>
                </c:pt>
                <c:pt idx="2056">
                  <c:v>2</c:v>
                </c:pt>
                <c:pt idx="2057">
                  <c:v>2</c:v>
                </c:pt>
                <c:pt idx="2058">
                  <c:v>2</c:v>
                </c:pt>
                <c:pt idx="2059">
                  <c:v>2</c:v>
                </c:pt>
                <c:pt idx="2060">
                  <c:v>2</c:v>
                </c:pt>
                <c:pt idx="2061">
                  <c:v>2</c:v>
                </c:pt>
                <c:pt idx="2062">
                  <c:v>2</c:v>
                </c:pt>
                <c:pt idx="2063">
                  <c:v>2</c:v>
                </c:pt>
                <c:pt idx="2064">
                  <c:v>2</c:v>
                </c:pt>
                <c:pt idx="2065">
                  <c:v>2</c:v>
                </c:pt>
                <c:pt idx="2066">
                  <c:v>2</c:v>
                </c:pt>
                <c:pt idx="2067">
                  <c:v>2</c:v>
                </c:pt>
                <c:pt idx="2068">
                  <c:v>2</c:v>
                </c:pt>
                <c:pt idx="2069">
                  <c:v>2</c:v>
                </c:pt>
                <c:pt idx="2070">
                  <c:v>2</c:v>
                </c:pt>
                <c:pt idx="2071">
                  <c:v>2</c:v>
                </c:pt>
                <c:pt idx="2072">
                  <c:v>2</c:v>
                </c:pt>
                <c:pt idx="2073">
                  <c:v>2</c:v>
                </c:pt>
                <c:pt idx="2074">
                  <c:v>2</c:v>
                </c:pt>
                <c:pt idx="2075">
                  <c:v>2</c:v>
                </c:pt>
                <c:pt idx="2076">
                  <c:v>2</c:v>
                </c:pt>
                <c:pt idx="2077">
                  <c:v>2</c:v>
                </c:pt>
                <c:pt idx="2078">
                  <c:v>2</c:v>
                </c:pt>
                <c:pt idx="2079">
                  <c:v>2</c:v>
                </c:pt>
                <c:pt idx="2080">
                  <c:v>2</c:v>
                </c:pt>
                <c:pt idx="2081">
                  <c:v>2</c:v>
                </c:pt>
                <c:pt idx="2082">
                  <c:v>2</c:v>
                </c:pt>
                <c:pt idx="2083">
                  <c:v>2</c:v>
                </c:pt>
                <c:pt idx="2084">
                  <c:v>2</c:v>
                </c:pt>
                <c:pt idx="2085">
                  <c:v>2</c:v>
                </c:pt>
                <c:pt idx="2086">
                  <c:v>2</c:v>
                </c:pt>
                <c:pt idx="2087">
                  <c:v>2</c:v>
                </c:pt>
                <c:pt idx="2088">
                  <c:v>2</c:v>
                </c:pt>
                <c:pt idx="2089">
                  <c:v>2</c:v>
                </c:pt>
                <c:pt idx="2090">
                  <c:v>2</c:v>
                </c:pt>
                <c:pt idx="2091">
                  <c:v>2</c:v>
                </c:pt>
                <c:pt idx="2092">
                  <c:v>2</c:v>
                </c:pt>
                <c:pt idx="2093">
                  <c:v>2</c:v>
                </c:pt>
                <c:pt idx="2094">
                  <c:v>2</c:v>
                </c:pt>
                <c:pt idx="2095">
                  <c:v>2</c:v>
                </c:pt>
                <c:pt idx="2096">
                  <c:v>2</c:v>
                </c:pt>
                <c:pt idx="2097">
                  <c:v>2</c:v>
                </c:pt>
                <c:pt idx="2098">
                  <c:v>2</c:v>
                </c:pt>
                <c:pt idx="2099">
                  <c:v>2</c:v>
                </c:pt>
                <c:pt idx="2100">
                  <c:v>2</c:v>
                </c:pt>
                <c:pt idx="2101">
                  <c:v>2</c:v>
                </c:pt>
                <c:pt idx="2102">
                  <c:v>2</c:v>
                </c:pt>
                <c:pt idx="2103">
                  <c:v>2</c:v>
                </c:pt>
                <c:pt idx="2104">
                  <c:v>2</c:v>
                </c:pt>
                <c:pt idx="2105">
                  <c:v>2</c:v>
                </c:pt>
                <c:pt idx="2106">
                  <c:v>2</c:v>
                </c:pt>
                <c:pt idx="2107">
                  <c:v>2</c:v>
                </c:pt>
                <c:pt idx="2108">
                  <c:v>2</c:v>
                </c:pt>
                <c:pt idx="2109">
                  <c:v>2</c:v>
                </c:pt>
                <c:pt idx="2110">
                  <c:v>2</c:v>
                </c:pt>
                <c:pt idx="2111">
                  <c:v>2</c:v>
                </c:pt>
                <c:pt idx="2112">
                  <c:v>2</c:v>
                </c:pt>
                <c:pt idx="2113">
                  <c:v>2</c:v>
                </c:pt>
                <c:pt idx="2114">
                  <c:v>2</c:v>
                </c:pt>
                <c:pt idx="2115">
                  <c:v>2</c:v>
                </c:pt>
                <c:pt idx="2116">
                  <c:v>2</c:v>
                </c:pt>
                <c:pt idx="2117">
                  <c:v>2</c:v>
                </c:pt>
                <c:pt idx="2118">
                  <c:v>2</c:v>
                </c:pt>
                <c:pt idx="2119">
                  <c:v>2</c:v>
                </c:pt>
                <c:pt idx="2120">
                  <c:v>2</c:v>
                </c:pt>
                <c:pt idx="2121">
                  <c:v>2</c:v>
                </c:pt>
                <c:pt idx="2122">
                  <c:v>2</c:v>
                </c:pt>
                <c:pt idx="2123">
                  <c:v>2</c:v>
                </c:pt>
                <c:pt idx="2124">
                  <c:v>2</c:v>
                </c:pt>
                <c:pt idx="2125">
                  <c:v>2</c:v>
                </c:pt>
                <c:pt idx="2126">
                  <c:v>2</c:v>
                </c:pt>
                <c:pt idx="2127">
                  <c:v>2</c:v>
                </c:pt>
                <c:pt idx="2128">
                  <c:v>2</c:v>
                </c:pt>
                <c:pt idx="2129">
                  <c:v>2</c:v>
                </c:pt>
                <c:pt idx="2130">
                  <c:v>2</c:v>
                </c:pt>
                <c:pt idx="2131">
                  <c:v>2</c:v>
                </c:pt>
                <c:pt idx="2132">
                  <c:v>2</c:v>
                </c:pt>
                <c:pt idx="2133">
                  <c:v>2</c:v>
                </c:pt>
                <c:pt idx="2134">
                  <c:v>2</c:v>
                </c:pt>
                <c:pt idx="2135">
                  <c:v>2</c:v>
                </c:pt>
                <c:pt idx="2136">
                  <c:v>2</c:v>
                </c:pt>
                <c:pt idx="2137">
                  <c:v>2</c:v>
                </c:pt>
                <c:pt idx="2138">
                  <c:v>2</c:v>
                </c:pt>
                <c:pt idx="2139">
                  <c:v>2</c:v>
                </c:pt>
                <c:pt idx="2140">
                  <c:v>2</c:v>
                </c:pt>
                <c:pt idx="2141">
                  <c:v>2</c:v>
                </c:pt>
                <c:pt idx="2142">
                  <c:v>2</c:v>
                </c:pt>
                <c:pt idx="2143">
                  <c:v>2</c:v>
                </c:pt>
                <c:pt idx="2144">
                  <c:v>2</c:v>
                </c:pt>
                <c:pt idx="2145">
                  <c:v>2</c:v>
                </c:pt>
                <c:pt idx="2146">
                  <c:v>2</c:v>
                </c:pt>
                <c:pt idx="2147">
                  <c:v>2</c:v>
                </c:pt>
                <c:pt idx="2148">
                  <c:v>2</c:v>
                </c:pt>
                <c:pt idx="2149">
                  <c:v>2</c:v>
                </c:pt>
                <c:pt idx="2150">
                  <c:v>2</c:v>
                </c:pt>
                <c:pt idx="2151">
                  <c:v>2</c:v>
                </c:pt>
                <c:pt idx="2152">
                  <c:v>2</c:v>
                </c:pt>
                <c:pt idx="2153">
                  <c:v>2</c:v>
                </c:pt>
                <c:pt idx="2154">
                  <c:v>2</c:v>
                </c:pt>
                <c:pt idx="2155">
                  <c:v>2</c:v>
                </c:pt>
                <c:pt idx="2156">
                  <c:v>2</c:v>
                </c:pt>
                <c:pt idx="2157">
                  <c:v>2</c:v>
                </c:pt>
                <c:pt idx="2158">
                  <c:v>2</c:v>
                </c:pt>
                <c:pt idx="2159">
                  <c:v>2</c:v>
                </c:pt>
                <c:pt idx="2160">
                  <c:v>2</c:v>
                </c:pt>
                <c:pt idx="2161">
                  <c:v>2</c:v>
                </c:pt>
                <c:pt idx="2162">
                  <c:v>2</c:v>
                </c:pt>
                <c:pt idx="2163">
                  <c:v>2</c:v>
                </c:pt>
                <c:pt idx="2164">
                  <c:v>2</c:v>
                </c:pt>
                <c:pt idx="2165">
                  <c:v>2</c:v>
                </c:pt>
                <c:pt idx="2166">
                  <c:v>2</c:v>
                </c:pt>
                <c:pt idx="2167">
                  <c:v>2</c:v>
                </c:pt>
                <c:pt idx="2168">
                  <c:v>2</c:v>
                </c:pt>
                <c:pt idx="2169">
                  <c:v>2</c:v>
                </c:pt>
                <c:pt idx="2170">
                  <c:v>2</c:v>
                </c:pt>
                <c:pt idx="2171">
                  <c:v>2</c:v>
                </c:pt>
                <c:pt idx="2172">
                  <c:v>2</c:v>
                </c:pt>
                <c:pt idx="2173">
                  <c:v>2</c:v>
                </c:pt>
                <c:pt idx="2174">
                  <c:v>2</c:v>
                </c:pt>
                <c:pt idx="2175">
                  <c:v>2</c:v>
                </c:pt>
                <c:pt idx="2176">
                  <c:v>2</c:v>
                </c:pt>
                <c:pt idx="2177">
                  <c:v>2</c:v>
                </c:pt>
                <c:pt idx="2178">
                  <c:v>2</c:v>
                </c:pt>
                <c:pt idx="2179">
                  <c:v>2</c:v>
                </c:pt>
                <c:pt idx="2180">
                  <c:v>2</c:v>
                </c:pt>
                <c:pt idx="2181">
                  <c:v>2</c:v>
                </c:pt>
                <c:pt idx="2182">
                  <c:v>2</c:v>
                </c:pt>
                <c:pt idx="2183">
                  <c:v>2</c:v>
                </c:pt>
                <c:pt idx="2184">
                  <c:v>2</c:v>
                </c:pt>
                <c:pt idx="2185">
                  <c:v>2</c:v>
                </c:pt>
                <c:pt idx="2186">
                  <c:v>2</c:v>
                </c:pt>
                <c:pt idx="2187">
                  <c:v>2</c:v>
                </c:pt>
                <c:pt idx="2188">
                  <c:v>2</c:v>
                </c:pt>
                <c:pt idx="2189">
                  <c:v>2</c:v>
                </c:pt>
                <c:pt idx="2190">
                  <c:v>2</c:v>
                </c:pt>
                <c:pt idx="2191">
                  <c:v>2</c:v>
                </c:pt>
                <c:pt idx="2192">
                  <c:v>2</c:v>
                </c:pt>
                <c:pt idx="2193">
                  <c:v>2</c:v>
                </c:pt>
                <c:pt idx="2194">
                  <c:v>2</c:v>
                </c:pt>
                <c:pt idx="2195">
                  <c:v>2</c:v>
                </c:pt>
                <c:pt idx="2196">
                  <c:v>2</c:v>
                </c:pt>
                <c:pt idx="2197">
                  <c:v>2</c:v>
                </c:pt>
                <c:pt idx="2198">
                  <c:v>2</c:v>
                </c:pt>
                <c:pt idx="2199">
                  <c:v>2</c:v>
                </c:pt>
                <c:pt idx="2200">
                  <c:v>2</c:v>
                </c:pt>
                <c:pt idx="2201">
                  <c:v>2</c:v>
                </c:pt>
                <c:pt idx="2202">
                  <c:v>2</c:v>
                </c:pt>
                <c:pt idx="2203">
                  <c:v>2</c:v>
                </c:pt>
                <c:pt idx="2204">
                  <c:v>2</c:v>
                </c:pt>
                <c:pt idx="2205">
                  <c:v>2</c:v>
                </c:pt>
                <c:pt idx="2206">
                  <c:v>2</c:v>
                </c:pt>
                <c:pt idx="2207">
                  <c:v>2</c:v>
                </c:pt>
                <c:pt idx="2208">
                  <c:v>2</c:v>
                </c:pt>
                <c:pt idx="2209">
                  <c:v>2</c:v>
                </c:pt>
                <c:pt idx="2210">
                  <c:v>2</c:v>
                </c:pt>
                <c:pt idx="2211">
                  <c:v>2</c:v>
                </c:pt>
                <c:pt idx="2212">
                  <c:v>2</c:v>
                </c:pt>
                <c:pt idx="2213">
                  <c:v>2</c:v>
                </c:pt>
                <c:pt idx="2214">
                  <c:v>2</c:v>
                </c:pt>
                <c:pt idx="2215">
                  <c:v>2</c:v>
                </c:pt>
                <c:pt idx="2216">
                  <c:v>2</c:v>
                </c:pt>
                <c:pt idx="2217">
                  <c:v>2</c:v>
                </c:pt>
                <c:pt idx="2218">
                  <c:v>2</c:v>
                </c:pt>
                <c:pt idx="2219">
                  <c:v>2</c:v>
                </c:pt>
                <c:pt idx="2220">
                  <c:v>2</c:v>
                </c:pt>
                <c:pt idx="2221">
                  <c:v>2</c:v>
                </c:pt>
                <c:pt idx="2222">
                  <c:v>2</c:v>
                </c:pt>
                <c:pt idx="2223">
                  <c:v>2</c:v>
                </c:pt>
                <c:pt idx="2224">
                  <c:v>2</c:v>
                </c:pt>
                <c:pt idx="2225">
                  <c:v>2</c:v>
                </c:pt>
                <c:pt idx="2226">
                  <c:v>2</c:v>
                </c:pt>
                <c:pt idx="2227">
                  <c:v>2</c:v>
                </c:pt>
                <c:pt idx="2228">
                  <c:v>2</c:v>
                </c:pt>
                <c:pt idx="2229">
                  <c:v>2</c:v>
                </c:pt>
                <c:pt idx="2230">
                  <c:v>2</c:v>
                </c:pt>
                <c:pt idx="2231">
                  <c:v>2</c:v>
                </c:pt>
                <c:pt idx="2232">
                  <c:v>2</c:v>
                </c:pt>
                <c:pt idx="2233">
                  <c:v>2</c:v>
                </c:pt>
                <c:pt idx="2234">
                  <c:v>2</c:v>
                </c:pt>
                <c:pt idx="2235">
                  <c:v>2</c:v>
                </c:pt>
                <c:pt idx="2236">
                  <c:v>2</c:v>
                </c:pt>
                <c:pt idx="2237">
                  <c:v>2</c:v>
                </c:pt>
                <c:pt idx="2238">
                  <c:v>2</c:v>
                </c:pt>
                <c:pt idx="2239">
                  <c:v>2</c:v>
                </c:pt>
                <c:pt idx="2240">
                  <c:v>2</c:v>
                </c:pt>
                <c:pt idx="2241">
                  <c:v>2</c:v>
                </c:pt>
                <c:pt idx="2242">
                  <c:v>2</c:v>
                </c:pt>
                <c:pt idx="2243">
                  <c:v>2</c:v>
                </c:pt>
                <c:pt idx="2244">
                  <c:v>2</c:v>
                </c:pt>
                <c:pt idx="2245">
                  <c:v>2</c:v>
                </c:pt>
                <c:pt idx="2246">
                  <c:v>2</c:v>
                </c:pt>
                <c:pt idx="2247">
                  <c:v>2</c:v>
                </c:pt>
                <c:pt idx="2248">
                  <c:v>2</c:v>
                </c:pt>
                <c:pt idx="2249">
                  <c:v>2</c:v>
                </c:pt>
                <c:pt idx="2250">
                  <c:v>2</c:v>
                </c:pt>
                <c:pt idx="2251">
                  <c:v>2</c:v>
                </c:pt>
                <c:pt idx="2252">
                  <c:v>2</c:v>
                </c:pt>
                <c:pt idx="2253">
                  <c:v>2</c:v>
                </c:pt>
                <c:pt idx="2254">
                  <c:v>2</c:v>
                </c:pt>
                <c:pt idx="2255">
                  <c:v>2</c:v>
                </c:pt>
                <c:pt idx="2256">
                  <c:v>2</c:v>
                </c:pt>
                <c:pt idx="2257">
                  <c:v>2</c:v>
                </c:pt>
                <c:pt idx="2258">
                  <c:v>2</c:v>
                </c:pt>
                <c:pt idx="2259">
                  <c:v>2</c:v>
                </c:pt>
                <c:pt idx="2260">
                  <c:v>2</c:v>
                </c:pt>
                <c:pt idx="2261">
                  <c:v>2</c:v>
                </c:pt>
                <c:pt idx="2262">
                  <c:v>2</c:v>
                </c:pt>
                <c:pt idx="2263">
                  <c:v>2</c:v>
                </c:pt>
                <c:pt idx="2264">
                  <c:v>2</c:v>
                </c:pt>
                <c:pt idx="2265">
                  <c:v>2</c:v>
                </c:pt>
                <c:pt idx="2266">
                  <c:v>2</c:v>
                </c:pt>
                <c:pt idx="2267">
                  <c:v>2</c:v>
                </c:pt>
                <c:pt idx="2268">
                  <c:v>2</c:v>
                </c:pt>
                <c:pt idx="2269">
                  <c:v>2</c:v>
                </c:pt>
                <c:pt idx="2270">
                  <c:v>2</c:v>
                </c:pt>
                <c:pt idx="2271">
                  <c:v>2</c:v>
                </c:pt>
                <c:pt idx="2272">
                  <c:v>2</c:v>
                </c:pt>
                <c:pt idx="2273">
                  <c:v>2</c:v>
                </c:pt>
                <c:pt idx="2274">
                  <c:v>2</c:v>
                </c:pt>
                <c:pt idx="2275">
                  <c:v>2</c:v>
                </c:pt>
                <c:pt idx="2276">
                  <c:v>2</c:v>
                </c:pt>
                <c:pt idx="2277">
                  <c:v>2</c:v>
                </c:pt>
                <c:pt idx="2278">
                  <c:v>2</c:v>
                </c:pt>
                <c:pt idx="2279">
                  <c:v>2</c:v>
                </c:pt>
                <c:pt idx="2280">
                  <c:v>2</c:v>
                </c:pt>
                <c:pt idx="2281">
                  <c:v>2</c:v>
                </c:pt>
                <c:pt idx="2282">
                  <c:v>2</c:v>
                </c:pt>
                <c:pt idx="2283">
                  <c:v>2</c:v>
                </c:pt>
                <c:pt idx="2284">
                  <c:v>2</c:v>
                </c:pt>
                <c:pt idx="2285">
                  <c:v>2</c:v>
                </c:pt>
                <c:pt idx="2286">
                  <c:v>2</c:v>
                </c:pt>
                <c:pt idx="2287">
                  <c:v>2</c:v>
                </c:pt>
                <c:pt idx="2288">
                  <c:v>2</c:v>
                </c:pt>
                <c:pt idx="2289">
                  <c:v>2</c:v>
                </c:pt>
                <c:pt idx="2290">
                  <c:v>2</c:v>
                </c:pt>
                <c:pt idx="2291">
                  <c:v>2</c:v>
                </c:pt>
                <c:pt idx="2292">
                  <c:v>2</c:v>
                </c:pt>
                <c:pt idx="2293">
                  <c:v>2</c:v>
                </c:pt>
                <c:pt idx="2294">
                  <c:v>2</c:v>
                </c:pt>
                <c:pt idx="2295">
                  <c:v>2</c:v>
                </c:pt>
                <c:pt idx="2296">
                  <c:v>2</c:v>
                </c:pt>
                <c:pt idx="2297">
                  <c:v>2</c:v>
                </c:pt>
                <c:pt idx="2298">
                  <c:v>2</c:v>
                </c:pt>
                <c:pt idx="2299">
                  <c:v>2</c:v>
                </c:pt>
                <c:pt idx="2300">
                  <c:v>2</c:v>
                </c:pt>
                <c:pt idx="2301">
                  <c:v>2</c:v>
                </c:pt>
                <c:pt idx="2302">
                  <c:v>2</c:v>
                </c:pt>
                <c:pt idx="2303">
                  <c:v>2</c:v>
                </c:pt>
                <c:pt idx="2304">
                  <c:v>2</c:v>
                </c:pt>
                <c:pt idx="2305">
                  <c:v>2</c:v>
                </c:pt>
                <c:pt idx="2306">
                  <c:v>2</c:v>
                </c:pt>
                <c:pt idx="2307">
                  <c:v>2</c:v>
                </c:pt>
                <c:pt idx="2308">
                  <c:v>2</c:v>
                </c:pt>
                <c:pt idx="2309">
                  <c:v>2</c:v>
                </c:pt>
                <c:pt idx="2310">
                  <c:v>2</c:v>
                </c:pt>
                <c:pt idx="2311">
                  <c:v>2</c:v>
                </c:pt>
                <c:pt idx="2312">
                  <c:v>2</c:v>
                </c:pt>
                <c:pt idx="2313">
                  <c:v>2</c:v>
                </c:pt>
                <c:pt idx="2314">
                  <c:v>2</c:v>
                </c:pt>
                <c:pt idx="2315">
                  <c:v>2</c:v>
                </c:pt>
                <c:pt idx="2316">
                  <c:v>2</c:v>
                </c:pt>
                <c:pt idx="2317">
                  <c:v>2</c:v>
                </c:pt>
                <c:pt idx="2318">
                  <c:v>2</c:v>
                </c:pt>
                <c:pt idx="2319">
                  <c:v>2</c:v>
                </c:pt>
                <c:pt idx="2320">
                  <c:v>2</c:v>
                </c:pt>
                <c:pt idx="2321">
                  <c:v>2</c:v>
                </c:pt>
                <c:pt idx="2322">
                  <c:v>2</c:v>
                </c:pt>
                <c:pt idx="2323">
                  <c:v>2</c:v>
                </c:pt>
                <c:pt idx="2324">
                  <c:v>2</c:v>
                </c:pt>
                <c:pt idx="2325">
                  <c:v>2</c:v>
                </c:pt>
                <c:pt idx="2326">
                  <c:v>2</c:v>
                </c:pt>
                <c:pt idx="2327">
                  <c:v>2</c:v>
                </c:pt>
                <c:pt idx="2328">
                  <c:v>2</c:v>
                </c:pt>
                <c:pt idx="2329">
                  <c:v>2</c:v>
                </c:pt>
                <c:pt idx="2330">
                  <c:v>2</c:v>
                </c:pt>
                <c:pt idx="2331">
                  <c:v>2</c:v>
                </c:pt>
                <c:pt idx="2332">
                  <c:v>2</c:v>
                </c:pt>
                <c:pt idx="2333">
                  <c:v>2</c:v>
                </c:pt>
                <c:pt idx="2334">
                  <c:v>2</c:v>
                </c:pt>
                <c:pt idx="2335">
                  <c:v>2</c:v>
                </c:pt>
                <c:pt idx="2336">
                  <c:v>2</c:v>
                </c:pt>
                <c:pt idx="2337">
                  <c:v>2</c:v>
                </c:pt>
                <c:pt idx="2338">
                  <c:v>2</c:v>
                </c:pt>
                <c:pt idx="2339">
                  <c:v>2</c:v>
                </c:pt>
                <c:pt idx="2340">
                  <c:v>2</c:v>
                </c:pt>
                <c:pt idx="2341">
                  <c:v>2</c:v>
                </c:pt>
                <c:pt idx="2342">
                  <c:v>2</c:v>
                </c:pt>
                <c:pt idx="2343">
                  <c:v>2</c:v>
                </c:pt>
                <c:pt idx="2344">
                  <c:v>2</c:v>
                </c:pt>
                <c:pt idx="2345">
                  <c:v>2</c:v>
                </c:pt>
                <c:pt idx="2346">
                  <c:v>2</c:v>
                </c:pt>
                <c:pt idx="2347">
                  <c:v>2</c:v>
                </c:pt>
                <c:pt idx="2348">
                  <c:v>2</c:v>
                </c:pt>
                <c:pt idx="2349">
                  <c:v>2</c:v>
                </c:pt>
                <c:pt idx="2350">
                  <c:v>2</c:v>
                </c:pt>
                <c:pt idx="2351">
                  <c:v>2</c:v>
                </c:pt>
                <c:pt idx="2352">
                  <c:v>2</c:v>
                </c:pt>
                <c:pt idx="2353">
                  <c:v>2</c:v>
                </c:pt>
                <c:pt idx="2354">
                  <c:v>2</c:v>
                </c:pt>
                <c:pt idx="2355">
                  <c:v>2</c:v>
                </c:pt>
                <c:pt idx="2356">
                  <c:v>2</c:v>
                </c:pt>
                <c:pt idx="2357">
                  <c:v>2</c:v>
                </c:pt>
                <c:pt idx="2358">
                  <c:v>2</c:v>
                </c:pt>
                <c:pt idx="2359">
                  <c:v>2</c:v>
                </c:pt>
                <c:pt idx="2360">
                  <c:v>2</c:v>
                </c:pt>
                <c:pt idx="2361">
                  <c:v>2</c:v>
                </c:pt>
                <c:pt idx="2362">
                  <c:v>2</c:v>
                </c:pt>
                <c:pt idx="2363">
                  <c:v>2</c:v>
                </c:pt>
                <c:pt idx="2364">
                  <c:v>2</c:v>
                </c:pt>
                <c:pt idx="2365">
                  <c:v>2</c:v>
                </c:pt>
                <c:pt idx="2366">
                  <c:v>2</c:v>
                </c:pt>
                <c:pt idx="2367">
                  <c:v>2</c:v>
                </c:pt>
                <c:pt idx="2368">
                  <c:v>2</c:v>
                </c:pt>
                <c:pt idx="2369">
                  <c:v>2</c:v>
                </c:pt>
                <c:pt idx="2370">
                  <c:v>2</c:v>
                </c:pt>
                <c:pt idx="2371">
                  <c:v>2</c:v>
                </c:pt>
                <c:pt idx="2372">
                  <c:v>2</c:v>
                </c:pt>
                <c:pt idx="2373">
                  <c:v>2</c:v>
                </c:pt>
                <c:pt idx="2374">
                  <c:v>2</c:v>
                </c:pt>
                <c:pt idx="2375">
                  <c:v>2</c:v>
                </c:pt>
                <c:pt idx="2376">
                  <c:v>2</c:v>
                </c:pt>
                <c:pt idx="2377">
                  <c:v>2</c:v>
                </c:pt>
                <c:pt idx="2378">
                  <c:v>2</c:v>
                </c:pt>
                <c:pt idx="2379">
                  <c:v>2</c:v>
                </c:pt>
                <c:pt idx="2380">
                  <c:v>2</c:v>
                </c:pt>
                <c:pt idx="2381">
                  <c:v>2</c:v>
                </c:pt>
                <c:pt idx="2382">
                  <c:v>2</c:v>
                </c:pt>
                <c:pt idx="2383">
                  <c:v>2</c:v>
                </c:pt>
                <c:pt idx="2384">
                  <c:v>2</c:v>
                </c:pt>
                <c:pt idx="2385">
                  <c:v>2</c:v>
                </c:pt>
                <c:pt idx="2386">
                  <c:v>2</c:v>
                </c:pt>
                <c:pt idx="2387">
                  <c:v>2</c:v>
                </c:pt>
                <c:pt idx="2388">
                  <c:v>2</c:v>
                </c:pt>
                <c:pt idx="2389">
                  <c:v>2</c:v>
                </c:pt>
                <c:pt idx="2390">
                  <c:v>2</c:v>
                </c:pt>
                <c:pt idx="2391">
                  <c:v>2</c:v>
                </c:pt>
                <c:pt idx="2392">
                  <c:v>2</c:v>
                </c:pt>
                <c:pt idx="2393">
                  <c:v>2</c:v>
                </c:pt>
                <c:pt idx="2394">
                  <c:v>2</c:v>
                </c:pt>
                <c:pt idx="2395">
                  <c:v>2</c:v>
                </c:pt>
                <c:pt idx="2396">
                  <c:v>2</c:v>
                </c:pt>
                <c:pt idx="2397">
                  <c:v>2</c:v>
                </c:pt>
                <c:pt idx="2398">
                  <c:v>2</c:v>
                </c:pt>
                <c:pt idx="2399">
                  <c:v>2</c:v>
                </c:pt>
                <c:pt idx="2400">
                  <c:v>2</c:v>
                </c:pt>
                <c:pt idx="2401">
                  <c:v>2</c:v>
                </c:pt>
                <c:pt idx="2402">
                  <c:v>2</c:v>
                </c:pt>
                <c:pt idx="2403">
                  <c:v>2</c:v>
                </c:pt>
                <c:pt idx="2404">
                  <c:v>2</c:v>
                </c:pt>
                <c:pt idx="2405">
                  <c:v>2</c:v>
                </c:pt>
                <c:pt idx="2406">
                  <c:v>2</c:v>
                </c:pt>
                <c:pt idx="2407">
                  <c:v>2</c:v>
                </c:pt>
                <c:pt idx="2408">
                  <c:v>2</c:v>
                </c:pt>
                <c:pt idx="2409">
                  <c:v>2</c:v>
                </c:pt>
                <c:pt idx="2410">
                  <c:v>2</c:v>
                </c:pt>
                <c:pt idx="2411">
                  <c:v>2</c:v>
                </c:pt>
                <c:pt idx="2412">
                  <c:v>2</c:v>
                </c:pt>
                <c:pt idx="2413">
                  <c:v>2</c:v>
                </c:pt>
                <c:pt idx="2414">
                  <c:v>2</c:v>
                </c:pt>
                <c:pt idx="2415">
                  <c:v>2</c:v>
                </c:pt>
                <c:pt idx="2416">
                  <c:v>2</c:v>
                </c:pt>
                <c:pt idx="2417">
                  <c:v>2</c:v>
                </c:pt>
                <c:pt idx="2418">
                  <c:v>2</c:v>
                </c:pt>
                <c:pt idx="2419">
                  <c:v>2</c:v>
                </c:pt>
                <c:pt idx="2420">
                  <c:v>2</c:v>
                </c:pt>
                <c:pt idx="2421">
                  <c:v>2</c:v>
                </c:pt>
                <c:pt idx="2422">
                  <c:v>2</c:v>
                </c:pt>
                <c:pt idx="2423">
                  <c:v>2</c:v>
                </c:pt>
                <c:pt idx="2424">
                  <c:v>2</c:v>
                </c:pt>
                <c:pt idx="2425">
                  <c:v>2</c:v>
                </c:pt>
                <c:pt idx="2426">
                  <c:v>2</c:v>
                </c:pt>
                <c:pt idx="2427">
                  <c:v>2</c:v>
                </c:pt>
                <c:pt idx="2428">
                  <c:v>2</c:v>
                </c:pt>
                <c:pt idx="2429">
                  <c:v>2</c:v>
                </c:pt>
                <c:pt idx="2430">
                  <c:v>2</c:v>
                </c:pt>
                <c:pt idx="2431">
                  <c:v>2</c:v>
                </c:pt>
                <c:pt idx="2432">
                  <c:v>2</c:v>
                </c:pt>
                <c:pt idx="2433">
                  <c:v>2</c:v>
                </c:pt>
                <c:pt idx="2434">
                  <c:v>2</c:v>
                </c:pt>
                <c:pt idx="2435">
                  <c:v>2</c:v>
                </c:pt>
                <c:pt idx="2436">
                  <c:v>2</c:v>
                </c:pt>
                <c:pt idx="2437">
                  <c:v>2</c:v>
                </c:pt>
                <c:pt idx="2438">
                  <c:v>2</c:v>
                </c:pt>
                <c:pt idx="2439">
                  <c:v>2</c:v>
                </c:pt>
                <c:pt idx="2440">
                  <c:v>2</c:v>
                </c:pt>
                <c:pt idx="2441">
                  <c:v>2</c:v>
                </c:pt>
                <c:pt idx="2442">
                  <c:v>2</c:v>
                </c:pt>
                <c:pt idx="2443">
                  <c:v>2</c:v>
                </c:pt>
                <c:pt idx="2444">
                  <c:v>2</c:v>
                </c:pt>
                <c:pt idx="2445">
                  <c:v>2</c:v>
                </c:pt>
                <c:pt idx="2446">
                  <c:v>2</c:v>
                </c:pt>
                <c:pt idx="2447">
                  <c:v>2</c:v>
                </c:pt>
                <c:pt idx="2448">
                  <c:v>2</c:v>
                </c:pt>
                <c:pt idx="2449">
                  <c:v>2</c:v>
                </c:pt>
                <c:pt idx="2450">
                  <c:v>2</c:v>
                </c:pt>
                <c:pt idx="2451">
                  <c:v>2</c:v>
                </c:pt>
                <c:pt idx="2452">
                  <c:v>2</c:v>
                </c:pt>
                <c:pt idx="2453">
                  <c:v>2</c:v>
                </c:pt>
                <c:pt idx="2454">
                  <c:v>2</c:v>
                </c:pt>
                <c:pt idx="2455">
                  <c:v>2</c:v>
                </c:pt>
                <c:pt idx="2456">
                  <c:v>2</c:v>
                </c:pt>
                <c:pt idx="2457">
                  <c:v>2</c:v>
                </c:pt>
                <c:pt idx="2458">
                  <c:v>2</c:v>
                </c:pt>
                <c:pt idx="2459">
                  <c:v>2</c:v>
                </c:pt>
                <c:pt idx="2460">
                  <c:v>2</c:v>
                </c:pt>
                <c:pt idx="2461">
                  <c:v>2</c:v>
                </c:pt>
                <c:pt idx="2462">
                  <c:v>2</c:v>
                </c:pt>
                <c:pt idx="2463">
                  <c:v>2</c:v>
                </c:pt>
                <c:pt idx="2464">
                  <c:v>2</c:v>
                </c:pt>
                <c:pt idx="2465">
                  <c:v>2</c:v>
                </c:pt>
                <c:pt idx="2466">
                  <c:v>2</c:v>
                </c:pt>
                <c:pt idx="2467">
                  <c:v>2</c:v>
                </c:pt>
                <c:pt idx="2468">
                  <c:v>2</c:v>
                </c:pt>
                <c:pt idx="2469">
                  <c:v>2</c:v>
                </c:pt>
                <c:pt idx="2470">
                  <c:v>2</c:v>
                </c:pt>
                <c:pt idx="2471">
                  <c:v>2</c:v>
                </c:pt>
                <c:pt idx="2472">
                  <c:v>2</c:v>
                </c:pt>
                <c:pt idx="2473">
                  <c:v>2</c:v>
                </c:pt>
                <c:pt idx="2474">
                  <c:v>2</c:v>
                </c:pt>
                <c:pt idx="2475">
                  <c:v>2</c:v>
                </c:pt>
                <c:pt idx="2476">
                  <c:v>2</c:v>
                </c:pt>
                <c:pt idx="2477">
                  <c:v>2</c:v>
                </c:pt>
                <c:pt idx="2478">
                  <c:v>2</c:v>
                </c:pt>
                <c:pt idx="2479">
                  <c:v>2</c:v>
                </c:pt>
                <c:pt idx="2480">
                  <c:v>2</c:v>
                </c:pt>
                <c:pt idx="2481">
                  <c:v>2</c:v>
                </c:pt>
                <c:pt idx="2482">
                  <c:v>2</c:v>
                </c:pt>
                <c:pt idx="2483">
                  <c:v>2</c:v>
                </c:pt>
                <c:pt idx="2484">
                  <c:v>2</c:v>
                </c:pt>
                <c:pt idx="2485">
                  <c:v>2</c:v>
                </c:pt>
                <c:pt idx="2486">
                  <c:v>2</c:v>
                </c:pt>
                <c:pt idx="2487">
                  <c:v>2</c:v>
                </c:pt>
                <c:pt idx="2488">
                  <c:v>2</c:v>
                </c:pt>
                <c:pt idx="2489">
                  <c:v>2</c:v>
                </c:pt>
                <c:pt idx="2490">
                  <c:v>2</c:v>
                </c:pt>
                <c:pt idx="2491">
                  <c:v>2</c:v>
                </c:pt>
                <c:pt idx="2492">
                  <c:v>2</c:v>
                </c:pt>
                <c:pt idx="2493">
                  <c:v>2</c:v>
                </c:pt>
                <c:pt idx="2494">
                  <c:v>2</c:v>
                </c:pt>
                <c:pt idx="2495">
                  <c:v>2</c:v>
                </c:pt>
                <c:pt idx="2496">
                  <c:v>2</c:v>
                </c:pt>
                <c:pt idx="2497">
                  <c:v>2</c:v>
                </c:pt>
                <c:pt idx="2498">
                  <c:v>2</c:v>
                </c:pt>
                <c:pt idx="2499">
                  <c:v>2</c:v>
                </c:pt>
                <c:pt idx="2500">
                  <c:v>2</c:v>
                </c:pt>
                <c:pt idx="2501">
                  <c:v>2</c:v>
                </c:pt>
                <c:pt idx="2502">
                  <c:v>2</c:v>
                </c:pt>
                <c:pt idx="2503">
                  <c:v>2</c:v>
                </c:pt>
                <c:pt idx="2504">
                  <c:v>2</c:v>
                </c:pt>
                <c:pt idx="2505">
                  <c:v>2</c:v>
                </c:pt>
                <c:pt idx="2506">
                  <c:v>2</c:v>
                </c:pt>
                <c:pt idx="2507">
                  <c:v>2</c:v>
                </c:pt>
                <c:pt idx="2508">
                  <c:v>2</c:v>
                </c:pt>
                <c:pt idx="2509">
                  <c:v>2</c:v>
                </c:pt>
                <c:pt idx="2510">
                  <c:v>2</c:v>
                </c:pt>
                <c:pt idx="2511">
                  <c:v>2</c:v>
                </c:pt>
                <c:pt idx="2512">
                  <c:v>2</c:v>
                </c:pt>
                <c:pt idx="2513">
                  <c:v>2</c:v>
                </c:pt>
                <c:pt idx="2514">
                  <c:v>2</c:v>
                </c:pt>
                <c:pt idx="2515">
                  <c:v>2</c:v>
                </c:pt>
                <c:pt idx="2516">
                  <c:v>2</c:v>
                </c:pt>
                <c:pt idx="2517">
                  <c:v>2</c:v>
                </c:pt>
                <c:pt idx="2518">
                  <c:v>2</c:v>
                </c:pt>
                <c:pt idx="2519">
                  <c:v>2</c:v>
                </c:pt>
                <c:pt idx="2520">
                  <c:v>2</c:v>
                </c:pt>
                <c:pt idx="2521">
                  <c:v>2</c:v>
                </c:pt>
                <c:pt idx="2522">
                  <c:v>2</c:v>
                </c:pt>
                <c:pt idx="2523">
                  <c:v>2</c:v>
                </c:pt>
                <c:pt idx="2524">
                  <c:v>2</c:v>
                </c:pt>
                <c:pt idx="2525">
                  <c:v>2</c:v>
                </c:pt>
                <c:pt idx="2526">
                  <c:v>2</c:v>
                </c:pt>
                <c:pt idx="2527">
                  <c:v>2</c:v>
                </c:pt>
                <c:pt idx="2528">
                  <c:v>2</c:v>
                </c:pt>
                <c:pt idx="2529">
                  <c:v>2</c:v>
                </c:pt>
                <c:pt idx="2530">
                  <c:v>2</c:v>
                </c:pt>
                <c:pt idx="2531">
                  <c:v>2</c:v>
                </c:pt>
                <c:pt idx="2532">
                  <c:v>2</c:v>
                </c:pt>
                <c:pt idx="2533">
                  <c:v>2</c:v>
                </c:pt>
                <c:pt idx="2534">
                  <c:v>2</c:v>
                </c:pt>
                <c:pt idx="2535">
                  <c:v>2</c:v>
                </c:pt>
                <c:pt idx="2536">
                  <c:v>2</c:v>
                </c:pt>
                <c:pt idx="2537">
                  <c:v>2</c:v>
                </c:pt>
                <c:pt idx="2538">
                  <c:v>2</c:v>
                </c:pt>
                <c:pt idx="2539">
                  <c:v>2</c:v>
                </c:pt>
                <c:pt idx="2540">
                  <c:v>2</c:v>
                </c:pt>
                <c:pt idx="2541">
                  <c:v>2</c:v>
                </c:pt>
                <c:pt idx="2542">
                  <c:v>2</c:v>
                </c:pt>
                <c:pt idx="2543">
                  <c:v>2</c:v>
                </c:pt>
                <c:pt idx="2544">
                  <c:v>2</c:v>
                </c:pt>
                <c:pt idx="2545">
                  <c:v>2</c:v>
                </c:pt>
                <c:pt idx="2546">
                  <c:v>2</c:v>
                </c:pt>
                <c:pt idx="2547">
                  <c:v>2</c:v>
                </c:pt>
                <c:pt idx="2548">
                  <c:v>2</c:v>
                </c:pt>
                <c:pt idx="2549">
                  <c:v>2</c:v>
                </c:pt>
                <c:pt idx="2550">
                  <c:v>2</c:v>
                </c:pt>
                <c:pt idx="2551">
                  <c:v>2</c:v>
                </c:pt>
                <c:pt idx="2552">
                  <c:v>2</c:v>
                </c:pt>
                <c:pt idx="2553">
                  <c:v>2</c:v>
                </c:pt>
                <c:pt idx="2554">
                  <c:v>2</c:v>
                </c:pt>
                <c:pt idx="2555">
                  <c:v>2</c:v>
                </c:pt>
                <c:pt idx="2556">
                  <c:v>2</c:v>
                </c:pt>
                <c:pt idx="2557">
                  <c:v>2</c:v>
                </c:pt>
                <c:pt idx="2558">
                  <c:v>2</c:v>
                </c:pt>
                <c:pt idx="2559">
                  <c:v>2</c:v>
                </c:pt>
                <c:pt idx="2560">
                  <c:v>2</c:v>
                </c:pt>
                <c:pt idx="2561">
                  <c:v>2</c:v>
                </c:pt>
                <c:pt idx="2562">
                  <c:v>2</c:v>
                </c:pt>
                <c:pt idx="2563">
                  <c:v>2</c:v>
                </c:pt>
                <c:pt idx="2564">
                  <c:v>2</c:v>
                </c:pt>
                <c:pt idx="2565">
                  <c:v>2</c:v>
                </c:pt>
                <c:pt idx="2566">
                  <c:v>2</c:v>
                </c:pt>
                <c:pt idx="2567">
                  <c:v>2</c:v>
                </c:pt>
                <c:pt idx="2568">
                  <c:v>2</c:v>
                </c:pt>
                <c:pt idx="2569">
                  <c:v>2</c:v>
                </c:pt>
                <c:pt idx="2570">
                  <c:v>2</c:v>
                </c:pt>
                <c:pt idx="2571">
                  <c:v>2</c:v>
                </c:pt>
                <c:pt idx="2572">
                  <c:v>2</c:v>
                </c:pt>
                <c:pt idx="2573">
                  <c:v>2</c:v>
                </c:pt>
                <c:pt idx="2574">
                  <c:v>2</c:v>
                </c:pt>
                <c:pt idx="2575">
                  <c:v>2</c:v>
                </c:pt>
                <c:pt idx="2576">
                  <c:v>2</c:v>
                </c:pt>
                <c:pt idx="2577">
                  <c:v>2</c:v>
                </c:pt>
                <c:pt idx="2578">
                  <c:v>2</c:v>
                </c:pt>
                <c:pt idx="2579">
                  <c:v>2</c:v>
                </c:pt>
                <c:pt idx="2580">
                  <c:v>2</c:v>
                </c:pt>
                <c:pt idx="2581">
                  <c:v>2</c:v>
                </c:pt>
                <c:pt idx="2582">
                  <c:v>2</c:v>
                </c:pt>
                <c:pt idx="2583">
                  <c:v>2</c:v>
                </c:pt>
                <c:pt idx="2584">
                  <c:v>2</c:v>
                </c:pt>
                <c:pt idx="2585">
                  <c:v>2</c:v>
                </c:pt>
                <c:pt idx="2586">
                  <c:v>2</c:v>
                </c:pt>
                <c:pt idx="2587">
                  <c:v>2</c:v>
                </c:pt>
                <c:pt idx="2588">
                  <c:v>2</c:v>
                </c:pt>
                <c:pt idx="2589">
                  <c:v>2</c:v>
                </c:pt>
                <c:pt idx="2590">
                  <c:v>2</c:v>
                </c:pt>
                <c:pt idx="2591">
                  <c:v>2</c:v>
                </c:pt>
                <c:pt idx="2592">
                  <c:v>2</c:v>
                </c:pt>
                <c:pt idx="2593">
                  <c:v>2</c:v>
                </c:pt>
                <c:pt idx="2594">
                  <c:v>2</c:v>
                </c:pt>
                <c:pt idx="2595">
                  <c:v>2</c:v>
                </c:pt>
                <c:pt idx="2596">
                  <c:v>2</c:v>
                </c:pt>
                <c:pt idx="2597">
                  <c:v>2</c:v>
                </c:pt>
                <c:pt idx="2598">
                  <c:v>2</c:v>
                </c:pt>
                <c:pt idx="2599">
                  <c:v>2</c:v>
                </c:pt>
                <c:pt idx="2600">
                  <c:v>2</c:v>
                </c:pt>
              </c:numCache>
            </c:numRef>
          </c:yVal>
          <c:smooth val="1"/>
        </c:ser>
        <c:ser>
          <c:idx val="2"/>
          <c:order val="2"/>
          <c:tx>
            <c:v>16QAM</c:v>
          </c:tx>
          <c:spPr>
            <a:ln w="63500"/>
          </c:spPr>
          <c:marker>
            <c:symbol val="none"/>
          </c:marker>
          <c:xVal>
            <c:numRef>
              <c:f>'RBIR-CM'!$AC$19:$AC$2619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-15.860000000000012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-15.739999999999998</c:v>
                </c:pt>
                <c:pt idx="214">
                  <c:v>-15.72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-15.639999999999999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-15.360000000000012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-15.239999999999998</c:v>
                </c:pt>
                <c:pt idx="239">
                  <c:v>-15.22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-15.139999999999999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-14.860000000000012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-14.739999999999998</c:v>
                </c:pt>
                <c:pt idx="264">
                  <c:v>-14.72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-14.639999999999999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-14.360000000000012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-14.239999999999998</c:v>
                </c:pt>
                <c:pt idx="289">
                  <c:v>-14.22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-14.139999999999999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-13.860000000000012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-13.739999999999998</c:v>
                </c:pt>
                <c:pt idx="314">
                  <c:v>-13.72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-13.639999999999999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-13.360000000000012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-13.239999999999998</c:v>
                </c:pt>
                <c:pt idx="339">
                  <c:v>-13.22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-13.139999999999999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-12.860000000000012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-12.739999999999998</c:v>
                </c:pt>
                <c:pt idx="364">
                  <c:v>-12.72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-12.639999999999999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-12.360000000000012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-12.239999999999998</c:v>
                </c:pt>
                <c:pt idx="389">
                  <c:v>-12.22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-12.139999999999999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-11.860000000000012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-11.739999999999998</c:v>
                </c:pt>
                <c:pt idx="414">
                  <c:v>-11.719999999999999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-11.639999999999999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-11.360000000000012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-11.239999999999998</c:v>
                </c:pt>
                <c:pt idx="439">
                  <c:v>-11.219999999999999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-11.139999999999999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-10.860000000000012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-10.739999999999998</c:v>
                </c:pt>
                <c:pt idx="464">
                  <c:v>-10.719999999999999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-10.639999999999999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-10.360000000000012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-10.239999999999998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-10.139999999999999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-9.7399999999999984</c:v>
                </c:pt>
                <c:pt idx="514">
                  <c:v>-9.7199999999999989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-9.6399999999999988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-9.2399999999999984</c:v>
                </c:pt>
                <c:pt idx="539">
                  <c:v>-9.2199999999999989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-9.1399999999999988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-8.7399999999999984</c:v>
                </c:pt>
                <c:pt idx="564">
                  <c:v>-8.7199999999999989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-8.6399999999999988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-8.2399999999999984</c:v>
                </c:pt>
                <c:pt idx="589">
                  <c:v>-8.2199999999999989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-8.1399999999999988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-1.9800000000000022</c:v>
                </c:pt>
                <c:pt idx="902">
                  <c:v>-1.9600000000000024</c:v>
                </c:pt>
                <c:pt idx="903">
                  <c:v>-1.9400000000000028</c:v>
                </c:pt>
                <c:pt idx="904">
                  <c:v>-1.9199999999999966</c:v>
                </c:pt>
                <c:pt idx="905">
                  <c:v>-1.8999999999999968</c:v>
                </c:pt>
                <c:pt idx="906">
                  <c:v>-1.8799999999999972</c:v>
                </c:pt>
                <c:pt idx="907">
                  <c:v>-1.8599999999999974</c:v>
                </c:pt>
                <c:pt idx="908">
                  <c:v>-1.8399999999999979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-1.7800000000000011</c:v>
                </c:pt>
                <c:pt idx="912">
                  <c:v>-1.7599999999999953</c:v>
                </c:pt>
                <c:pt idx="913">
                  <c:v>-1.7399999999999956</c:v>
                </c:pt>
                <c:pt idx="914">
                  <c:v>-1.7199999999999958</c:v>
                </c:pt>
                <c:pt idx="915">
                  <c:v>-1.6999999999999977</c:v>
                </c:pt>
                <c:pt idx="916">
                  <c:v>-1.6799999999999982</c:v>
                </c:pt>
                <c:pt idx="917">
                  <c:v>-1.6600000000000001</c:v>
                </c:pt>
                <c:pt idx="918">
                  <c:v>-1.6400000000000021</c:v>
                </c:pt>
                <c:pt idx="919">
                  <c:v>-1.6200000000000021</c:v>
                </c:pt>
                <c:pt idx="920">
                  <c:v>-1.5999999999999961</c:v>
                </c:pt>
                <c:pt idx="921">
                  <c:v>-1.5799999999999963</c:v>
                </c:pt>
                <c:pt idx="922">
                  <c:v>-1.5599999999999965</c:v>
                </c:pt>
                <c:pt idx="923">
                  <c:v>-1.5399999999999967</c:v>
                </c:pt>
                <c:pt idx="924">
                  <c:v>-1.5199999999999974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-1.419999999999995</c:v>
                </c:pt>
                <c:pt idx="930">
                  <c:v>-1.3999999999999968</c:v>
                </c:pt>
                <c:pt idx="931">
                  <c:v>-1.3799999999999972</c:v>
                </c:pt>
                <c:pt idx="932">
                  <c:v>-1.3599999999999974</c:v>
                </c:pt>
                <c:pt idx="933">
                  <c:v>-1.3399999999999979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-1.2599999999999953</c:v>
                </c:pt>
                <c:pt idx="938">
                  <c:v>-1.2399999999999956</c:v>
                </c:pt>
                <c:pt idx="939">
                  <c:v>-1.2199999999999958</c:v>
                </c:pt>
                <c:pt idx="940">
                  <c:v>-1.1999999999999977</c:v>
                </c:pt>
                <c:pt idx="941">
                  <c:v>-1.1799999999999982</c:v>
                </c:pt>
                <c:pt idx="942">
                  <c:v>-1.1600000000000001</c:v>
                </c:pt>
                <c:pt idx="943">
                  <c:v>-1.1400000000000021</c:v>
                </c:pt>
                <c:pt idx="944">
                  <c:v>-1.1200000000000021</c:v>
                </c:pt>
                <c:pt idx="945">
                  <c:v>-1.0999999999999961</c:v>
                </c:pt>
                <c:pt idx="946">
                  <c:v>-1.0799999999999963</c:v>
                </c:pt>
                <c:pt idx="947">
                  <c:v>-1.0599999999999965</c:v>
                </c:pt>
                <c:pt idx="948">
                  <c:v>-1.0399999999999967</c:v>
                </c:pt>
                <c:pt idx="949">
                  <c:v>-1.0199999999999974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-0.89999999999999869</c:v>
                </c:pt>
                <c:pt idx="956">
                  <c:v>-0.87999999999999989</c:v>
                </c:pt>
                <c:pt idx="957">
                  <c:v>-0.85999999999999965</c:v>
                </c:pt>
                <c:pt idx="958">
                  <c:v>-0.84000000000000064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-0.7599999999999989</c:v>
                </c:pt>
                <c:pt idx="963">
                  <c:v>-0.73999999999999921</c:v>
                </c:pt>
                <c:pt idx="964">
                  <c:v>-0.71999999999999964</c:v>
                </c:pt>
                <c:pt idx="965">
                  <c:v>-0.69999999999999962</c:v>
                </c:pt>
                <c:pt idx="966">
                  <c:v>-0.68</c:v>
                </c:pt>
                <c:pt idx="967">
                  <c:v>-0.66000000000000114</c:v>
                </c:pt>
                <c:pt idx="968">
                  <c:v>-0.64000000000000146</c:v>
                </c:pt>
                <c:pt idx="969">
                  <c:v>-0.62000000000000177</c:v>
                </c:pt>
                <c:pt idx="970">
                  <c:v>-0.59999999999999787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-0.44000000000000128</c:v>
                </c:pt>
                <c:pt idx="979">
                  <c:v>-0.41999999999999887</c:v>
                </c:pt>
                <c:pt idx="980">
                  <c:v>-0.39999999999999947</c:v>
                </c:pt>
                <c:pt idx="981">
                  <c:v>-0.37999999999999989</c:v>
                </c:pt>
                <c:pt idx="982">
                  <c:v>-0.3600000000000001</c:v>
                </c:pt>
                <c:pt idx="983">
                  <c:v>-0.34000000000000008</c:v>
                </c:pt>
                <c:pt idx="984">
                  <c:v>-0.32000000000000067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-0.25999999999999845</c:v>
                </c:pt>
                <c:pt idx="988">
                  <c:v>-0.23999999999999874</c:v>
                </c:pt>
                <c:pt idx="989">
                  <c:v>-0.21999999999999925</c:v>
                </c:pt>
                <c:pt idx="990">
                  <c:v>-0.19999999999999954</c:v>
                </c:pt>
                <c:pt idx="991">
                  <c:v>-0.18000000000000005</c:v>
                </c:pt>
                <c:pt idx="992">
                  <c:v>-0.16000000000000014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-9.9999999999998063E-2</c:v>
                </c:pt>
                <c:pt idx="996">
                  <c:v>-7.9999999999998447E-2</c:v>
                </c:pt>
                <c:pt idx="997">
                  <c:v>-5.9999999999998846E-2</c:v>
                </c:pt>
                <c:pt idx="998">
                  <c:v>-3.9999999999999154E-2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3.9999999999999154E-2</c:v>
                </c:pt>
                <c:pt idx="1003">
                  <c:v>5.9999999999998846E-2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0.16000000000000014</c:v>
                </c:pt>
                <c:pt idx="1009">
                  <c:v>0.18000000000000005</c:v>
                </c:pt>
                <c:pt idx="1010">
                  <c:v>0.19999999999999954</c:v>
                </c:pt>
                <c:pt idx="1011">
                  <c:v>0.21999999999999925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0.32000000000000067</c:v>
                </c:pt>
                <c:pt idx="1017">
                  <c:v>0.34000000000000008</c:v>
                </c:pt>
                <c:pt idx="1018">
                  <c:v>0.3600000000000001</c:v>
                </c:pt>
                <c:pt idx="1019">
                  <c:v>0.37999999999999989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0.44000000000000128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0.58000000000000151</c:v>
                </c:pt>
                <c:pt idx="1030">
                  <c:v>0.60000000000000164</c:v>
                </c:pt>
                <c:pt idx="1031">
                  <c:v>0.62000000000000177</c:v>
                </c:pt>
                <c:pt idx="1032">
                  <c:v>0.64000000000000146</c:v>
                </c:pt>
                <c:pt idx="1033">
                  <c:v>0.66000000000000114</c:v>
                </c:pt>
                <c:pt idx="1034">
                  <c:v>0.68</c:v>
                </c:pt>
                <c:pt idx="1035">
                  <c:v>0.69999999999999962</c:v>
                </c:pt>
                <c:pt idx="1036">
                  <c:v>0.71999999999999964</c:v>
                </c:pt>
                <c:pt idx="1037">
                  <c:v>0.74000000000000277</c:v>
                </c:pt>
                <c:pt idx="1038">
                  <c:v>0.76000000000000245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0.84000000000000064</c:v>
                </c:pt>
                <c:pt idx="1043">
                  <c:v>0.85999999999999965</c:v>
                </c:pt>
                <c:pt idx="1044">
                  <c:v>0.87999999999999989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1.0199999999999974</c:v>
                </c:pt>
                <c:pt idx="1052">
                  <c:v>1.0399999999999967</c:v>
                </c:pt>
                <c:pt idx="1053">
                  <c:v>1.0599999999999965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1.1400000000000021</c:v>
                </c:pt>
                <c:pt idx="1058">
                  <c:v>1.1600000000000001</c:v>
                </c:pt>
                <c:pt idx="1059">
                  <c:v>1.1799999999999982</c:v>
                </c:pt>
                <c:pt idx="1060">
                  <c:v>1.1999999999999977</c:v>
                </c:pt>
                <c:pt idx="1061">
                  <c:v>1.2199999999999958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1.3399999999999979</c:v>
                </c:pt>
                <c:pt idx="1068">
                  <c:v>1.3599999999999974</c:v>
                </c:pt>
                <c:pt idx="1069">
                  <c:v>1.3799999999999972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1.5199999999999974</c:v>
                </c:pt>
                <c:pt idx="1077">
                  <c:v>1.5399999999999967</c:v>
                </c:pt>
                <c:pt idx="1078">
                  <c:v>1.5599999999999965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1.6400000000000021</c:v>
                </c:pt>
                <c:pt idx="1083">
                  <c:v>1.6600000000000001</c:v>
                </c:pt>
                <c:pt idx="1084">
                  <c:v>1.6799999999999982</c:v>
                </c:pt>
                <c:pt idx="1085">
                  <c:v>1.6999999999999977</c:v>
                </c:pt>
                <c:pt idx="1086">
                  <c:v>1.7199999999999958</c:v>
                </c:pt>
                <c:pt idx="1087">
                  <c:v>1.740000000000002</c:v>
                </c:pt>
                <c:pt idx="1088">
                  <c:v>1.760000000000002</c:v>
                </c:pt>
                <c:pt idx="1089">
                  <c:v>1.7800000000000011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1.8399999999999979</c:v>
                </c:pt>
                <c:pt idx="1093">
                  <c:v>1.8599999999999974</c:v>
                </c:pt>
                <c:pt idx="1094">
                  <c:v>1.8799999999999972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1.9400000000000028</c:v>
                </c:pt>
                <c:pt idx="1098">
                  <c:v>1.9600000000000024</c:v>
                </c:pt>
                <c:pt idx="1099">
                  <c:v>1.9800000000000022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8.1399999999999988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8.2200000000000024</c:v>
                </c:pt>
                <c:pt idx="1412">
                  <c:v>8.24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8.6399999999999988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8.7200000000000024</c:v>
                </c:pt>
                <c:pt idx="1437">
                  <c:v>8.74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9.1399999999999988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9.2200000000000024</c:v>
                </c:pt>
                <c:pt idx="1462">
                  <c:v>9.24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9.6399999999999988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9.7200000000000024</c:v>
                </c:pt>
                <c:pt idx="1487">
                  <c:v>9.74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10.139999999999999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10.24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10.360000000000012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10.639999999999999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10.72</c:v>
                </c:pt>
                <c:pt idx="1537">
                  <c:v>10.74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10.860000000000012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11.139999999999999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11.22</c:v>
                </c:pt>
                <c:pt idx="1562">
                  <c:v>11.24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11.360000000000012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11.639999999999999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11.72</c:v>
                </c:pt>
                <c:pt idx="1587">
                  <c:v>11.74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11.860000000000012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12.139999999999999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12.22</c:v>
                </c:pt>
                <c:pt idx="1612">
                  <c:v>12.24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12.360000000000012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12.639999999999999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12.72</c:v>
                </c:pt>
                <c:pt idx="1637">
                  <c:v>12.74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12.860000000000012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13.139999999999999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13.22</c:v>
                </c:pt>
                <c:pt idx="1662">
                  <c:v>13.24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13.360000000000012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13.639999999999999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13.72</c:v>
                </c:pt>
                <c:pt idx="1687">
                  <c:v>13.74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13.860000000000012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14.139999999999999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14.22</c:v>
                </c:pt>
                <c:pt idx="1712">
                  <c:v>14.24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14.360000000000012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14.639999999999999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14.72</c:v>
                </c:pt>
                <c:pt idx="1737">
                  <c:v>14.74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14.860000000000012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15.139999999999999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15.22</c:v>
                </c:pt>
                <c:pt idx="1762">
                  <c:v>15.24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15.360000000000012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15.639999999999999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15.72</c:v>
                </c:pt>
                <c:pt idx="1787">
                  <c:v>15.74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15.860000000000012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'RBIR-CM'!$AN$19:$AN$2619</c:f>
              <c:numCache>
                <c:formatCode>0.0000_ </c:formatCode>
                <c:ptCount val="2601"/>
                <c:pt idx="0">
                  <c:v>1.4244439822915341E-2</c:v>
                </c:pt>
                <c:pt idx="1">
                  <c:v>1.4249473118531001E-2</c:v>
                </c:pt>
                <c:pt idx="2">
                  <c:v>1.4353494427746654E-2</c:v>
                </c:pt>
                <c:pt idx="3">
                  <c:v>1.4472678536678999E-2</c:v>
                </c:pt>
                <c:pt idx="4">
                  <c:v>1.4449896566749658E-2</c:v>
                </c:pt>
                <c:pt idx="5">
                  <c:v>1.4531845974757001E-2</c:v>
                </c:pt>
                <c:pt idx="6">
                  <c:v>1.4576116552842315E-2</c:v>
                </c:pt>
                <c:pt idx="7">
                  <c:v>1.4673485761863687E-2</c:v>
                </c:pt>
                <c:pt idx="8">
                  <c:v>1.4679835398047023E-2</c:v>
                </c:pt>
                <c:pt idx="9">
                  <c:v>1.4831491593014341E-2</c:v>
                </c:pt>
                <c:pt idx="10">
                  <c:v>1.4836425480447345E-2</c:v>
                </c:pt>
                <c:pt idx="11">
                  <c:v>1.4921748196090335E-2</c:v>
                </c:pt>
                <c:pt idx="12">
                  <c:v>1.4992757544441333E-2</c:v>
                </c:pt>
                <c:pt idx="13">
                  <c:v>1.5061659665427038E-2</c:v>
                </c:pt>
                <c:pt idx="14">
                  <c:v>1.5173439367712366E-2</c:v>
                </c:pt>
                <c:pt idx="15">
                  <c:v>1.5157053795442665E-2</c:v>
                </c:pt>
                <c:pt idx="16">
                  <c:v>1.5356159761510033E-2</c:v>
                </c:pt>
                <c:pt idx="17">
                  <c:v>1.5350271747602364E-2</c:v>
                </c:pt>
                <c:pt idx="18">
                  <c:v>1.5461812904221658E-2</c:v>
                </c:pt>
                <c:pt idx="19">
                  <c:v>1.5411405050673671E-2</c:v>
                </c:pt>
                <c:pt idx="20">
                  <c:v>1.5599559341739693E-2</c:v>
                </c:pt>
                <c:pt idx="21">
                  <c:v>1.5608232267706001E-2</c:v>
                </c:pt>
                <c:pt idx="22">
                  <c:v>1.5643078987677028E-2</c:v>
                </c:pt>
                <c:pt idx="23">
                  <c:v>1.5716886662963683E-2</c:v>
                </c:pt>
                <c:pt idx="24">
                  <c:v>1.5735745457038999E-2</c:v>
                </c:pt>
                <c:pt idx="25">
                  <c:v>1.5916997868910997E-2</c:v>
                </c:pt>
                <c:pt idx="26">
                  <c:v>1.6024722066471667E-2</c:v>
                </c:pt>
                <c:pt idx="27">
                  <c:v>1.6021737553150669E-2</c:v>
                </c:pt>
                <c:pt idx="28">
                  <c:v>1.6089416167939002E-2</c:v>
                </c:pt>
                <c:pt idx="29">
                  <c:v>1.6376730752062685E-2</c:v>
                </c:pt>
                <c:pt idx="30">
                  <c:v>1.6307146815658667E-2</c:v>
                </c:pt>
                <c:pt idx="31">
                  <c:v>1.6454009871103667E-2</c:v>
                </c:pt>
                <c:pt idx="32">
                  <c:v>1.6503830766390028E-2</c:v>
                </c:pt>
                <c:pt idx="33">
                  <c:v>1.6645892018436029E-2</c:v>
                </c:pt>
                <c:pt idx="34">
                  <c:v>1.6617341479773336E-2</c:v>
                </c:pt>
                <c:pt idx="35">
                  <c:v>1.6711192005227669E-2</c:v>
                </c:pt>
                <c:pt idx="36">
                  <c:v>1.6810236118594668E-2</c:v>
                </c:pt>
                <c:pt idx="37">
                  <c:v>1.6857373345975028E-2</c:v>
                </c:pt>
                <c:pt idx="38">
                  <c:v>1.6987559882457041E-2</c:v>
                </c:pt>
                <c:pt idx="39">
                  <c:v>1.7020891925449668E-2</c:v>
                </c:pt>
                <c:pt idx="40">
                  <c:v>1.7107788674725666E-2</c:v>
                </c:pt>
                <c:pt idx="41">
                  <c:v>1.7080472999043667E-2</c:v>
                </c:pt>
                <c:pt idx="42">
                  <c:v>1.7284014769533347E-2</c:v>
                </c:pt>
                <c:pt idx="43">
                  <c:v>1.7364055193040667E-2</c:v>
                </c:pt>
                <c:pt idx="44">
                  <c:v>1.749729881208267E-2</c:v>
                </c:pt>
                <c:pt idx="45">
                  <c:v>1.7523477171612359E-2</c:v>
                </c:pt>
                <c:pt idx="46">
                  <c:v>1.7594907152279998E-2</c:v>
                </c:pt>
                <c:pt idx="47">
                  <c:v>1.7742078970495997E-2</c:v>
                </c:pt>
                <c:pt idx="48">
                  <c:v>1.7784292845078001E-2</c:v>
                </c:pt>
                <c:pt idx="49">
                  <c:v>1.7894696997271656E-2</c:v>
                </c:pt>
                <c:pt idx="50">
                  <c:v>1.7952972317437362E-2</c:v>
                </c:pt>
                <c:pt idx="51">
                  <c:v>1.792352036504069E-2</c:v>
                </c:pt>
                <c:pt idx="52">
                  <c:v>1.7987646035342999E-2</c:v>
                </c:pt>
                <c:pt idx="53">
                  <c:v>1.8186202559401666E-2</c:v>
                </c:pt>
                <c:pt idx="54">
                  <c:v>1.8286491837434665E-2</c:v>
                </c:pt>
                <c:pt idx="55">
                  <c:v>1.8311489772134343E-2</c:v>
                </c:pt>
                <c:pt idx="56">
                  <c:v>1.8445962935365001E-2</c:v>
                </c:pt>
                <c:pt idx="57">
                  <c:v>1.8541083568153358E-2</c:v>
                </c:pt>
                <c:pt idx="58">
                  <c:v>1.8645427247407382E-2</c:v>
                </c:pt>
                <c:pt idx="59">
                  <c:v>1.8621401552553356E-2</c:v>
                </c:pt>
                <c:pt idx="60">
                  <c:v>1.8677436065543E-2</c:v>
                </c:pt>
                <c:pt idx="61">
                  <c:v>1.8699787704224997E-2</c:v>
                </c:pt>
                <c:pt idx="62">
                  <c:v>1.8763522389027038E-2</c:v>
                </c:pt>
                <c:pt idx="63">
                  <c:v>1.9019409042916033E-2</c:v>
                </c:pt>
                <c:pt idx="64">
                  <c:v>1.9123937924798998E-2</c:v>
                </c:pt>
                <c:pt idx="65">
                  <c:v>1.9130104296167714E-2</c:v>
                </c:pt>
                <c:pt idx="66">
                  <c:v>1.9220579421130046E-2</c:v>
                </c:pt>
                <c:pt idx="67">
                  <c:v>1.9328617566384668E-2</c:v>
                </c:pt>
                <c:pt idx="68">
                  <c:v>1.9332510334615045E-2</c:v>
                </c:pt>
                <c:pt idx="69">
                  <c:v>1.9607326664460377E-2</c:v>
                </c:pt>
                <c:pt idx="70">
                  <c:v>1.9548183830548023E-2</c:v>
                </c:pt>
                <c:pt idx="71">
                  <c:v>1.962440111016038E-2</c:v>
                </c:pt>
                <c:pt idx="72">
                  <c:v>1.971672811658003E-2</c:v>
                </c:pt>
                <c:pt idx="73">
                  <c:v>1.9894173465778368E-2</c:v>
                </c:pt>
                <c:pt idx="74">
                  <c:v>1.9906299109741333E-2</c:v>
                </c:pt>
                <c:pt idx="75">
                  <c:v>2.0048356003161006E-2</c:v>
                </c:pt>
                <c:pt idx="76">
                  <c:v>2.0138712436779713E-2</c:v>
                </c:pt>
                <c:pt idx="77">
                  <c:v>2.0155656370724671E-2</c:v>
                </c:pt>
                <c:pt idx="78">
                  <c:v>2.0273563767863399E-2</c:v>
                </c:pt>
                <c:pt idx="79">
                  <c:v>2.0380414927148333E-2</c:v>
                </c:pt>
                <c:pt idx="80">
                  <c:v>2.0583316816946692E-2</c:v>
                </c:pt>
                <c:pt idx="81">
                  <c:v>2.0680434741727999E-2</c:v>
                </c:pt>
                <c:pt idx="82">
                  <c:v>2.0636168342084336E-2</c:v>
                </c:pt>
                <c:pt idx="83">
                  <c:v>2.0901029928066001E-2</c:v>
                </c:pt>
                <c:pt idx="84">
                  <c:v>2.0901586812519676E-2</c:v>
                </c:pt>
                <c:pt idx="85">
                  <c:v>2.1017097977775723E-2</c:v>
                </c:pt>
                <c:pt idx="86">
                  <c:v>2.1042784742324672E-2</c:v>
                </c:pt>
                <c:pt idx="87">
                  <c:v>2.1211950760828373E-2</c:v>
                </c:pt>
                <c:pt idx="88">
                  <c:v>2.1440068690794001E-2</c:v>
                </c:pt>
                <c:pt idx="89">
                  <c:v>2.1449721192600999E-2</c:v>
                </c:pt>
                <c:pt idx="90">
                  <c:v>2.1461234262827356E-2</c:v>
                </c:pt>
                <c:pt idx="91">
                  <c:v>2.1560259567594671E-2</c:v>
                </c:pt>
                <c:pt idx="92">
                  <c:v>2.1583827109259043E-2</c:v>
                </c:pt>
                <c:pt idx="93">
                  <c:v>2.1807516226427393E-2</c:v>
                </c:pt>
                <c:pt idx="94">
                  <c:v>2.1865140593942362E-2</c:v>
                </c:pt>
                <c:pt idx="95">
                  <c:v>2.1967908222923407E-2</c:v>
                </c:pt>
                <c:pt idx="96">
                  <c:v>2.2111649794091665E-2</c:v>
                </c:pt>
                <c:pt idx="97">
                  <c:v>2.2188063324462336E-2</c:v>
                </c:pt>
                <c:pt idx="98">
                  <c:v>2.2377686167342665E-2</c:v>
                </c:pt>
                <c:pt idx="99">
                  <c:v>2.2377017012364754E-2</c:v>
                </c:pt>
                <c:pt idx="100">
                  <c:v>2.2636163885473754E-2</c:v>
                </c:pt>
                <c:pt idx="101">
                  <c:v>2.2601028148951006E-2</c:v>
                </c:pt>
                <c:pt idx="102">
                  <c:v>2.2568981501427665E-2</c:v>
                </c:pt>
                <c:pt idx="103">
                  <c:v>2.2778813311240011E-2</c:v>
                </c:pt>
                <c:pt idx="104">
                  <c:v>2.2901094283078002E-2</c:v>
                </c:pt>
                <c:pt idx="105">
                  <c:v>2.3124292124693351E-2</c:v>
                </c:pt>
                <c:pt idx="106">
                  <c:v>2.3010736880224002E-2</c:v>
                </c:pt>
                <c:pt idx="107">
                  <c:v>2.3366286596912329E-2</c:v>
                </c:pt>
                <c:pt idx="108">
                  <c:v>2.3235317991720728E-2</c:v>
                </c:pt>
                <c:pt idx="109">
                  <c:v>2.3400121118064002E-2</c:v>
                </c:pt>
                <c:pt idx="110">
                  <c:v>2.358938803246435E-2</c:v>
                </c:pt>
                <c:pt idx="111">
                  <c:v>2.3731174794567666E-2</c:v>
                </c:pt>
                <c:pt idx="112">
                  <c:v>2.3896098800503671E-2</c:v>
                </c:pt>
                <c:pt idx="113">
                  <c:v>2.3827270782870062E-2</c:v>
                </c:pt>
                <c:pt idx="114">
                  <c:v>2.3997421477433341E-2</c:v>
                </c:pt>
                <c:pt idx="115">
                  <c:v>2.4126863623142997E-2</c:v>
                </c:pt>
                <c:pt idx="116">
                  <c:v>2.4382747962119707E-2</c:v>
                </c:pt>
                <c:pt idx="117">
                  <c:v>2.4323094906361663E-2</c:v>
                </c:pt>
                <c:pt idx="118">
                  <c:v>2.4529542871094351E-2</c:v>
                </c:pt>
                <c:pt idx="119">
                  <c:v>2.4421863608078371E-2</c:v>
                </c:pt>
                <c:pt idx="120">
                  <c:v>2.4658733872328E-2</c:v>
                </c:pt>
                <c:pt idx="121">
                  <c:v>2.4813788755431998E-2</c:v>
                </c:pt>
                <c:pt idx="122">
                  <c:v>2.4907211018928701E-2</c:v>
                </c:pt>
                <c:pt idx="123">
                  <c:v>2.4944932094287667E-2</c:v>
                </c:pt>
                <c:pt idx="124">
                  <c:v>2.5206190749604011E-2</c:v>
                </c:pt>
                <c:pt idx="125">
                  <c:v>2.5273412756275409E-2</c:v>
                </c:pt>
                <c:pt idx="126">
                  <c:v>2.5431494222354002E-2</c:v>
                </c:pt>
                <c:pt idx="127">
                  <c:v>2.5487945592556405E-2</c:v>
                </c:pt>
                <c:pt idx="128">
                  <c:v>2.5489541648277384E-2</c:v>
                </c:pt>
                <c:pt idx="129">
                  <c:v>2.5777280840922002E-2</c:v>
                </c:pt>
                <c:pt idx="130">
                  <c:v>2.5894773291942664E-2</c:v>
                </c:pt>
                <c:pt idx="131">
                  <c:v>2.597115712617442E-2</c:v>
                </c:pt>
                <c:pt idx="132">
                  <c:v>2.59839594718447E-2</c:v>
                </c:pt>
                <c:pt idx="133">
                  <c:v>2.6236885127260048E-2</c:v>
                </c:pt>
                <c:pt idx="134">
                  <c:v>2.6218257227473722E-2</c:v>
                </c:pt>
                <c:pt idx="135">
                  <c:v>2.6484621244335978E-2</c:v>
                </c:pt>
                <c:pt idx="136">
                  <c:v>2.6505133653100692E-2</c:v>
                </c:pt>
                <c:pt idx="137">
                  <c:v>2.6627342265867406E-2</c:v>
                </c:pt>
                <c:pt idx="138">
                  <c:v>2.6742776898183999E-2</c:v>
                </c:pt>
                <c:pt idx="139">
                  <c:v>2.6868818702432351E-2</c:v>
                </c:pt>
                <c:pt idx="140">
                  <c:v>2.6909490167817001E-2</c:v>
                </c:pt>
                <c:pt idx="141">
                  <c:v>2.7125736787084038E-2</c:v>
                </c:pt>
                <c:pt idx="142">
                  <c:v>2.7257583389821691E-2</c:v>
                </c:pt>
                <c:pt idx="143">
                  <c:v>2.7557403142512999E-2</c:v>
                </c:pt>
                <c:pt idx="144">
                  <c:v>2.7455638548523068E-2</c:v>
                </c:pt>
                <c:pt idx="145">
                  <c:v>2.7743081448130671E-2</c:v>
                </c:pt>
                <c:pt idx="146">
                  <c:v>2.772656035186467E-2</c:v>
                </c:pt>
                <c:pt idx="147">
                  <c:v>2.7977453773848672E-2</c:v>
                </c:pt>
                <c:pt idx="148">
                  <c:v>2.8097308231838664E-2</c:v>
                </c:pt>
                <c:pt idx="149">
                  <c:v>2.8046975247196671E-2</c:v>
                </c:pt>
                <c:pt idx="150">
                  <c:v>2.8115285011615351E-2</c:v>
                </c:pt>
                <c:pt idx="151">
                  <c:v>2.8308660387093666E-2</c:v>
                </c:pt>
                <c:pt idx="152">
                  <c:v>2.8560545239305988E-2</c:v>
                </c:pt>
                <c:pt idx="153">
                  <c:v>2.865638043762601E-2</c:v>
                </c:pt>
                <c:pt idx="154">
                  <c:v>2.8930795855102671E-2</c:v>
                </c:pt>
                <c:pt idx="155">
                  <c:v>2.8926180368514669E-2</c:v>
                </c:pt>
                <c:pt idx="156">
                  <c:v>2.9103201858367352E-2</c:v>
                </c:pt>
                <c:pt idx="157">
                  <c:v>2.908035154224E-2</c:v>
                </c:pt>
                <c:pt idx="158">
                  <c:v>2.9213812974803414E-2</c:v>
                </c:pt>
                <c:pt idx="159">
                  <c:v>2.9453320381152011E-2</c:v>
                </c:pt>
                <c:pt idx="160">
                  <c:v>2.962245632352534E-2</c:v>
                </c:pt>
                <c:pt idx="161">
                  <c:v>2.9749606701275369E-2</c:v>
                </c:pt>
                <c:pt idx="162">
                  <c:v>2.9921378750906384E-2</c:v>
                </c:pt>
                <c:pt idx="163">
                  <c:v>3.0032067379419061E-2</c:v>
                </c:pt>
                <c:pt idx="164">
                  <c:v>3.007546516433867E-2</c:v>
                </c:pt>
                <c:pt idx="165">
                  <c:v>3.0322137020354387E-2</c:v>
                </c:pt>
                <c:pt idx="166">
                  <c:v>3.0298553866050331E-2</c:v>
                </c:pt>
                <c:pt idx="167">
                  <c:v>3.0477057957228042E-2</c:v>
                </c:pt>
                <c:pt idx="168">
                  <c:v>3.0823631220258666E-2</c:v>
                </c:pt>
                <c:pt idx="169">
                  <c:v>3.1021976918749052E-2</c:v>
                </c:pt>
                <c:pt idx="170">
                  <c:v>3.0770953986922384E-2</c:v>
                </c:pt>
                <c:pt idx="171">
                  <c:v>3.1332141029617393E-2</c:v>
                </c:pt>
                <c:pt idx="172">
                  <c:v>3.1331817655627758E-2</c:v>
                </c:pt>
                <c:pt idx="173">
                  <c:v>3.1423401477716002E-2</c:v>
                </c:pt>
                <c:pt idx="174">
                  <c:v>3.1591097112650686E-2</c:v>
                </c:pt>
                <c:pt idx="175">
                  <c:v>3.1777470181201382E-2</c:v>
                </c:pt>
                <c:pt idx="176">
                  <c:v>3.1889473641504046E-2</c:v>
                </c:pt>
                <c:pt idx="177">
                  <c:v>3.1971211789051421E-2</c:v>
                </c:pt>
                <c:pt idx="178">
                  <c:v>3.2252112590056052E-2</c:v>
                </c:pt>
                <c:pt idx="179">
                  <c:v>3.2221206014810724E-2</c:v>
                </c:pt>
                <c:pt idx="180">
                  <c:v>3.2440198704356389E-2</c:v>
                </c:pt>
                <c:pt idx="181">
                  <c:v>3.2589372303810406E-2</c:v>
                </c:pt>
                <c:pt idx="182">
                  <c:v>3.2672801129106054E-2</c:v>
                </c:pt>
                <c:pt idx="183">
                  <c:v>3.2802433166952381E-2</c:v>
                </c:pt>
                <c:pt idx="184">
                  <c:v>3.3096204074860004E-2</c:v>
                </c:pt>
                <c:pt idx="185">
                  <c:v>3.3260598847859334E-2</c:v>
                </c:pt>
                <c:pt idx="186">
                  <c:v>3.3409067151797665E-2</c:v>
                </c:pt>
                <c:pt idx="187">
                  <c:v>3.3400310656742378E-2</c:v>
                </c:pt>
                <c:pt idx="188">
                  <c:v>3.3569356703602671E-2</c:v>
                </c:pt>
                <c:pt idx="189">
                  <c:v>3.3825873637536669E-2</c:v>
                </c:pt>
                <c:pt idx="190">
                  <c:v>3.4089962141258E-2</c:v>
                </c:pt>
                <c:pt idx="191">
                  <c:v>3.4111677235077E-2</c:v>
                </c:pt>
                <c:pt idx="192">
                  <c:v>3.4315690943565326E-2</c:v>
                </c:pt>
                <c:pt idx="193">
                  <c:v>3.4476690628927387E-2</c:v>
                </c:pt>
                <c:pt idx="194">
                  <c:v>3.4565482324313002E-2</c:v>
                </c:pt>
                <c:pt idx="195">
                  <c:v>3.4822006067214382E-2</c:v>
                </c:pt>
                <c:pt idx="196">
                  <c:v>3.490010256611472E-2</c:v>
                </c:pt>
                <c:pt idx="197">
                  <c:v>3.5094720533836665E-2</c:v>
                </c:pt>
                <c:pt idx="198">
                  <c:v>3.5145519020917351E-2</c:v>
                </c:pt>
                <c:pt idx="199">
                  <c:v>3.5335500748923721E-2</c:v>
                </c:pt>
                <c:pt idx="200">
                  <c:v>3.5545284777175681E-2</c:v>
                </c:pt>
                <c:pt idx="201">
                  <c:v>3.5707531169384001E-2</c:v>
                </c:pt>
                <c:pt idx="202">
                  <c:v>3.607464866037105E-2</c:v>
                </c:pt>
                <c:pt idx="203">
                  <c:v>3.5921115656074726E-2</c:v>
                </c:pt>
                <c:pt idx="204">
                  <c:v>3.6395088900208671E-2</c:v>
                </c:pt>
                <c:pt idx="205">
                  <c:v>3.6338025474313723E-2</c:v>
                </c:pt>
                <c:pt idx="206">
                  <c:v>3.6402878797757048E-2</c:v>
                </c:pt>
                <c:pt idx="207">
                  <c:v>3.6549941627753067E-2</c:v>
                </c:pt>
                <c:pt idx="208">
                  <c:v>3.6943274059364067E-2</c:v>
                </c:pt>
                <c:pt idx="209">
                  <c:v>3.7064733858872351E-2</c:v>
                </c:pt>
                <c:pt idx="210">
                  <c:v>3.7229647130456012E-2</c:v>
                </c:pt>
                <c:pt idx="211">
                  <c:v>3.7398569982867336E-2</c:v>
                </c:pt>
                <c:pt idx="212">
                  <c:v>3.7547569862779386E-2</c:v>
                </c:pt>
                <c:pt idx="213">
                  <c:v>3.7696295221479742E-2</c:v>
                </c:pt>
                <c:pt idx="214">
                  <c:v>3.7836440514895729E-2</c:v>
                </c:pt>
                <c:pt idx="215">
                  <c:v>3.8104389536893997E-2</c:v>
                </c:pt>
                <c:pt idx="216">
                  <c:v>3.8170974752704E-2</c:v>
                </c:pt>
                <c:pt idx="217">
                  <c:v>3.8452714965558001E-2</c:v>
                </c:pt>
                <c:pt idx="218">
                  <c:v>3.8664432316710996E-2</c:v>
                </c:pt>
                <c:pt idx="219">
                  <c:v>3.8684241952114694E-2</c:v>
                </c:pt>
                <c:pt idx="220">
                  <c:v>3.9030604355795334E-2</c:v>
                </c:pt>
                <c:pt idx="221">
                  <c:v>3.9117050349861335E-2</c:v>
                </c:pt>
                <c:pt idx="222">
                  <c:v>3.9242421761176004E-2</c:v>
                </c:pt>
                <c:pt idx="223">
                  <c:v>3.945235475469467E-2</c:v>
                </c:pt>
                <c:pt idx="224">
                  <c:v>3.9695318166866063E-2</c:v>
                </c:pt>
                <c:pt idx="225">
                  <c:v>3.9794411505595005E-2</c:v>
                </c:pt>
                <c:pt idx="226">
                  <c:v>4.0117479283624725E-2</c:v>
                </c:pt>
                <c:pt idx="227">
                  <c:v>4.0259146018540665E-2</c:v>
                </c:pt>
                <c:pt idx="228">
                  <c:v>4.0527740899456995E-2</c:v>
                </c:pt>
                <c:pt idx="229">
                  <c:v>4.0551425787032663E-2</c:v>
                </c:pt>
                <c:pt idx="230">
                  <c:v>4.0715346546829664E-2</c:v>
                </c:pt>
                <c:pt idx="231">
                  <c:v>4.0785528049322999E-2</c:v>
                </c:pt>
                <c:pt idx="232">
                  <c:v>4.1180542836582006E-2</c:v>
                </c:pt>
                <c:pt idx="233">
                  <c:v>4.1196016455630431E-2</c:v>
                </c:pt>
                <c:pt idx="234">
                  <c:v>4.1511883125106723E-2</c:v>
                </c:pt>
                <c:pt idx="235">
                  <c:v>4.1695228735325336E-2</c:v>
                </c:pt>
                <c:pt idx="236">
                  <c:v>4.1975193514928975E-2</c:v>
                </c:pt>
                <c:pt idx="237">
                  <c:v>4.2093092364224399E-2</c:v>
                </c:pt>
                <c:pt idx="238">
                  <c:v>4.2200493521918084E-2</c:v>
                </c:pt>
                <c:pt idx="239">
                  <c:v>4.2529745898405316E-2</c:v>
                </c:pt>
                <c:pt idx="240">
                  <c:v>4.2822835742514331E-2</c:v>
                </c:pt>
                <c:pt idx="241">
                  <c:v>4.2883482641475408E-2</c:v>
                </c:pt>
                <c:pt idx="242">
                  <c:v>4.2933376187628734E-2</c:v>
                </c:pt>
                <c:pt idx="243">
                  <c:v>4.3194220978445427E-2</c:v>
                </c:pt>
                <c:pt idx="244">
                  <c:v>4.3338069616523714E-2</c:v>
                </c:pt>
                <c:pt idx="245">
                  <c:v>4.3706501376301422E-2</c:v>
                </c:pt>
                <c:pt idx="246">
                  <c:v>4.4008576537382701E-2</c:v>
                </c:pt>
                <c:pt idx="247">
                  <c:v>4.4177972051241798E-2</c:v>
                </c:pt>
                <c:pt idx="248">
                  <c:v>4.4142143207886987E-2</c:v>
                </c:pt>
                <c:pt idx="249">
                  <c:v>4.4404812635900008E-2</c:v>
                </c:pt>
                <c:pt idx="250">
                  <c:v>4.4691765969102987E-2</c:v>
                </c:pt>
                <c:pt idx="251">
                  <c:v>4.4912531513251128E-2</c:v>
                </c:pt>
                <c:pt idx="252">
                  <c:v>4.5009200246050693E-2</c:v>
                </c:pt>
                <c:pt idx="253">
                  <c:v>4.5110912817179022E-2</c:v>
                </c:pt>
                <c:pt idx="254">
                  <c:v>4.5469242881625703E-2</c:v>
                </c:pt>
                <c:pt idx="255">
                  <c:v>4.5765374099719723E-2</c:v>
                </c:pt>
                <c:pt idx="256">
                  <c:v>4.5834409803820433E-2</c:v>
                </c:pt>
                <c:pt idx="257">
                  <c:v>4.5990182331642399E-2</c:v>
                </c:pt>
                <c:pt idx="258">
                  <c:v>4.634103235963901E-2</c:v>
                </c:pt>
                <c:pt idx="259">
                  <c:v>4.6675120903002937E-2</c:v>
                </c:pt>
                <c:pt idx="260">
                  <c:v>4.6632167982352327E-2</c:v>
                </c:pt>
                <c:pt idx="261">
                  <c:v>4.6892755623747333E-2</c:v>
                </c:pt>
                <c:pt idx="262">
                  <c:v>4.7070078192050668E-2</c:v>
                </c:pt>
                <c:pt idx="263">
                  <c:v>4.7425765724270659E-2</c:v>
                </c:pt>
                <c:pt idx="264">
                  <c:v>4.7681342262917883E-2</c:v>
                </c:pt>
                <c:pt idx="265">
                  <c:v>4.7884933189349776E-2</c:v>
                </c:pt>
                <c:pt idx="266">
                  <c:v>4.8231692223799326E-2</c:v>
                </c:pt>
                <c:pt idx="267">
                  <c:v>4.8238363425383672E-2</c:v>
                </c:pt>
                <c:pt idx="268">
                  <c:v>4.8424495192118999E-2</c:v>
                </c:pt>
                <c:pt idx="269">
                  <c:v>4.8687072260959884E-2</c:v>
                </c:pt>
                <c:pt idx="270">
                  <c:v>4.8827951374469325E-2</c:v>
                </c:pt>
                <c:pt idx="271">
                  <c:v>4.889332794748745E-2</c:v>
                </c:pt>
                <c:pt idx="272">
                  <c:v>4.9357159400524674E-2</c:v>
                </c:pt>
                <c:pt idx="273">
                  <c:v>4.9576434159737837E-2</c:v>
                </c:pt>
                <c:pt idx="274">
                  <c:v>4.9843077656976438E-2</c:v>
                </c:pt>
                <c:pt idx="275">
                  <c:v>4.9946638663118714E-2</c:v>
                </c:pt>
                <c:pt idx="276">
                  <c:v>5.0316312954771819E-2</c:v>
                </c:pt>
                <c:pt idx="277">
                  <c:v>5.0478931980932104E-2</c:v>
                </c:pt>
                <c:pt idx="278">
                  <c:v>5.0652709863037333E-2</c:v>
                </c:pt>
                <c:pt idx="279">
                  <c:v>5.1017997728294399E-2</c:v>
                </c:pt>
                <c:pt idx="280">
                  <c:v>5.1097547043033438E-2</c:v>
                </c:pt>
                <c:pt idx="281">
                  <c:v>5.1525035612739946E-2</c:v>
                </c:pt>
                <c:pt idx="282">
                  <c:v>5.1674219248718012E-2</c:v>
                </c:pt>
                <c:pt idx="283">
                  <c:v>5.1864588768134663E-2</c:v>
                </c:pt>
                <c:pt idx="284">
                  <c:v>5.2202980327345119E-2</c:v>
                </c:pt>
                <c:pt idx="285">
                  <c:v>5.224939908860466E-2</c:v>
                </c:pt>
                <c:pt idx="286">
                  <c:v>5.267112222007167E-2</c:v>
                </c:pt>
                <c:pt idx="287">
                  <c:v>5.2913490562492733E-2</c:v>
                </c:pt>
                <c:pt idx="288">
                  <c:v>5.3159107962546713E-2</c:v>
                </c:pt>
                <c:pt idx="289">
                  <c:v>5.3183131939571443E-2</c:v>
                </c:pt>
                <c:pt idx="290">
                  <c:v>5.3521721685519663E-2</c:v>
                </c:pt>
                <c:pt idx="291">
                  <c:v>5.3829879065035335E-2</c:v>
                </c:pt>
                <c:pt idx="292">
                  <c:v>5.3988453282093354E-2</c:v>
                </c:pt>
                <c:pt idx="293">
                  <c:v>5.4317882213389033E-2</c:v>
                </c:pt>
                <c:pt idx="294">
                  <c:v>5.4550950408321051E-2</c:v>
                </c:pt>
                <c:pt idx="295">
                  <c:v>5.4729203089048432E-2</c:v>
                </c:pt>
                <c:pt idx="296">
                  <c:v>5.5085021817154724E-2</c:v>
                </c:pt>
                <c:pt idx="297">
                  <c:v>5.5157478826988085E-2</c:v>
                </c:pt>
                <c:pt idx="298">
                  <c:v>5.5491610359040801E-2</c:v>
                </c:pt>
                <c:pt idx="299">
                  <c:v>5.5727815326616408E-2</c:v>
                </c:pt>
                <c:pt idx="300">
                  <c:v>5.6026616649190022E-2</c:v>
                </c:pt>
                <c:pt idx="301">
                  <c:v>5.6398907585758384E-2</c:v>
                </c:pt>
                <c:pt idx="302">
                  <c:v>5.6606761068178683E-2</c:v>
                </c:pt>
                <c:pt idx="303">
                  <c:v>5.6729298367889668E-2</c:v>
                </c:pt>
                <c:pt idx="304">
                  <c:v>5.7021871762546E-2</c:v>
                </c:pt>
                <c:pt idx="305">
                  <c:v>5.7344245536098674E-2</c:v>
                </c:pt>
                <c:pt idx="306">
                  <c:v>5.766834364540966E-2</c:v>
                </c:pt>
                <c:pt idx="307">
                  <c:v>5.7798917720347127E-2</c:v>
                </c:pt>
                <c:pt idx="308">
                  <c:v>5.8061591063742736E-2</c:v>
                </c:pt>
                <c:pt idx="309">
                  <c:v>5.8386304318087022E-2</c:v>
                </c:pt>
                <c:pt idx="310">
                  <c:v>5.8697167132266997E-2</c:v>
                </c:pt>
                <c:pt idx="311">
                  <c:v>5.8996393494848441E-2</c:v>
                </c:pt>
                <c:pt idx="312">
                  <c:v>5.906562873413812E-2</c:v>
                </c:pt>
                <c:pt idx="313">
                  <c:v>5.9463547184849412E-2</c:v>
                </c:pt>
                <c:pt idx="314">
                  <c:v>5.9592664854799533E-2</c:v>
                </c:pt>
                <c:pt idx="315">
                  <c:v>5.9946248091605002E-2</c:v>
                </c:pt>
                <c:pt idx="316">
                  <c:v>6.0125964915997726E-2</c:v>
                </c:pt>
                <c:pt idx="317">
                  <c:v>6.0476849688538684E-2</c:v>
                </c:pt>
                <c:pt idx="318">
                  <c:v>6.0637253776316985E-2</c:v>
                </c:pt>
                <c:pt idx="319">
                  <c:v>6.1114760552915724E-2</c:v>
                </c:pt>
                <c:pt idx="320">
                  <c:v>6.1394544065164681E-2</c:v>
                </c:pt>
                <c:pt idx="321">
                  <c:v>6.1679635033110997E-2</c:v>
                </c:pt>
                <c:pt idx="322">
                  <c:v>6.1790095183377684E-2</c:v>
                </c:pt>
                <c:pt idx="323">
                  <c:v>6.239413224921244E-2</c:v>
                </c:pt>
                <c:pt idx="324">
                  <c:v>6.2507178970469979E-2</c:v>
                </c:pt>
                <c:pt idx="325">
                  <c:v>6.27234777603181E-2</c:v>
                </c:pt>
                <c:pt idx="326">
                  <c:v>6.3174557038581672E-2</c:v>
                </c:pt>
                <c:pt idx="327">
                  <c:v>6.3383264231774011E-2</c:v>
                </c:pt>
                <c:pt idx="328">
                  <c:v>6.3522897106427334E-2</c:v>
                </c:pt>
                <c:pt idx="329">
                  <c:v>6.4079239435806776E-2</c:v>
                </c:pt>
                <c:pt idx="330">
                  <c:v>6.4053787333218121E-2</c:v>
                </c:pt>
                <c:pt idx="331">
                  <c:v>6.4511990585422022E-2</c:v>
                </c:pt>
                <c:pt idx="332">
                  <c:v>6.485857198593882E-2</c:v>
                </c:pt>
                <c:pt idx="333">
                  <c:v>6.4810031668409096E-2</c:v>
                </c:pt>
                <c:pt idx="334">
                  <c:v>6.5412727106621507E-2</c:v>
                </c:pt>
                <c:pt idx="335">
                  <c:v>6.5759453781203681E-2</c:v>
                </c:pt>
                <c:pt idx="336">
                  <c:v>6.5849916179617995E-2</c:v>
                </c:pt>
                <c:pt idx="337">
                  <c:v>6.6295257462874665E-2</c:v>
                </c:pt>
                <c:pt idx="338">
                  <c:v>6.6408131132189338E-2</c:v>
                </c:pt>
                <c:pt idx="339">
                  <c:v>6.7010602029028837E-2</c:v>
                </c:pt>
                <c:pt idx="340">
                  <c:v>6.7192575335110083E-2</c:v>
                </c:pt>
                <c:pt idx="341">
                  <c:v>6.7437004239093101E-2</c:v>
                </c:pt>
                <c:pt idx="342">
                  <c:v>6.7778605603271383E-2</c:v>
                </c:pt>
                <c:pt idx="343">
                  <c:v>6.8130710296915684E-2</c:v>
                </c:pt>
                <c:pt idx="344">
                  <c:v>6.8092790196293107E-2</c:v>
                </c:pt>
                <c:pt idx="345">
                  <c:v>6.8591952518018681E-2</c:v>
                </c:pt>
                <c:pt idx="346">
                  <c:v>6.8972694819083843E-2</c:v>
                </c:pt>
                <c:pt idx="347">
                  <c:v>6.9296853996870383E-2</c:v>
                </c:pt>
                <c:pt idx="348">
                  <c:v>6.9869380622488764E-2</c:v>
                </c:pt>
                <c:pt idx="349">
                  <c:v>6.9954321607485409E-2</c:v>
                </c:pt>
                <c:pt idx="350">
                  <c:v>7.0303413537176118E-2</c:v>
                </c:pt>
                <c:pt idx="351">
                  <c:v>7.0612370003997393E-2</c:v>
                </c:pt>
                <c:pt idx="352">
                  <c:v>7.1008567607563688E-2</c:v>
                </c:pt>
                <c:pt idx="353">
                  <c:v>7.1203451954623131E-2</c:v>
                </c:pt>
                <c:pt idx="354">
                  <c:v>7.1434275325792995E-2</c:v>
                </c:pt>
                <c:pt idx="355">
                  <c:v>7.184025667553734E-2</c:v>
                </c:pt>
                <c:pt idx="356">
                  <c:v>7.2069802632250671E-2</c:v>
                </c:pt>
                <c:pt idx="357">
                  <c:v>7.2564846831507004E-2</c:v>
                </c:pt>
                <c:pt idx="358">
                  <c:v>7.2815011582865338E-2</c:v>
                </c:pt>
                <c:pt idx="359">
                  <c:v>7.2879811536448999E-2</c:v>
                </c:pt>
                <c:pt idx="360">
                  <c:v>7.3399916016371095E-2</c:v>
                </c:pt>
                <c:pt idx="361">
                  <c:v>7.393357902069303E-2</c:v>
                </c:pt>
                <c:pt idx="362">
                  <c:v>7.4195015888175384E-2</c:v>
                </c:pt>
                <c:pt idx="363">
                  <c:v>7.4373409964898454E-2</c:v>
                </c:pt>
                <c:pt idx="364">
                  <c:v>7.4698313937655733E-2</c:v>
                </c:pt>
                <c:pt idx="365">
                  <c:v>7.540152750062433E-2</c:v>
                </c:pt>
                <c:pt idx="366">
                  <c:v>7.5578858022048001E-2</c:v>
                </c:pt>
                <c:pt idx="367">
                  <c:v>7.5857263877589329E-2</c:v>
                </c:pt>
                <c:pt idx="368">
                  <c:v>7.6224535783691316E-2</c:v>
                </c:pt>
                <c:pt idx="369">
                  <c:v>7.6371545797568649E-2</c:v>
                </c:pt>
                <c:pt idx="370">
                  <c:v>7.6873623650598424E-2</c:v>
                </c:pt>
                <c:pt idx="371">
                  <c:v>7.7276542414971339E-2</c:v>
                </c:pt>
                <c:pt idx="372">
                  <c:v>7.7392790837052153E-2</c:v>
                </c:pt>
                <c:pt idx="373">
                  <c:v>7.8175687004075692E-2</c:v>
                </c:pt>
                <c:pt idx="374">
                  <c:v>7.8308351344142754E-2</c:v>
                </c:pt>
                <c:pt idx="375">
                  <c:v>7.8765360959594771E-2</c:v>
                </c:pt>
                <c:pt idx="376">
                  <c:v>7.8882690627007104E-2</c:v>
                </c:pt>
                <c:pt idx="377">
                  <c:v>7.9158314797232995E-2</c:v>
                </c:pt>
                <c:pt idx="378">
                  <c:v>7.9693836928734496E-2</c:v>
                </c:pt>
                <c:pt idx="379">
                  <c:v>8.0120734487603998E-2</c:v>
                </c:pt>
                <c:pt idx="380">
                  <c:v>8.0360366280921663E-2</c:v>
                </c:pt>
                <c:pt idx="381">
                  <c:v>8.0611343123425522E-2</c:v>
                </c:pt>
                <c:pt idx="382">
                  <c:v>8.1390281837540504E-2</c:v>
                </c:pt>
                <c:pt idx="383">
                  <c:v>8.1425252586742158E-2</c:v>
                </c:pt>
                <c:pt idx="384">
                  <c:v>8.1829788208867341E-2</c:v>
                </c:pt>
                <c:pt idx="385">
                  <c:v>8.2372125549504988E-2</c:v>
                </c:pt>
                <c:pt idx="386">
                  <c:v>8.2632931128649667E-2</c:v>
                </c:pt>
                <c:pt idx="387">
                  <c:v>8.2916138807412651E-2</c:v>
                </c:pt>
                <c:pt idx="388">
                  <c:v>8.3404309454679873E-2</c:v>
                </c:pt>
                <c:pt idx="389">
                  <c:v>8.3810239947137669E-2</c:v>
                </c:pt>
                <c:pt idx="390">
                  <c:v>8.4153772169310484E-2</c:v>
                </c:pt>
                <c:pt idx="391">
                  <c:v>8.4446145346867202E-2</c:v>
                </c:pt>
                <c:pt idx="392">
                  <c:v>8.4939335380019895E-2</c:v>
                </c:pt>
                <c:pt idx="393">
                  <c:v>8.5089110510160659E-2</c:v>
                </c:pt>
                <c:pt idx="394">
                  <c:v>8.5446757986582994E-2</c:v>
                </c:pt>
                <c:pt idx="395">
                  <c:v>8.6028938733141005E-2</c:v>
                </c:pt>
                <c:pt idx="396">
                  <c:v>8.6107594348274724E-2</c:v>
                </c:pt>
                <c:pt idx="397">
                  <c:v>8.6660771771701672E-2</c:v>
                </c:pt>
                <c:pt idx="398">
                  <c:v>8.6991987284401995E-2</c:v>
                </c:pt>
                <c:pt idx="399">
                  <c:v>8.7585039175338664E-2</c:v>
                </c:pt>
                <c:pt idx="400">
                  <c:v>8.799472940811863E-2</c:v>
                </c:pt>
                <c:pt idx="401">
                  <c:v>8.8152739287682746E-2</c:v>
                </c:pt>
                <c:pt idx="402">
                  <c:v>8.8620664460311666E-2</c:v>
                </c:pt>
                <c:pt idx="403">
                  <c:v>8.9280892913651724E-2</c:v>
                </c:pt>
                <c:pt idx="404">
                  <c:v>8.9297152310076872E-2</c:v>
                </c:pt>
                <c:pt idx="405">
                  <c:v>8.9985857319998044E-2</c:v>
                </c:pt>
                <c:pt idx="406">
                  <c:v>9.0490267621902987E-2</c:v>
                </c:pt>
                <c:pt idx="407">
                  <c:v>9.0501260569064226E-2</c:v>
                </c:pt>
                <c:pt idx="408">
                  <c:v>9.1323732189495702E-2</c:v>
                </c:pt>
                <c:pt idx="409">
                  <c:v>9.1519469519361366E-2</c:v>
                </c:pt>
                <c:pt idx="410">
                  <c:v>9.1870103269598311E-2</c:v>
                </c:pt>
                <c:pt idx="411">
                  <c:v>9.2260076492649348E-2</c:v>
                </c:pt>
                <c:pt idx="412">
                  <c:v>9.2464421582455047E-2</c:v>
                </c:pt>
                <c:pt idx="413">
                  <c:v>9.3175712941127697E-2</c:v>
                </c:pt>
                <c:pt idx="414">
                  <c:v>9.3432199978988023E-2</c:v>
                </c:pt>
                <c:pt idx="415">
                  <c:v>9.4202941781224347E-2</c:v>
                </c:pt>
                <c:pt idx="416">
                  <c:v>9.4445438774589788E-2</c:v>
                </c:pt>
                <c:pt idx="417">
                  <c:v>9.4811599394082624E-2</c:v>
                </c:pt>
                <c:pt idx="418">
                  <c:v>9.5385697082917983E-2</c:v>
                </c:pt>
                <c:pt idx="419">
                  <c:v>9.5637603292630727E-2</c:v>
                </c:pt>
                <c:pt idx="420">
                  <c:v>9.6127118483000665E-2</c:v>
                </c:pt>
                <c:pt idx="421">
                  <c:v>9.6322702455446343E-2</c:v>
                </c:pt>
                <c:pt idx="422">
                  <c:v>9.7019393686371316E-2</c:v>
                </c:pt>
                <c:pt idx="423">
                  <c:v>9.7458742993820485E-2</c:v>
                </c:pt>
                <c:pt idx="424">
                  <c:v>9.7996459204184344E-2</c:v>
                </c:pt>
                <c:pt idx="425">
                  <c:v>9.8556234485529221E-2</c:v>
                </c:pt>
                <c:pt idx="426">
                  <c:v>9.8832637347631008E-2</c:v>
                </c:pt>
                <c:pt idx="427">
                  <c:v>9.9118539975292561E-2</c:v>
                </c:pt>
                <c:pt idx="428">
                  <c:v>9.9581468228384748E-2</c:v>
                </c:pt>
                <c:pt idx="429">
                  <c:v>0.10012791697517102</c:v>
                </c:pt>
                <c:pt idx="430">
                  <c:v>0.10052036875900133</c:v>
                </c:pt>
                <c:pt idx="431">
                  <c:v>0.10074539379832798</c:v>
                </c:pt>
                <c:pt idx="432">
                  <c:v>0.10159007298668933</c:v>
                </c:pt>
                <c:pt idx="433">
                  <c:v>0.10168926689275717</c:v>
                </c:pt>
                <c:pt idx="434">
                  <c:v>0.10226352009367651</c:v>
                </c:pt>
                <c:pt idx="435">
                  <c:v>0.10280589950838398</c:v>
                </c:pt>
                <c:pt idx="436">
                  <c:v>0.10337847473097567</c:v>
                </c:pt>
                <c:pt idx="437">
                  <c:v>0.10368158636405865</c:v>
                </c:pt>
                <c:pt idx="438">
                  <c:v>0.104180079352077</c:v>
                </c:pt>
                <c:pt idx="439">
                  <c:v>0.10445947998133666</c:v>
                </c:pt>
                <c:pt idx="440">
                  <c:v>0.10505264854667119</c:v>
                </c:pt>
                <c:pt idx="441">
                  <c:v>0.10543103968480765</c:v>
                </c:pt>
                <c:pt idx="442">
                  <c:v>0.106150250374345</c:v>
                </c:pt>
                <c:pt idx="443">
                  <c:v>0.10632934893581443</c:v>
                </c:pt>
                <c:pt idx="444">
                  <c:v>0.107069419364952</c:v>
                </c:pt>
                <c:pt idx="445">
                  <c:v>0.1075665086661199</c:v>
                </c:pt>
                <c:pt idx="446">
                  <c:v>0.10818935185226136</c:v>
                </c:pt>
                <c:pt idx="447">
                  <c:v>0.10834167927827153</c:v>
                </c:pt>
                <c:pt idx="448">
                  <c:v>0.10904865130767442</c:v>
                </c:pt>
                <c:pt idx="449">
                  <c:v>0.10961028564592867</c:v>
                </c:pt>
                <c:pt idx="450">
                  <c:v>0.10986855900716967</c:v>
                </c:pt>
                <c:pt idx="451">
                  <c:v>0.11033919011415901</c:v>
                </c:pt>
                <c:pt idx="452">
                  <c:v>0.11095704736500257</c:v>
                </c:pt>
                <c:pt idx="453">
                  <c:v>0.11147016816646695</c:v>
                </c:pt>
                <c:pt idx="454">
                  <c:v>0.11161175060065839</c:v>
                </c:pt>
                <c:pt idx="455">
                  <c:v>0.11243271675838069</c:v>
                </c:pt>
                <c:pt idx="456">
                  <c:v>0.11290254140579911</c:v>
                </c:pt>
                <c:pt idx="457">
                  <c:v>0.11324581631777755</c:v>
                </c:pt>
                <c:pt idx="458">
                  <c:v>0.11378296727789999</c:v>
                </c:pt>
                <c:pt idx="459">
                  <c:v>0.11445261607847067</c:v>
                </c:pt>
                <c:pt idx="460">
                  <c:v>0.11473880918719398</c:v>
                </c:pt>
                <c:pt idx="461">
                  <c:v>0.11543793774716631</c:v>
                </c:pt>
                <c:pt idx="462">
                  <c:v>0.11585813091024398</c:v>
                </c:pt>
                <c:pt idx="463">
                  <c:v>0.11660603217036765</c:v>
                </c:pt>
                <c:pt idx="464">
                  <c:v>0.11718798169689718</c:v>
                </c:pt>
                <c:pt idx="465">
                  <c:v>0.11739118900129611</c:v>
                </c:pt>
                <c:pt idx="466">
                  <c:v>0.11804835760380455</c:v>
                </c:pt>
                <c:pt idx="467">
                  <c:v>0.11862855570011475</c:v>
                </c:pt>
                <c:pt idx="468">
                  <c:v>0.119219680494696</c:v>
                </c:pt>
                <c:pt idx="469">
                  <c:v>0.1195365515341531</c:v>
                </c:pt>
                <c:pt idx="470">
                  <c:v>0.12017059204055899</c:v>
                </c:pt>
                <c:pt idx="471">
                  <c:v>0.1205141052447791</c:v>
                </c:pt>
                <c:pt idx="472">
                  <c:v>0.12108311038650869</c:v>
                </c:pt>
                <c:pt idx="473">
                  <c:v>0.12186453338092369</c:v>
                </c:pt>
                <c:pt idx="474">
                  <c:v>0.12231071948533367</c:v>
                </c:pt>
                <c:pt idx="475">
                  <c:v>0.12282796563258036</c:v>
                </c:pt>
                <c:pt idx="476">
                  <c:v>0.12340487643096643</c:v>
                </c:pt>
                <c:pt idx="477">
                  <c:v>0.12397969149766368</c:v>
                </c:pt>
                <c:pt idx="478">
                  <c:v>0.12421919879199099</c:v>
                </c:pt>
                <c:pt idx="479">
                  <c:v>0.12520495761546971</c:v>
                </c:pt>
                <c:pt idx="480">
                  <c:v>0.12579627461178269</c:v>
                </c:pt>
                <c:pt idx="481">
                  <c:v>0.12616317576681965</c:v>
                </c:pt>
                <c:pt idx="482">
                  <c:v>0.12636084340864767</c:v>
                </c:pt>
                <c:pt idx="483">
                  <c:v>0.127188564540861</c:v>
                </c:pt>
                <c:pt idx="484">
                  <c:v>0.12741082350924701</c:v>
                </c:pt>
                <c:pt idx="485">
                  <c:v>0.1284020760018057</c:v>
                </c:pt>
                <c:pt idx="486">
                  <c:v>0.12921903904872356</c:v>
                </c:pt>
                <c:pt idx="487">
                  <c:v>0.12940127202240256</c:v>
                </c:pt>
                <c:pt idx="488">
                  <c:v>0.12998071797077632</c:v>
                </c:pt>
                <c:pt idx="489">
                  <c:v>0.13085494461731864</c:v>
                </c:pt>
                <c:pt idx="490">
                  <c:v>0.13122105469437803</c:v>
                </c:pt>
                <c:pt idx="491">
                  <c:v>0.13169187627651874</c:v>
                </c:pt>
                <c:pt idx="492">
                  <c:v>0.13241446878051299</c:v>
                </c:pt>
                <c:pt idx="493">
                  <c:v>0.13298537229867632</c:v>
                </c:pt>
                <c:pt idx="494">
                  <c:v>0.13370183426554133</c:v>
                </c:pt>
                <c:pt idx="495">
                  <c:v>0.13411180912451187</c:v>
                </c:pt>
                <c:pt idx="496">
                  <c:v>0.1347219393278784</c:v>
                </c:pt>
                <c:pt idx="497">
                  <c:v>0.13520860233680701</c:v>
                </c:pt>
                <c:pt idx="498">
                  <c:v>0.13569319428801332</c:v>
                </c:pt>
                <c:pt idx="499">
                  <c:v>0.13620070166040571</c:v>
                </c:pt>
                <c:pt idx="500">
                  <c:v>0.13743011795634172</c:v>
                </c:pt>
                <c:pt idx="501">
                  <c:v>0.13776262722162819</c:v>
                </c:pt>
                <c:pt idx="502">
                  <c:v>0.13842427517031691</c:v>
                </c:pt>
                <c:pt idx="503">
                  <c:v>0.13900191493822323</c:v>
                </c:pt>
                <c:pt idx="504">
                  <c:v>0.13961710816780798</c:v>
                </c:pt>
                <c:pt idx="505">
                  <c:v>0.14015114325817768</c:v>
                </c:pt>
                <c:pt idx="506">
                  <c:v>0.14085787886510176</c:v>
                </c:pt>
                <c:pt idx="507">
                  <c:v>0.14152256715097425</c:v>
                </c:pt>
                <c:pt idx="508">
                  <c:v>0.14205798028484024</c:v>
                </c:pt>
                <c:pt idx="509">
                  <c:v>0.14249339669239208</c:v>
                </c:pt>
                <c:pt idx="510">
                  <c:v>0.14325833380593792</c:v>
                </c:pt>
                <c:pt idx="511">
                  <c:v>0.14403368306444841</c:v>
                </c:pt>
                <c:pt idx="512">
                  <c:v>0.14453549216348957</c:v>
                </c:pt>
                <c:pt idx="513">
                  <c:v>0.14514759705527799</c:v>
                </c:pt>
                <c:pt idx="514">
                  <c:v>0.146080746448641</c:v>
                </c:pt>
                <c:pt idx="515">
                  <c:v>0.14662589130902925</c:v>
                </c:pt>
                <c:pt idx="516">
                  <c:v>0.14727394385849799</c:v>
                </c:pt>
                <c:pt idx="517">
                  <c:v>0.14776832782571125</c:v>
                </c:pt>
                <c:pt idx="518">
                  <c:v>0.14861853069594699</c:v>
                </c:pt>
                <c:pt idx="519">
                  <c:v>0.14929957496106391</c:v>
                </c:pt>
                <c:pt idx="520">
                  <c:v>0.14958985261952676</c:v>
                </c:pt>
                <c:pt idx="521">
                  <c:v>0.15036392542637919</c:v>
                </c:pt>
                <c:pt idx="522">
                  <c:v>0.15099774014325498</c:v>
                </c:pt>
                <c:pt idx="523">
                  <c:v>0.1515847270383425</c:v>
                </c:pt>
                <c:pt idx="524">
                  <c:v>0.15238229738641976</c:v>
                </c:pt>
                <c:pt idx="525">
                  <c:v>0.15301817121881175</c:v>
                </c:pt>
                <c:pt idx="526">
                  <c:v>0.15371183382340664</c:v>
                </c:pt>
                <c:pt idx="527">
                  <c:v>0.15437746224462601</c:v>
                </c:pt>
                <c:pt idx="528">
                  <c:v>0.15493450403344519</c:v>
                </c:pt>
                <c:pt idx="529">
                  <c:v>0.15549013549736337</c:v>
                </c:pt>
                <c:pt idx="530">
                  <c:v>0.15635458870039348</c:v>
                </c:pt>
                <c:pt idx="531">
                  <c:v>0.15720730571308544</c:v>
                </c:pt>
                <c:pt idx="532">
                  <c:v>0.15802147936247452</c:v>
                </c:pt>
                <c:pt idx="533">
                  <c:v>0.15848099973209992</c:v>
                </c:pt>
                <c:pt idx="534">
                  <c:v>0.15923202766199379</c:v>
                </c:pt>
                <c:pt idx="535">
                  <c:v>0.15974965624866774</c:v>
                </c:pt>
                <c:pt idx="536">
                  <c:v>0.16058578559508449</c:v>
                </c:pt>
                <c:pt idx="537">
                  <c:v>0.16134994831068877</c:v>
                </c:pt>
                <c:pt idx="538">
                  <c:v>0.16198177451135126</c:v>
                </c:pt>
                <c:pt idx="539">
                  <c:v>0.16261784281939798</c:v>
                </c:pt>
                <c:pt idx="540">
                  <c:v>0.16356594386357048</c:v>
                </c:pt>
                <c:pt idx="541">
                  <c:v>0.16408991502903525</c:v>
                </c:pt>
                <c:pt idx="542">
                  <c:v>0.16483106845735324</c:v>
                </c:pt>
                <c:pt idx="543">
                  <c:v>0.16561096204647674</c:v>
                </c:pt>
                <c:pt idx="544">
                  <c:v>0.16640205470074798</c:v>
                </c:pt>
                <c:pt idx="545">
                  <c:v>0.16718449808087024</c:v>
                </c:pt>
                <c:pt idx="546">
                  <c:v>0.16765036385389975</c:v>
                </c:pt>
                <c:pt idx="547">
                  <c:v>0.16855900119323294</c:v>
                </c:pt>
                <c:pt idx="548">
                  <c:v>0.16915827402860681</c:v>
                </c:pt>
                <c:pt idx="549">
                  <c:v>0.1699535962960535</c:v>
                </c:pt>
                <c:pt idx="550">
                  <c:v>0.17067192018792451</c:v>
                </c:pt>
                <c:pt idx="551">
                  <c:v>0.17131164540284191</c:v>
                </c:pt>
                <c:pt idx="552">
                  <c:v>0.17225538864571041</c:v>
                </c:pt>
                <c:pt idx="553">
                  <c:v>0.17284221887768622</c:v>
                </c:pt>
                <c:pt idx="554">
                  <c:v>0.17380998456616611</c:v>
                </c:pt>
                <c:pt idx="555">
                  <c:v>0.17448504393477876</c:v>
                </c:pt>
                <c:pt idx="556">
                  <c:v>0.17526119571335369</c:v>
                </c:pt>
                <c:pt idx="557">
                  <c:v>0.17618538763791922</c:v>
                </c:pt>
                <c:pt idx="558">
                  <c:v>0.17667200570067917</c:v>
                </c:pt>
                <c:pt idx="559">
                  <c:v>0.17753615989999982</c:v>
                </c:pt>
                <c:pt idx="560">
                  <c:v>0.17853095099039348</c:v>
                </c:pt>
                <c:pt idx="561">
                  <c:v>0.17901474398247988</c:v>
                </c:pt>
                <c:pt idx="562">
                  <c:v>0.17976870564300473</c:v>
                </c:pt>
                <c:pt idx="563">
                  <c:v>0.18064737724479324</c:v>
                </c:pt>
                <c:pt idx="564">
                  <c:v>0.18138084406675198</c:v>
                </c:pt>
                <c:pt idx="565">
                  <c:v>0.18200364489381851</c:v>
                </c:pt>
                <c:pt idx="566">
                  <c:v>0.18315055901697402</c:v>
                </c:pt>
                <c:pt idx="567">
                  <c:v>0.18364975548322376</c:v>
                </c:pt>
                <c:pt idx="568">
                  <c:v>0.18436562009553698</c:v>
                </c:pt>
                <c:pt idx="569">
                  <c:v>0.18542101241288073</c:v>
                </c:pt>
                <c:pt idx="570">
                  <c:v>0.18597089600015626</c:v>
                </c:pt>
                <c:pt idx="571">
                  <c:v>0.18716968367820191</c:v>
                </c:pt>
                <c:pt idx="572">
                  <c:v>0.18768930177376095</c:v>
                </c:pt>
                <c:pt idx="573">
                  <c:v>0.18860721061946592</c:v>
                </c:pt>
                <c:pt idx="574">
                  <c:v>0.18961230130380549</c:v>
                </c:pt>
                <c:pt idx="575">
                  <c:v>0.19038062467112138</c:v>
                </c:pt>
                <c:pt idx="576">
                  <c:v>0.19097962232156387</c:v>
                </c:pt>
                <c:pt idx="577">
                  <c:v>0.19207627761108387</c:v>
                </c:pt>
                <c:pt idx="578">
                  <c:v>0.19221678015139573</c:v>
                </c:pt>
                <c:pt idx="579">
                  <c:v>0.19379805455997151</c:v>
                </c:pt>
                <c:pt idx="580">
                  <c:v>0.19447718445999129</c:v>
                </c:pt>
                <c:pt idx="581">
                  <c:v>0.19519528598034974</c:v>
                </c:pt>
                <c:pt idx="582">
                  <c:v>0.19622157175559868</c:v>
                </c:pt>
                <c:pt idx="583">
                  <c:v>0.19696350117594374</c:v>
                </c:pt>
                <c:pt idx="584">
                  <c:v>0.19774431188721137</c:v>
                </c:pt>
                <c:pt idx="585">
                  <c:v>0.19878203204081271</c:v>
                </c:pt>
                <c:pt idx="586">
                  <c:v>0.19973416604373825</c:v>
                </c:pt>
                <c:pt idx="587">
                  <c:v>0.20020950555850775</c:v>
                </c:pt>
                <c:pt idx="588">
                  <c:v>0.2010234652531635</c:v>
                </c:pt>
                <c:pt idx="589">
                  <c:v>0.20204400255121532</c:v>
                </c:pt>
                <c:pt idx="590">
                  <c:v>0.20290035738164175</c:v>
                </c:pt>
                <c:pt idx="591">
                  <c:v>0.20395680917884523</c:v>
                </c:pt>
                <c:pt idx="592">
                  <c:v>0.2046308376326165</c:v>
                </c:pt>
                <c:pt idx="593">
                  <c:v>0.20555089943812471</c:v>
                </c:pt>
                <c:pt idx="594">
                  <c:v>0.20635630879587172</c:v>
                </c:pt>
                <c:pt idx="595">
                  <c:v>0.2073385336616545</c:v>
                </c:pt>
                <c:pt idx="596">
                  <c:v>0.20838999549656598</c:v>
                </c:pt>
                <c:pt idx="597">
                  <c:v>0.20901575726692276</c:v>
                </c:pt>
                <c:pt idx="598">
                  <c:v>0.2097612854442624</c:v>
                </c:pt>
                <c:pt idx="599">
                  <c:v>0.21084598450531314</c:v>
                </c:pt>
                <c:pt idx="600">
                  <c:v>0.21163358768192145</c:v>
                </c:pt>
                <c:pt idx="601">
                  <c:v>0.21283216696107324</c:v>
                </c:pt>
                <c:pt idx="602">
                  <c:v>0.21384337633482522</c:v>
                </c:pt>
                <c:pt idx="603">
                  <c:v>0.21448545405027658</c:v>
                </c:pt>
                <c:pt idx="604">
                  <c:v>0.21525969235953626</c:v>
                </c:pt>
                <c:pt idx="605">
                  <c:v>0.216164951269703</c:v>
                </c:pt>
                <c:pt idx="606">
                  <c:v>0.21758577904280271</c:v>
                </c:pt>
                <c:pt idx="607">
                  <c:v>0.21831353644577225</c:v>
                </c:pt>
                <c:pt idx="608">
                  <c:v>0.21935714400041201</c:v>
                </c:pt>
                <c:pt idx="609">
                  <c:v>0.22024177023336325</c:v>
                </c:pt>
                <c:pt idx="610">
                  <c:v>0.22107580667605287</c:v>
                </c:pt>
                <c:pt idx="611">
                  <c:v>0.22227231836467337</c:v>
                </c:pt>
                <c:pt idx="612">
                  <c:v>0.22300254984013054</c:v>
                </c:pt>
                <c:pt idx="613">
                  <c:v>0.22414189264800852</c:v>
                </c:pt>
                <c:pt idx="614">
                  <c:v>0.22455257358854178</c:v>
                </c:pt>
                <c:pt idx="615">
                  <c:v>0.22595264996655767</c:v>
                </c:pt>
                <c:pt idx="616">
                  <c:v>0.22691746509145463</c:v>
                </c:pt>
                <c:pt idx="617">
                  <c:v>0.22780810302714191</c:v>
                </c:pt>
                <c:pt idx="618">
                  <c:v>0.22862795234201527</c:v>
                </c:pt>
                <c:pt idx="619">
                  <c:v>0.22971057460891384</c:v>
                </c:pt>
                <c:pt idx="620">
                  <c:v>0.23074495815506452</c:v>
                </c:pt>
                <c:pt idx="621">
                  <c:v>0.23187822056205526</c:v>
                </c:pt>
                <c:pt idx="622">
                  <c:v>0.23255449991578525</c:v>
                </c:pt>
                <c:pt idx="623">
                  <c:v>0.23372856080642448</c:v>
                </c:pt>
                <c:pt idx="624">
                  <c:v>0.23455741757835921</c:v>
                </c:pt>
                <c:pt idx="625">
                  <c:v>0.23588027333017275</c:v>
                </c:pt>
                <c:pt idx="626">
                  <c:v>0.23678563816456871</c:v>
                </c:pt>
                <c:pt idx="627">
                  <c:v>0.23770924418834788</c:v>
                </c:pt>
                <c:pt idx="628">
                  <c:v>0.23880129851235457</c:v>
                </c:pt>
                <c:pt idx="629">
                  <c:v>0.23962831300143941</c:v>
                </c:pt>
                <c:pt idx="630">
                  <c:v>0.24068901802439074</c:v>
                </c:pt>
                <c:pt idx="631">
                  <c:v>0.24149950270391701</c:v>
                </c:pt>
                <c:pt idx="632">
                  <c:v>0.24269562666656869</c:v>
                </c:pt>
                <c:pt idx="633">
                  <c:v>0.24388290629271525</c:v>
                </c:pt>
                <c:pt idx="634">
                  <c:v>0.24473174821648996</c:v>
                </c:pt>
                <c:pt idx="635">
                  <c:v>0.24568726932572224</c:v>
                </c:pt>
                <c:pt idx="636">
                  <c:v>0.24721472876191841</c:v>
                </c:pt>
                <c:pt idx="637">
                  <c:v>0.24795615942018376</c:v>
                </c:pt>
                <c:pt idx="638">
                  <c:v>0.24907650844918972</c:v>
                </c:pt>
                <c:pt idx="639">
                  <c:v>0.2501978342511112</c:v>
                </c:pt>
                <c:pt idx="640">
                  <c:v>0.25122100548158638</c:v>
                </c:pt>
                <c:pt idx="641">
                  <c:v>0.25207311629965945</c:v>
                </c:pt>
                <c:pt idx="642">
                  <c:v>0.25337117136771664</c:v>
                </c:pt>
                <c:pt idx="643">
                  <c:v>0.25432844585145264</c:v>
                </c:pt>
                <c:pt idx="644">
                  <c:v>0.25536038891979795</c:v>
                </c:pt>
                <c:pt idx="645">
                  <c:v>0.25656586974488127</c:v>
                </c:pt>
                <c:pt idx="646">
                  <c:v>0.25753322650195404</c:v>
                </c:pt>
                <c:pt idx="647">
                  <c:v>0.25883357886936831</c:v>
                </c:pt>
                <c:pt idx="648">
                  <c:v>0.25980688427848214</c:v>
                </c:pt>
                <c:pt idx="649">
                  <c:v>0.26078057291362089</c:v>
                </c:pt>
                <c:pt idx="650">
                  <c:v>0.26182567271203738</c:v>
                </c:pt>
                <c:pt idx="651">
                  <c:v>0.26297938936381493</c:v>
                </c:pt>
                <c:pt idx="652">
                  <c:v>0.26393324906184451</c:v>
                </c:pt>
                <c:pt idx="653">
                  <c:v>0.265136537751752</c:v>
                </c:pt>
                <c:pt idx="654">
                  <c:v>0.26623454363183324</c:v>
                </c:pt>
                <c:pt idx="655">
                  <c:v>0.26760719740301375</c:v>
                </c:pt>
                <c:pt idx="656">
                  <c:v>0.2684588250187574</c:v>
                </c:pt>
                <c:pt idx="657">
                  <c:v>0.26984219318503638</c:v>
                </c:pt>
                <c:pt idx="658">
                  <c:v>0.27074079861025785</c:v>
                </c:pt>
                <c:pt idx="659">
                  <c:v>0.27225409600519923</c:v>
                </c:pt>
                <c:pt idx="660">
                  <c:v>0.27303078383294227</c:v>
                </c:pt>
                <c:pt idx="661">
                  <c:v>0.27421950755882735</c:v>
                </c:pt>
                <c:pt idx="662">
                  <c:v>0.27549487340036188</c:v>
                </c:pt>
                <c:pt idx="663">
                  <c:v>0.27674330382719003</c:v>
                </c:pt>
                <c:pt idx="664">
                  <c:v>0.27793420756100451</c:v>
                </c:pt>
                <c:pt idx="665">
                  <c:v>0.27893994657548399</c:v>
                </c:pt>
                <c:pt idx="666">
                  <c:v>0.2805065685962328</c:v>
                </c:pt>
                <c:pt idx="667">
                  <c:v>0.28111386910071595</c:v>
                </c:pt>
                <c:pt idx="668">
                  <c:v>0.28216962356818676</c:v>
                </c:pt>
                <c:pt idx="669">
                  <c:v>0.28387749547962277</c:v>
                </c:pt>
                <c:pt idx="670">
                  <c:v>0.28475048906765144</c:v>
                </c:pt>
                <c:pt idx="671">
                  <c:v>0.28594796431649838</c:v>
                </c:pt>
                <c:pt idx="672">
                  <c:v>0.28693452196189717</c:v>
                </c:pt>
                <c:pt idx="673">
                  <c:v>0.28851638774102967</c:v>
                </c:pt>
                <c:pt idx="674">
                  <c:v>0.28965138189246553</c:v>
                </c:pt>
                <c:pt idx="675">
                  <c:v>0.29093127890607096</c:v>
                </c:pt>
                <c:pt idx="676">
                  <c:v>0.29211234027295452</c:v>
                </c:pt>
                <c:pt idx="677">
                  <c:v>0.29337898123538436</c:v>
                </c:pt>
                <c:pt idx="678">
                  <c:v>0.29437316428672039</c:v>
                </c:pt>
                <c:pt idx="679">
                  <c:v>0.29585722142134596</c:v>
                </c:pt>
                <c:pt idx="680">
                  <c:v>0.29683388538458355</c:v>
                </c:pt>
                <c:pt idx="681">
                  <c:v>0.29819611017262931</c:v>
                </c:pt>
                <c:pt idx="682">
                  <c:v>0.29937582653247774</c:v>
                </c:pt>
                <c:pt idx="683">
                  <c:v>0.30081000896183685</c:v>
                </c:pt>
                <c:pt idx="684">
                  <c:v>0.30202591020906627</c:v>
                </c:pt>
                <c:pt idx="685">
                  <c:v>0.30320560727309182</c:v>
                </c:pt>
                <c:pt idx="686">
                  <c:v>0.30443835815333276</c:v>
                </c:pt>
                <c:pt idx="687">
                  <c:v>0.30594136209961953</c:v>
                </c:pt>
                <c:pt idx="688">
                  <c:v>0.30710366736212502</c:v>
                </c:pt>
                <c:pt idx="689">
                  <c:v>0.30848860019126412</c:v>
                </c:pt>
                <c:pt idx="690">
                  <c:v>0.30966081933764672</c:v>
                </c:pt>
                <c:pt idx="691">
                  <c:v>0.31085841855196988</c:v>
                </c:pt>
                <c:pt idx="692">
                  <c:v>0.31220786883496188</c:v>
                </c:pt>
                <c:pt idx="693">
                  <c:v>0.31331931268726892</c:v>
                </c:pt>
                <c:pt idx="694">
                  <c:v>0.31477670710941036</c:v>
                </c:pt>
                <c:pt idx="695">
                  <c:v>0.31617415110166386</c:v>
                </c:pt>
                <c:pt idx="696">
                  <c:v>0.31745036391400944</c:v>
                </c:pt>
                <c:pt idx="697">
                  <c:v>0.31868510904602632</c:v>
                </c:pt>
                <c:pt idx="698">
                  <c:v>0.31999445824682582</c:v>
                </c:pt>
                <c:pt idx="699">
                  <c:v>0.32104325901495395</c:v>
                </c:pt>
                <c:pt idx="700">
                  <c:v>0.32286041759831025</c:v>
                </c:pt>
                <c:pt idx="701">
                  <c:v>0.32375080199406275</c:v>
                </c:pt>
                <c:pt idx="702">
                  <c:v>0.32534859019856616</c:v>
                </c:pt>
                <c:pt idx="703">
                  <c:v>0.32653196620726593</c:v>
                </c:pt>
                <c:pt idx="704">
                  <c:v>0.32800217926462144</c:v>
                </c:pt>
                <c:pt idx="705">
                  <c:v>0.32954353411401682</c:v>
                </c:pt>
                <c:pt idx="706">
                  <c:v>0.33061844274766</c:v>
                </c:pt>
                <c:pt idx="707">
                  <c:v>0.33202423790651087</c:v>
                </c:pt>
                <c:pt idx="708">
                  <c:v>0.33349162183018083</c:v>
                </c:pt>
                <c:pt idx="709">
                  <c:v>0.33500505925683882</c:v>
                </c:pt>
                <c:pt idx="710">
                  <c:v>0.33628017192314663</c:v>
                </c:pt>
                <c:pt idx="711">
                  <c:v>0.3377323410641328</c:v>
                </c:pt>
                <c:pt idx="712">
                  <c:v>0.33892230366312504</c:v>
                </c:pt>
                <c:pt idx="713">
                  <c:v>0.34029445295164684</c:v>
                </c:pt>
                <c:pt idx="714">
                  <c:v>0.34163500065933061</c:v>
                </c:pt>
                <c:pt idx="715">
                  <c:v>0.34316500201382527</c:v>
                </c:pt>
                <c:pt idx="716">
                  <c:v>0.34479942224069127</c:v>
                </c:pt>
                <c:pt idx="717">
                  <c:v>0.34604175606331661</c:v>
                </c:pt>
                <c:pt idx="718">
                  <c:v>0.34736081545282593</c:v>
                </c:pt>
                <c:pt idx="719">
                  <c:v>0.34871037187796894</c:v>
                </c:pt>
                <c:pt idx="720">
                  <c:v>0.35047648755504146</c:v>
                </c:pt>
                <c:pt idx="721">
                  <c:v>0.35153604069777628</c:v>
                </c:pt>
                <c:pt idx="722">
                  <c:v>0.35316569701725486</c:v>
                </c:pt>
                <c:pt idx="723">
                  <c:v>0.35454566772180124</c:v>
                </c:pt>
                <c:pt idx="724">
                  <c:v>0.35601317126689164</c:v>
                </c:pt>
                <c:pt idx="725">
                  <c:v>0.35744526685504546</c:v>
                </c:pt>
                <c:pt idx="726">
                  <c:v>0.3589261606857479</c:v>
                </c:pt>
                <c:pt idx="727">
                  <c:v>0.36057768020531489</c:v>
                </c:pt>
                <c:pt idx="728">
                  <c:v>0.3619340591068308</c:v>
                </c:pt>
                <c:pt idx="729">
                  <c:v>0.36302021933002343</c:v>
                </c:pt>
                <c:pt idx="730">
                  <c:v>0.36477345856115723</c:v>
                </c:pt>
                <c:pt idx="731">
                  <c:v>0.36630806048296477</c:v>
                </c:pt>
                <c:pt idx="732">
                  <c:v>0.36788421052450437</c:v>
                </c:pt>
                <c:pt idx="733">
                  <c:v>0.36907650086108096</c:v>
                </c:pt>
                <c:pt idx="734">
                  <c:v>0.37067985516413698</c:v>
                </c:pt>
                <c:pt idx="735">
                  <c:v>0.37246925960115251</c:v>
                </c:pt>
                <c:pt idx="736">
                  <c:v>0.37347862858552738</c:v>
                </c:pt>
                <c:pt idx="737">
                  <c:v>0.37509075952648502</c:v>
                </c:pt>
                <c:pt idx="738">
                  <c:v>0.3768372845789823</c:v>
                </c:pt>
                <c:pt idx="739">
                  <c:v>0.37821849264356838</c:v>
                </c:pt>
                <c:pt idx="740">
                  <c:v>0.37986812211631432</c:v>
                </c:pt>
                <c:pt idx="741">
                  <c:v>0.38107227163867241</c:v>
                </c:pt>
                <c:pt idx="742">
                  <c:v>0.38292816159739818</c:v>
                </c:pt>
                <c:pt idx="743">
                  <c:v>0.38439066287442486</c:v>
                </c:pt>
                <c:pt idx="744">
                  <c:v>0.38574985984677002</c:v>
                </c:pt>
                <c:pt idx="745">
                  <c:v>0.38752793963639981</c:v>
                </c:pt>
                <c:pt idx="746">
                  <c:v>0.38953195961014747</c:v>
                </c:pt>
                <c:pt idx="747">
                  <c:v>0.39093058587958818</c:v>
                </c:pt>
                <c:pt idx="748">
                  <c:v>0.39249661105093553</c:v>
                </c:pt>
                <c:pt idx="749">
                  <c:v>0.39381960497492291</c:v>
                </c:pt>
                <c:pt idx="750">
                  <c:v>0.39535969974669738</c:v>
                </c:pt>
                <c:pt idx="751">
                  <c:v>0.39710346545571473</c:v>
                </c:pt>
                <c:pt idx="752">
                  <c:v>0.39853075918560543</c:v>
                </c:pt>
                <c:pt idx="753">
                  <c:v>0.40025565551409026</c:v>
                </c:pt>
                <c:pt idx="754">
                  <c:v>0.40208411176285236</c:v>
                </c:pt>
                <c:pt idx="755">
                  <c:v>0.40349811874740482</c:v>
                </c:pt>
                <c:pt idx="756">
                  <c:v>0.40478596502702796</c:v>
                </c:pt>
                <c:pt idx="757">
                  <c:v>0.40674526840459124</c:v>
                </c:pt>
                <c:pt idx="758">
                  <c:v>0.40847474842648784</c:v>
                </c:pt>
                <c:pt idx="759">
                  <c:v>0.41001156338249978</c:v>
                </c:pt>
                <c:pt idx="760">
                  <c:v>0.41186179055567718</c:v>
                </c:pt>
                <c:pt idx="761">
                  <c:v>0.41316508247223827</c:v>
                </c:pt>
                <c:pt idx="762">
                  <c:v>0.41487123190142888</c:v>
                </c:pt>
                <c:pt idx="763">
                  <c:v>0.41633454735543524</c:v>
                </c:pt>
                <c:pt idx="764">
                  <c:v>0.41833402008924203</c:v>
                </c:pt>
                <c:pt idx="765">
                  <c:v>0.41978135260052529</c:v>
                </c:pt>
                <c:pt idx="766">
                  <c:v>0.42156386562952824</c:v>
                </c:pt>
                <c:pt idx="767">
                  <c:v>0.42335457315895747</c:v>
                </c:pt>
                <c:pt idx="768">
                  <c:v>0.42518828141383824</c:v>
                </c:pt>
                <c:pt idx="769">
                  <c:v>0.4265951233614188</c:v>
                </c:pt>
                <c:pt idx="770">
                  <c:v>0.42848922496105196</c:v>
                </c:pt>
                <c:pt idx="771">
                  <c:v>0.43005665691404416</c:v>
                </c:pt>
                <c:pt idx="772">
                  <c:v>0.43194846441356632</c:v>
                </c:pt>
                <c:pt idx="773">
                  <c:v>0.43370200214452631</c:v>
                </c:pt>
                <c:pt idx="774">
                  <c:v>0.43540889328344401</c:v>
                </c:pt>
                <c:pt idx="775">
                  <c:v>0.43727749999831117</c:v>
                </c:pt>
                <c:pt idx="776">
                  <c:v>0.43837178369851715</c:v>
                </c:pt>
                <c:pt idx="777">
                  <c:v>0.44053668203467539</c:v>
                </c:pt>
                <c:pt idx="778">
                  <c:v>0.44219388564853523</c:v>
                </c:pt>
                <c:pt idx="779">
                  <c:v>0.44396002892284214</c:v>
                </c:pt>
                <c:pt idx="780">
                  <c:v>0.44562132298122403</c:v>
                </c:pt>
                <c:pt idx="781">
                  <c:v>0.44751588318805846</c:v>
                </c:pt>
                <c:pt idx="782">
                  <c:v>0.44932622264835881</c:v>
                </c:pt>
                <c:pt idx="783">
                  <c:v>0.45112089945764233</c:v>
                </c:pt>
                <c:pt idx="784">
                  <c:v>0.45268377920180852</c:v>
                </c:pt>
                <c:pt idx="785">
                  <c:v>0.45448161645701901</c:v>
                </c:pt>
                <c:pt idx="786">
                  <c:v>0.45647894578957066</c:v>
                </c:pt>
                <c:pt idx="787">
                  <c:v>0.45828748825575932</c:v>
                </c:pt>
                <c:pt idx="788">
                  <c:v>0.46039104190177271</c:v>
                </c:pt>
                <c:pt idx="789">
                  <c:v>0.46214117701355678</c:v>
                </c:pt>
                <c:pt idx="790">
                  <c:v>0.46350419011668381</c:v>
                </c:pt>
                <c:pt idx="791">
                  <c:v>0.46543272347623993</c:v>
                </c:pt>
                <c:pt idx="792">
                  <c:v>0.46711127234668032</c:v>
                </c:pt>
                <c:pt idx="793">
                  <c:v>0.46955040647171925</c:v>
                </c:pt>
                <c:pt idx="794">
                  <c:v>0.47117371533419738</c:v>
                </c:pt>
                <c:pt idx="795">
                  <c:v>0.4723754899059619</c:v>
                </c:pt>
                <c:pt idx="796">
                  <c:v>0.47468091114772265</c:v>
                </c:pt>
                <c:pt idx="797">
                  <c:v>0.47635462700894088</c:v>
                </c:pt>
                <c:pt idx="798">
                  <c:v>0.47831184642769048</c:v>
                </c:pt>
                <c:pt idx="799">
                  <c:v>0.48063988533054386</c:v>
                </c:pt>
                <c:pt idx="800">
                  <c:v>0.48193483488243488</c:v>
                </c:pt>
                <c:pt idx="801">
                  <c:v>0.48384949848652725</c:v>
                </c:pt>
                <c:pt idx="802">
                  <c:v>0.48576538703409838</c:v>
                </c:pt>
                <c:pt idx="803">
                  <c:v>0.48793376040440395</c:v>
                </c:pt>
                <c:pt idx="804">
                  <c:v>0.49001937746455143</c:v>
                </c:pt>
                <c:pt idx="805">
                  <c:v>0.49134742406936138</c:v>
                </c:pt>
                <c:pt idx="806">
                  <c:v>0.49360628406126461</c:v>
                </c:pt>
                <c:pt idx="807">
                  <c:v>0.49524756427015282</c:v>
                </c:pt>
                <c:pt idx="808">
                  <c:v>0.49707624651324267</c:v>
                </c:pt>
                <c:pt idx="809">
                  <c:v>0.49945759309498</c:v>
                </c:pt>
                <c:pt idx="810">
                  <c:v>0.50164907880687948</c:v>
                </c:pt>
                <c:pt idx="811">
                  <c:v>0.50336196042740222</c:v>
                </c:pt>
                <c:pt idx="812">
                  <c:v>0.50514214022184856</c:v>
                </c:pt>
                <c:pt idx="813">
                  <c:v>0.50658450344219996</c:v>
                </c:pt>
                <c:pt idx="814">
                  <c:v>0.50874285357700499</c:v>
                </c:pt>
                <c:pt idx="815">
                  <c:v>0.51081205960124942</c:v>
                </c:pt>
                <c:pt idx="816">
                  <c:v>0.51291921622623304</c:v>
                </c:pt>
                <c:pt idx="817">
                  <c:v>0.5147804023994258</c:v>
                </c:pt>
                <c:pt idx="818">
                  <c:v>0.51682680180435159</c:v>
                </c:pt>
                <c:pt idx="819">
                  <c:v>0.51854611461045552</c:v>
                </c:pt>
                <c:pt idx="820">
                  <c:v>0.5208787397229705</c:v>
                </c:pt>
                <c:pt idx="821">
                  <c:v>0.52298020053280803</c:v>
                </c:pt>
                <c:pt idx="822">
                  <c:v>0.52512595041639765</c:v>
                </c:pt>
                <c:pt idx="823">
                  <c:v>0.52695963873558849</c:v>
                </c:pt>
                <c:pt idx="824">
                  <c:v>0.52947121808749964</c:v>
                </c:pt>
                <c:pt idx="825">
                  <c:v>0.53111728605440478</c:v>
                </c:pt>
                <c:pt idx="826">
                  <c:v>0.53322220770360407</c:v>
                </c:pt>
                <c:pt idx="827">
                  <c:v>0.53526896208728358</c:v>
                </c:pt>
                <c:pt idx="828">
                  <c:v>0.53727772124240358</c:v>
                </c:pt>
                <c:pt idx="829">
                  <c:v>0.53896098719055752</c:v>
                </c:pt>
                <c:pt idx="830">
                  <c:v>0.54128831093784957</c:v>
                </c:pt>
                <c:pt idx="831">
                  <c:v>0.54296645897477325</c:v>
                </c:pt>
                <c:pt idx="832">
                  <c:v>0.54537640652607156</c:v>
                </c:pt>
                <c:pt idx="833">
                  <c:v>0.54772225905061744</c:v>
                </c:pt>
                <c:pt idx="834">
                  <c:v>0.54924263049129862</c:v>
                </c:pt>
                <c:pt idx="835">
                  <c:v>0.55170392577485727</c:v>
                </c:pt>
                <c:pt idx="836">
                  <c:v>0.55409072856180874</c:v>
                </c:pt>
                <c:pt idx="837">
                  <c:v>0.55571703624627256</c:v>
                </c:pt>
                <c:pt idx="838">
                  <c:v>0.55822540770587703</c:v>
                </c:pt>
                <c:pt idx="839">
                  <c:v>0.55943728955160688</c:v>
                </c:pt>
                <c:pt idx="840">
                  <c:v>0.56197307587772749</c:v>
                </c:pt>
                <c:pt idx="841">
                  <c:v>0.5643470722615902</c:v>
                </c:pt>
                <c:pt idx="842">
                  <c:v>0.56655582876355504</c:v>
                </c:pt>
                <c:pt idx="843">
                  <c:v>0.56888567867686435</c:v>
                </c:pt>
                <c:pt idx="844">
                  <c:v>0.57087987602749801</c:v>
                </c:pt>
                <c:pt idx="845">
                  <c:v>0.5729664440740655</c:v>
                </c:pt>
                <c:pt idx="846">
                  <c:v>0.57495511280767964</c:v>
                </c:pt>
                <c:pt idx="847">
                  <c:v>0.57728565420181965</c:v>
                </c:pt>
                <c:pt idx="848">
                  <c:v>0.57937965621224363</c:v>
                </c:pt>
                <c:pt idx="849">
                  <c:v>0.58145656652682431</c:v>
                </c:pt>
                <c:pt idx="850">
                  <c:v>0.58401461531545651</c:v>
                </c:pt>
                <c:pt idx="851">
                  <c:v>0.58654652822991993</c:v>
                </c:pt>
                <c:pt idx="852">
                  <c:v>0.58799128340377371</c:v>
                </c:pt>
                <c:pt idx="853">
                  <c:v>0.59071372245220954</c:v>
                </c:pt>
                <c:pt idx="854">
                  <c:v>0.59243803772197356</c:v>
                </c:pt>
                <c:pt idx="855">
                  <c:v>0.59495133954120449</c:v>
                </c:pt>
                <c:pt idx="856">
                  <c:v>0.59706299221933656</c:v>
                </c:pt>
                <c:pt idx="857">
                  <c:v>0.59959149379697751</c:v>
                </c:pt>
                <c:pt idx="858">
                  <c:v>0.60159605004579764</c:v>
                </c:pt>
                <c:pt idx="859">
                  <c:v>0.60381317396839773</c:v>
                </c:pt>
                <c:pt idx="860">
                  <c:v>0.60633008704820068</c:v>
                </c:pt>
                <c:pt idx="861">
                  <c:v>0.60839928974933322</c:v>
                </c:pt>
                <c:pt idx="862">
                  <c:v>0.61066296476651727</c:v>
                </c:pt>
                <c:pt idx="863">
                  <c:v>0.61272875027495333</c:v>
                </c:pt>
                <c:pt idx="864">
                  <c:v>0.61507900968018592</c:v>
                </c:pt>
                <c:pt idx="865">
                  <c:v>0.61732670861801764</c:v>
                </c:pt>
                <c:pt idx="866">
                  <c:v>0.61985355345439175</c:v>
                </c:pt>
                <c:pt idx="867">
                  <c:v>0.62212036428525452</c:v>
                </c:pt>
                <c:pt idx="868">
                  <c:v>0.62461973368647761</c:v>
                </c:pt>
                <c:pt idx="869">
                  <c:v>0.62668864946372038</c:v>
                </c:pt>
                <c:pt idx="870">
                  <c:v>0.62901211890233677</c:v>
                </c:pt>
                <c:pt idx="871">
                  <c:v>0.63150447801725951</c:v>
                </c:pt>
                <c:pt idx="872">
                  <c:v>0.63380280255289412</c:v>
                </c:pt>
                <c:pt idx="873">
                  <c:v>0.63628673798299151</c:v>
                </c:pt>
                <c:pt idx="874">
                  <c:v>0.63896573426057346</c:v>
                </c:pt>
                <c:pt idx="875">
                  <c:v>0.64086934706780563</c:v>
                </c:pt>
                <c:pt idx="876">
                  <c:v>0.64309829456588974</c:v>
                </c:pt>
                <c:pt idx="877">
                  <c:v>0.64556334289497119</c:v>
                </c:pt>
                <c:pt idx="878">
                  <c:v>0.64804660142403392</c:v>
                </c:pt>
                <c:pt idx="879">
                  <c:v>0.65026291175076667</c:v>
                </c:pt>
                <c:pt idx="880">
                  <c:v>0.6525724454515206</c:v>
                </c:pt>
                <c:pt idx="881">
                  <c:v>0.65499489358114182</c:v>
                </c:pt>
                <c:pt idx="882">
                  <c:v>0.65771536017292376</c:v>
                </c:pt>
                <c:pt idx="883">
                  <c:v>0.66000085073847192</c:v>
                </c:pt>
                <c:pt idx="884">
                  <c:v>0.66210261301762363</c:v>
                </c:pt>
                <c:pt idx="885">
                  <c:v>0.66507146872833944</c:v>
                </c:pt>
                <c:pt idx="886">
                  <c:v>0.66722877156662763</c:v>
                </c:pt>
                <c:pt idx="887">
                  <c:v>0.66971798820641371</c:v>
                </c:pt>
                <c:pt idx="888">
                  <c:v>0.67152301204947551</c:v>
                </c:pt>
                <c:pt idx="889">
                  <c:v>0.67475024597533095</c:v>
                </c:pt>
                <c:pt idx="890">
                  <c:v>0.67689394184115925</c:v>
                </c:pt>
                <c:pt idx="891">
                  <c:v>0.67942917198170583</c:v>
                </c:pt>
                <c:pt idx="892">
                  <c:v>0.68192560595916862</c:v>
                </c:pt>
                <c:pt idx="893">
                  <c:v>0.68422359931315135</c:v>
                </c:pt>
                <c:pt idx="894">
                  <c:v>0.68648624531052849</c:v>
                </c:pt>
                <c:pt idx="895">
                  <c:v>0.689348341195404</c:v>
                </c:pt>
                <c:pt idx="896">
                  <c:v>0.69165294418897405</c:v>
                </c:pt>
                <c:pt idx="897">
                  <c:v>0.69464247323949424</c:v>
                </c:pt>
                <c:pt idx="898">
                  <c:v>0.6967192187721517</c:v>
                </c:pt>
                <c:pt idx="899">
                  <c:v>0.69934435968901165</c:v>
                </c:pt>
                <c:pt idx="900">
                  <c:v>0.70185257086891151</c:v>
                </c:pt>
                <c:pt idx="901">
                  <c:v>0.70417402141740504</c:v>
                </c:pt>
                <c:pt idx="902">
                  <c:v>0.70725458491666671</c:v>
                </c:pt>
                <c:pt idx="903">
                  <c:v>0.70930262442541769</c:v>
                </c:pt>
                <c:pt idx="904">
                  <c:v>0.71220533697884203</c:v>
                </c:pt>
                <c:pt idx="905">
                  <c:v>0.71470952258852305</c:v>
                </c:pt>
                <c:pt idx="906">
                  <c:v>0.71736500574235806</c:v>
                </c:pt>
                <c:pt idx="907">
                  <c:v>0.71964686515450749</c:v>
                </c:pt>
                <c:pt idx="908">
                  <c:v>0.7224736497652765</c:v>
                </c:pt>
                <c:pt idx="909">
                  <c:v>0.72480662649109995</c:v>
                </c:pt>
                <c:pt idx="910">
                  <c:v>0.72797258422442579</c:v>
                </c:pt>
                <c:pt idx="911">
                  <c:v>0.72959894958368954</c:v>
                </c:pt>
                <c:pt idx="912">
                  <c:v>0.73236914991320456</c:v>
                </c:pt>
                <c:pt idx="913">
                  <c:v>0.7353589825331297</c:v>
                </c:pt>
                <c:pt idx="914">
                  <c:v>0.73801461798939638</c:v>
                </c:pt>
                <c:pt idx="915">
                  <c:v>0.74055293080363949</c:v>
                </c:pt>
                <c:pt idx="916">
                  <c:v>0.74317726947313478</c:v>
                </c:pt>
                <c:pt idx="917">
                  <c:v>0.74583581397075638</c:v>
                </c:pt>
                <c:pt idx="918">
                  <c:v>0.74867260049490425</c:v>
                </c:pt>
                <c:pt idx="919">
                  <c:v>0.75145369796944261</c:v>
                </c:pt>
                <c:pt idx="920">
                  <c:v>0.75404684579366277</c:v>
                </c:pt>
                <c:pt idx="921">
                  <c:v>0.75663781484221371</c:v>
                </c:pt>
                <c:pt idx="922">
                  <c:v>0.75902390721506374</c:v>
                </c:pt>
                <c:pt idx="923">
                  <c:v>0.76179066923742977</c:v>
                </c:pt>
                <c:pt idx="924">
                  <c:v>0.76488970495974362</c:v>
                </c:pt>
                <c:pt idx="925">
                  <c:v>0.76776699165760731</c:v>
                </c:pt>
                <c:pt idx="926">
                  <c:v>0.77015204558172901</c:v>
                </c:pt>
                <c:pt idx="927">
                  <c:v>0.7728599864579011</c:v>
                </c:pt>
                <c:pt idx="928">
                  <c:v>0.77554148048693861</c:v>
                </c:pt>
                <c:pt idx="929">
                  <c:v>0.7783188130946509</c:v>
                </c:pt>
                <c:pt idx="930">
                  <c:v>0.78100389743178311</c:v>
                </c:pt>
                <c:pt idx="931">
                  <c:v>0.78351573412401299</c:v>
                </c:pt>
                <c:pt idx="932">
                  <c:v>0.78607302827186754</c:v>
                </c:pt>
                <c:pt idx="933">
                  <c:v>0.78887602445073401</c:v>
                </c:pt>
                <c:pt idx="934">
                  <c:v>0.79187826271079775</c:v>
                </c:pt>
                <c:pt idx="935">
                  <c:v>0.79478140007700993</c:v>
                </c:pt>
                <c:pt idx="936">
                  <c:v>0.79710304854907965</c:v>
                </c:pt>
                <c:pt idx="937">
                  <c:v>0.80011058635142351</c:v>
                </c:pt>
                <c:pt idx="938">
                  <c:v>0.80311812643315994</c:v>
                </c:pt>
                <c:pt idx="939">
                  <c:v>0.80574026021805445</c:v>
                </c:pt>
                <c:pt idx="940">
                  <c:v>0.80851523035453465</c:v>
                </c:pt>
                <c:pt idx="941">
                  <c:v>0.81164007796562965</c:v>
                </c:pt>
                <c:pt idx="942">
                  <c:v>0.81421503614899171</c:v>
                </c:pt>
                <c:pt idx="943">
                  <c:v>0.81682891922683654</c:v>
                </c:pt>
                <c:pt idx="944">
                  <c:v>0.81989628349595467</c:v>
                </c:pt>
                <c:pt idx="945">
                  <c:v>0.82217889572770098</c:v>
                </c:pt>
                <c:pt idx="946">
                  <c:v>0.82562729991795258</c:v>
                </c:pt>
                <c:pt idx="947">
                  <c:v>0.82838706528713557</c:v>
                </c:pt>
                <c:pt idx="948">
                  <c:v>0.8309175697801825</c:v>
                </c:pt>
                <c:pt idx="949">
                  <c:v>0.83387202656655168</c:v>
                </c:pt>
                <c:pt idx="950">
                  <c:v>0.83668175504020592</c:v>
                </c:pt>
                <c:pt idx="951">
                  <c:v>0.83949970081961078</c:v>
                </c:pt>
                <c:pt idx="952">
                  <c:v>0.84275874549774232</c:v>
                </c:pt>
                <c:pt idx="953">
                  <c:v>0.84584308389208362</c:v>
                </c:pt>
                <c:pt idx="954">
                  <c:v>0.84844905579461982</c:v>
                </c:pt>
                <c:pt idx="955">
                  <c:v>0.85178347597185222</c:v>
                </c:pt>
                <c:pt idx="956">
                  <c:v>0.85453688166479003</c:v>
                </c:pt>
                <c:pt idx="957">
                  <c:v>0.85683700483898262</c:v>
                </c:pt>
                <c:pt idx="958">
                  <c:v>0.86005837043450073</c:v>
                </c:pt>
                <c:pt idx="959">
                  <c:v>0.86296493336597435</c:v>
                </c:pt>
                <c:pt idx="960">
                  <c:v>0.86582047302258303</c:v>
                </c:pt>
                <c:pt idx="961">
                  <c:v>0.86911619751808855</c:v>
                </c:pt>
                <c:pt idx="962">
                  <c:v>0.87177278294084404</c:v>
                </c:pt>
                <c:pt idx="963">
                  <c:v>0.87512687435381886</c:v>
                </c:pt>
                <c:pt idx="964">
                  <c:v>0.87791510229461434</c:v>
                </c:pt>
                <c:pt idx="965">
                  <c:v>0.88066409977547699</c:v>
                </c:pt>
                <c:pt idx="966">
                  <c:v>0.88389893978336254</c:v>
                </c:pt>
                <c:pt idx="967">
                  <c:v>0.88687735327991779</c:v>
                </c:pt>
                <c:pt idx="968">
                  <c:v>0.88991961620152726</c:v>
                </c:pt>
                <c:pt idx="969">
                  <c:v>0.89298704495934922</c:v>
                </c:pt>
                <c:pt idx="970">
                  <c:v>0.89577436968934487</c:v>
                </c:pt>
                <c:pt idx="971">
                  <c:v>0.89880827150231868</c:v>
                </c:pt>
                <c:pt idx="972">
                  <c:v>0.90151923123393429</c:v>
                </c:pt>
                <c:pt idx="973">
                  <c:v>0.90465480669478704</c:v>
                </c:pt>
                <c:pt idx="974">
                  <c:v>0.90810083867041125</c:v>
                </c:pt>
                <c:pt idx="975">
                  <c:v>0.91093520367134573</c:v>
                </c:pt>
                <c:pt idx="976">
                  <c:v>0.914251409933172</c:v>
                </c:pt>
                <c:pt idx="977">
                  <c:v>0.91697951616655493</c:v>
                </c:pt>
                <c:pt idx="978">
                  <c:v>0.92009721705730263</c:v>
                </c:pt>
                <c:pt idx="979">
                  <c:v>0.92262601601640748</c:v>
                </c:pt>
                <c:pt idx="980">
                  <c:v>0.92654399793010001</c:v>
                </c:pt>
                <c:pt idx="981">
                  <c:v>0.92941480190991022</c:v>
                </c:pt>
                <c:pt idx="982">
                  <c:v>0.93252244004272256</c:v>
                </c:pt>
                <c:pt idx="983">
                  <c:v>0.9351624506408267</c:v>
                </c:pt>
                <c:pt idx="984">
                  <c:v>0.93808135699198103</c:v>
                </c:pt>
                <c:pt idx="985">
                  <c:v>0.94140800460948715</c:v>
                </c:pt>
                <c:pt idx="986">
                  <c:v>0.94452211573223321</c:v>
                </c:pt>
                <c:pt idx="987">
                  <c:v>0.94828934707478563</c:v>
                </c:pt>
                <c:pt idx="988">
                  <c:v>0.95088143182743023</c:v>
                </c:pt>
                <c:pt idx="989">
                  <c:v>0.95403564840626953</c:v>
                </c:pt>
                <c:pt idx="990">
                  <c:v>0.95769764195326601</c:v>
                </c:pt>
                <c:pt idx="991">
                  <c:v>0.96027537958635001</c:v>
                </c:pt>
                <c:pt idx="992">
                  <c:v>0.96370421264946626</c:v>
                </c:pt>
                <c:pt idx="993">
                  <c:v>0.96713949921266051</c:v>
                </c:pt>
                <c:pt idx="994">
                  <c:v>0.97007599282218226</c:v>
                </c:pt>
                <c:pt idx="995">
                  <c:v>0.97308592600053223</c:v>
                </c:pt>
                <c:pt idx="996">
                  <c:v>0.97643855724656081</c:v>
                </c:pt>
                <c:pt idx="997">
                  <c:v>0.97921078603557155</c:v>
                </c:pt>
                <c:pt idx="998">
                  <c:v>0.9832901460693706</c:v>
                </c:pt>
                <c:pt idx="999">
                  <c:v>0.98611497602639731</c:v>
                </c:pt>
                <c:pt idx="1000">
                  <c:v>0.98934370131178728</c:v>
                </c:pt>
                <c:pt idx="1001">
                  <c:v>0.99270739980747558</c:v>
                </c:pt>
                <c:pt idx="1002">
                  <c:v>0.99566182487230059</c:v>
                </c:pt>
                <c:pt idx="1003">
                  <c:v>0.99870176259208154</c:v>
                </c:pt>
                <c:pt idx="1004">
                  <c:v>1.0022913947797398</c:v>
                </c:pt>
                <c:pt idx="1005">
                  <c:v>1.0054982869753857</c:v>
                </c:pt>
                <c:pt idx="1006">
                  <c:v>1.0083657296964201</c:v>
                </c:pt>
                <c:pt idx="1007">
                  <c:v>1.0121372531876498</c:v>
                </c:pt>
                <c:pt idx="1008">
                  <c:v>1.0146344884213876</c:v>
                </c:pt>
                <c:pt idx="1009">
                  <c:v>1.0182245883475598</c:v>
                </c:pt>
                <c:pt idx="1010">
                  <c:v>1.0222036726438151</c:v>
                </c:pt>
                <c:pt idx="1011">
                  <c:v>1.0244224672156426</c:v>
                </c:pt>
                <c:pt idx="1012">
                  <c:v>1.0281781221964861</c:v>
                </c:pt>
                <c:pt idx="1013">
                  <c:v>1.0314358794478427</c:v>
                </c:pt>
                <c:pt idx="1014">
                  <c:v>1.0347554018094125</c:v>
                </c:pt>
                <c:pt idx="1015">
                  <c:v>1.0378387833491696</c:v>
                </c:pt>
                <c:pt idx="1016">
                  <c:v>1.041299600613546</c:v>
                </c:pt>
                <c:pt idx="1017">
                  <c:v>1.0447795383774918</c:v>
                </c:pt>
                <c:pt idx="1018">
                  <c:v>1.0479972503946247</c:v>
                </c:pt>
                <c:pt idx="1019">
                  <c:v>1.0515460883973784</c:v>
                </c:pt>
                <c:pt idx="1020">
                  <c:v>1.0546272493470918</c:v>
                </c:pt>
                <c:pt idx="1021">
                  <c:v>1.0579298716841603</c:v>
                </c:pt>
                <c:pt idx="1022">
                  <c:v>1.0609709235781661</c:v>
                </c:pt>
                <c:pt idx="1023">
                  <c:v>1.0648857181779876</c:v>
                </c:pt>
                <c:pt idx="1024">
                  <c:v>1.0678591888619651</c:v>
                </c:pt>
                <c:pt idx="1025">
                  <c:v>1.0717212534880201</c:v>
                </c:pt>
                <c:pt idx="1026">
                  <c:v>1.0745525828937998</c:v>
                </c:pt>
                <c:pt idx="1027">
                  <c:v>1.0783657516467842</c:v>
                </c:pt>
                <c:pt idx="1028">
                  <c:v>1.0815170607944777</c:v>
                </c:pt>
                <c:pt idx="1029">
                  <c:v>1.08482243561451</c:v>
                </c:pt>
                <c:pt idx="1030">
                  <c:v>1.0884110536148</c:v>
                </c:pt>
                <c:pt idx="1031">
                  <c:v>1.0918842157836857</c:v>
                </c:pt>
                <c:pt idx="1032">
                  <c:v>1.0953077883400826</c:v>
                </c:pt>
                <c:pt idx="1033">
                  <c:v>1.0984874657336203</c:v>
                </c:pt>
                <c:pt idx="1034">
                  <c:v>1.1020828381447918</c:v>
                </c:pt>
                <c:pt idx="1035">
                  <c:v>1.1055985217351181</c:v>
                </c:pt>
                <c:pt idx="1036">
                  <c:v>1.1090232208972826</c:v>
                </c:pt>
                <c:pt idx="1037">
                  <c:v>1.1123324005052861</c:v>
                </c:pt>
                <c:pt idx="1038">
                  <c:v>1.1161018411646051</c:v>
                </c:pt>
                <c:pt idx="1039">
                  <c:v>1.1196264957123432</c:v>
                </c:pt>
                <c:pt idx="1040">
                  <c:v>1.123178825717398</c:v>
                </c:pt>
                <c:pt idx="1041">
                  <c:v>1.1262694379805951</c:v>
                </c:pt>
                <c:pt idx="1042">
                  <c:v>1.1299704662848751</c:v>
                </c:pt>
                <c:pt idx="1043">
                  <c:v>1.1331918346454199</c:v>
                </c:pt>
                <c:pt idx="1044">
                  <c:v>1.1365521245598609</c:v>
                </c:pt>
                <c:pt idx="1045">
                  <c:v>1.1400417137583749</c:v>
                </c:pt>
                <c:pt idx="1046">
                  <c:v>1.1437127299539218</c:v>
                </c:pt>
                <c:pt idx="1047">
                  <c:v>1.1473943553423447</c:v>
                </c:pt>
                <c:pt idx="1048">
                  <c:v>1.1506636811025799</c:v>
                </c:pt>
                <c:pt idx="1049">
                  <c:v>1.1542579301467946</c:v>
                </c:pt>
                <c:pt idx="1050">
                  <c:v>1.1580441331205469</c:v>
                </c:pt>
                <c:pt idx="1051">
                  <c:v>1.161406200653005</c:v>
                </c:pt>
                <c:pt idx="1052">
                  <c:v>1.1649298081070598</c:v>
                </c:pt>
                <c:pt idx="1053">
                  <c:v>1.1682085445795147</c:v>
                </c:pt>
                <c:pt idx="1054">
                  <c:v>1.1718772279012641</c:v>
                </c:pt>
                <c:pt idx="1055">
                  <c:v>1.1755208346374499</c:v>
                </c:pt>
                <c:pt idx="1056">
                  <c:v>1.1789155920876475</c:v>
                </c:pt>
                <c:pt idx="1057">
                  <c:v>1.1822281350360291</c:v>
                </c:pt>
                <c:pt idx="1058">
                  <c:v>1.1864081667515434</c:v>
                </c:pt>
                <c:pt idx="1059">
                  <c:v>1.1899668034880724</c:v>
                </c:pt>
                <c:pt idx="1060">
                  <c:v>1.1935091539846319</c:v>
                </c:pt>
                <c:pt idx="1061">
                  <c:v>1.197295607215535</c:v>
                </c:pt>
                <c:pt idx="1062">
                  <c:v>1.2005740316405626</c:v>
                </c:pt>
                <c:pt idx="1063">
                  <c:v>1.2042542069551398</c:v>
                </c:pt>
                <c:pt idx="1064">
                  <c:v>1.2080679025905281</c:v>
                </c:pt>
                <c:pt idx="1065">
                  <c:v>1.2116857934639818</c:v>
                </c:pt>
                <c:pt idx="1066">
                  <c:v>1.215064792728942</c:v>
                </c:pt>
                <c:pt idx="1067">
                  <c:v>1.2188034315252101</c:v>
                </c:pt>
                <c:pt idx="1068">
                  <c:v>1.2223955027291118</c:v>
                </c:pt>
                <c:pt idx="1069">
                  <c:v>1.225755533703712</c:v>
                </c:pt>
                <c:pt idx="1070">
                  <c:v>1.2295652887989408</c:v>
                </c:pt>
                <c:pt idx="1071">
                  <c:v>1.2333391168518375</c:v>
                </c:pt>
                <c:pt idx="1072">
                  <c:v>1.2369200659366675</c:v>
                </c:pt>
                <c:pt idx="1073">
                  <c:v>1.2408389573651384</c:v>
                </c:pt>
                <c:pt idx="1074">
                  <c:v>1.2444100314365845</c:v>
                </c:pt>
                <c:pt idx="1075">
                  <c:v>1.2480643161881098</c:v>
                </c:pt>
                <c:pt idx="1076">
                  <c:v>1.2516912536448142</c:v>
                </c:pt>
                <c:pt idx="1077">
                  <c:v>1.2554885640699527</c:v>
                </c:pt>
                <c:pt idx="1078">
                  <c:v>1.2590117669650951</c:v>
                </c:pt>
                <c:pt idx="1079">
                  <c:v>1.2628983920703352</c:v>
                </c:pt>
                <c:pt idx="1080">
                  <c:v>1.2663600978644776</c:v>
                </c:pt>
                <c:pt idx="1081">
                  <c:v>1.270455819315188</c:v>
                </c:pt>
                <c:pt idx="1082">
                  <c:v>1.2738790483791718</c:v>
                </c:pt>
                <c:pt idx="1083">
                  <c:v>1.2778277205024038</c:v>
                </c:pt>
                <c:pt idx="1084">
                  <c:v>1.2821762031202475</c:v>
                </c:pt>
                <c:pt idx="1085">
                  <c:v>1.2851608276576638</c:v>
                </c:pt>
                <c:pt idx="1086">
                  <c:v>1.2889506382793938</c:v>
                </c:pt>
                <c:pt idx="1087">
                  <c:v>1.292968416890125</c:v>
                </c:pt>
                <c:pt idx="1088">
                  <c:v>1.29677542063467</c:v>
                </c:pt>
                <c:pt idx="1089">
                  <c:v>1.3001991381481575</c:v>
                </c:pt>
                <c:pt idx="1090">
                  <c:v>1.3039268873061896</c:v>
                </c:pt>
                <c:pt idx="1091">
                  <c:v>1.3074915324750476</c:v>
                </c:pt>
                <c:pt idx="1092">
                  <c:v>1.3116292017618298</c:v>
                </c:pt>
                <c:pt idx="1093">
                  <c:v>1.314953976264668</c:v>
                </c:pt>
                <c:pt idx="1094">
                  <c:v>1.319216862072865</c:v>
                </c:pt>
                <c:pt idx="1095">
                  <c:v>1.3225898460171051</c:v>
                </c:pt>
                <c:pt idx="1096">
                  <c:v>1.3270171994196025</c:v>
                </c:pt>
                <c:pt idx="1097">
                  <c:v>1.3310842343442775</c:v>
                </c:pt>
                <c:pt idx="1098">
                  <c:v>1.3344092310969473</c:v>
                </c:pt>
                <c:pt idx="1099">
                  <c:v>1.3380724677254781</c:v>
                </c:pt>
                <c:pt idx="1100">
                  <c:v>1.3418829475199618</c:v>
                </c:pt>
                <c:pt idx="1101">
                  <c:v>1.345375016512895</c:v>
                </c:pt>
                <c:pt idx="1102">
                  <c:v>1.3496666749793376</c:v>
                </c:pt>
                <c:pt idx="1103">
                  <c:v>1.354031053937085</c:v>
                </c:pt>
                <c:pt idx="1104">
                  <c:v>1.3576336156468338</c:v>
                </c:pt>
                <c:pt idx="1105">
                  <c:v>1.3613977196123599</c:v>
                </c:pt>
                <c:pt idx="1106">
                  <c:v>1.3654772790806651</c:v>
                </c:pt>
                <c:pt idx="1107">
                  <c:v>1.3693599632921525</c:v>
                </c:pt>
                <c:pt idx="1108">
                  <c:v>1.3731787009807961</c:v>
                </c:pt>
                <c:pt idx="1109">
                  <c:v>1.3764980576242876</c:v>
                </c:pt>
                <c:pt idx="1110">
                  <c:v>1.3801631786942161</c:v>
                </c:pt>
                <c:pt idx="1111">
                  <c:v>1.3850313484062027</c:v>
                </c:pt>
                <c:pt idx="1112">
                  <c:v>1.388700329720099</c:v>
                </c:pt>
                <c:pt idx="1113">
                  <c:v>1.3924576133400981</c:v>
                </c:pt>
                <c:pt idx="1114">
                  <c:v>1.3964849182149226</c:v>
                </c:pt>
                <c:pt idx="1115">
                  <c:v>1.400103586787975</c:v>
                </c:pt>
                <c:pt idx="1116">
                  <c:v>1.4044636369974834</c:v>
                </c:pt>
                <c:pt idx="1117">
                  <c:v>1.4080485695266571</c:v>
                </c:pt>
                <c:pt idx="1118">
                  <c:v>1.41226210030384</c:v>
                </c:pt>
                <c:pt idx="1119">
                  <c:v>1.4159373785026559</c:v>
                </c:pt>
                <c:pt idx="1120">
                  <c:v>1.4196830645421719</c:v>
                </c:pt>
                <c:pt idx="1121">
                  <c:v>1.424049505087015</c:v>
                </c:pt>
                <c:pt idx="1122">
                  <c:v>1.4277919625475408</c:v>
                </c:pt>
                <c:pt idx="1123">
                  <c:v>1.431864068079979</c:v>
                </c:pt>
                <c:pt idx="1124">
                  <c:v>1.436069401586566</c:v>
                </c:pt>
                <c:pt idx="1125">
                  <c:v>1.4396204644656798</c:v>
                </c:pt>
                <c:pt idx="1126">
                  <c:v>1.4434869301119899</c:v>
                </c:pt>
                <c:pt idx="1127">
                  <c:v>1.4471897981665998</c:v>
                </c:pt>
                <c:pt idx="1128">
                  <c:v>1.4517423417671576</c:v>
                </c:pt>
                <c:pt idx="1129">
                  <c:v>1.4553446835480184</c:v>
                </c:pt>
                <c:pt idx="1130">
                  <c:v>1.4594891063903674</c:v>
                </c:pt>
                <c:pt idx="1131">
                  <c:v>1.4635095376723362</c:v>
                </c:pt>
                <c:pt idx="1132">
                  <c:v>1.4678111120191444</c:v>
                </c:pt>
                <c:pt idx="1133">
                  <c:v>1.4715853323032448</c:v>
                </c:pt>
                <c:pt idx="1134">
                  <c:v>1.4753391938943952</c:v>
                </c:pt>
                <c:pt idx="1135">
                  <c:v>1.4794678106598418</c:v>
                </c:pt>
                <c:pt idx="1136">
                  <c:v>1.4831182484644057</c:v>
                </c:pt>
                <c:pt idx="1137">
                  <c:v>1.4878838331706099</c:v>
                </c:pt>
                <c:pt idx="1138">
                  <c:v>1.4916833941387975</c:v>
                </c:pt>
                <c:pt idx="1139">
                  <c:v>1.4954385659772524</c:v>
                </c:pt>
                <c:pt idx="1140">
                  <c:v>1.499451975042305</c:v>
                </c:pt>
                <c:pt idx="1141">
                  <c:v>1.5040184689384481</c:v>
                </c:pt>
                <c:pt idx="1142">
                  <c:v>1.5081323937684519</c:v>
                </c:pt>
                <c:pt idx="1143">
                  <c:v>1.5121776978834638</c:v>
                </c:pt>
                <c:pt idx="1144">
                  <c:v>1.5153060571331176</c:v>
                </c:pt>
                <c:pt idx="1145">
                  <c:v>1.5197514626156419</c:v>
                </c:pt>
                <c:pt idx="1146">
                  <c:v>1.5242305311779525</c:v>
                </c:pt>
                <c:pt idx="1147">
                  <c:v>1.5280959471657625</c:v>
                </c:pt>
                <c:pt idx="1148">
                  <c:v>1.5323183754236749</c:v>
                </c:pt>
                <c:pt idx="1149">
                  <c:v>1.5362108025452825</c:v>
                </c:pt>
                <c:pt idx="1150">
                  <c:v>1.5408653048732501</c:v>
                </c:pt>
                <c:pt idx="1151">
                  <c:v>1.5443519702494324</c:v>
                </c:pt>
                <c:pt idx="1152">
                  <c:v>1.5489850567649275</c:v>
                </c:pt>
                <c:pt idx="1153">
                  <c:v>1.552828751760196</c:v>
                </c:pt>
                <c:pt idx="1154">
                  <c:v>1.5563905878251398</c:v>
                </c:pt>
                <c:pt idx="1155">
                  <c:v>1.561037495799156</c:v>
                </c:pt>
                <c:pt idx="1156">
                  <c:v>1.5649100680212791</c:v>
                </c:pt>
                <c:pt idx="1157">
                  <c:v>1.569652590330185</c:v>
                </c:pt>
                <c:pt idx="1158">
                  <c:v>1.5733403663143375</c:v>
                </c:pt>
                <c:pt idx="1159">
                  <c:v>1.5772444285620175</c:v>
                </c:pt>
                <c:pt idx="1160">
                  <c:v>1.5818686451614132</c:v>
                </c:pt>
                <c:pt idx="1161">
                  <c:v>1.5858378769506924</c:v>
                </c:pt>
                <c:pt idx="1162">
                  <c:v>1.5898948110180611</c:v>
                </c:pt>
                <c:pt idx="1163">
                  <c:v>1.5940145472018461</c:v>
                </c:pt>
                <c:pt idx="1164">
                  <c:v>1.5980524483405421</c:v>
                </c:pt>
                <c:pt idx="1165">
                  <c:v>1.60283560677287</c:v>
                </c:pt>
                <c:pt idx="1166">
                  <c:v>1.6070956193378718</c:v>
                </c:pt>
                <c:pt idx="1167">
                  <c:v>1.6106885603749361</c:v>
                </c:pt>
                <c:pt idx="1168">
                  <c:v>1.614943005223848</c:v>
                </c:pt>
                <c:pt idx="1169">
                  <c:v>1.6193207579748703</c:v>
                </c:pt>
                <c:pt idx="1170">
                  <c:v>1.6234935784687801</c:v>
                </c:pt>
                <c:pt idx="1171">
                  <c:v>1.6268732037969127</c:v>
                </c:pt>
                <c:pt idx="1172">
                  <c:v>1.6321532628012223</c:v>
                </c:pt>
                <c:pt idx="1173">
                  <c:v>1.6361054435743101</c:v>
                </c:pt>
                <c:pt idx="1174">
                  <c:v>1.6401453359594851</c:v>
                </c:pt>
                <c:pt idx="1175">
                  <c:v>1.64452956205079</c:v>
                </c:pt>
                <c:pt idx="1176">
                  <c:v>1.6486729044430504</c:v>
                </c:pt>
                <c:pt idx="1177">
                  <c:v>1.6525914957318899</c:v>
                </c:pt>
                <c:pt idx="1178">
                  <c:v>1.6573104697638052</c:v>
                </c:pt>
                <c:pt idx="1179">
                  <c:v>1.661062250386145</c:v>
                </c:pt>
                <c:pt idx="1180">
                  <c:v>1.6656303234471899</c:v>
                </c:pt>
                <c:pt idx="1181">
                  <c:v>1.6703427702961444</c:v>
                </c:pt>
                <c:pt idx="1182">
                  <c:v>1.6739989345331761</c:v>
                </c:pt>
                <c:pt idx="1183">
                  <c:v>1.6784482897594377</c:v>
                </c:pt>
                <c:pt idx="1184">
                  <c:v>1.6820889895770998</c:v>
                </c:pt>
                <c:pt idx="1185">
                  <c:v>1.6867675880893349</c:v>
                </c:pt>
                <c:pt idx="1186">
                  <c:v>1.690865454150378</c:v>
                </c:pt>
                <c:pt idx="1187">
                  <c:v>1.6951601653655166</c:v>
                </c:pt>
                <c:pt idx="1188">
                  <c:v>1.6996444328410951</c:v>
                </c:pt>
                <c:pt idx="1189">
                  <c:v>1.7034572671845498</c:v>
                </c:pt>
                <c:pt idx="1190">
                  <c:v>1.7080739467544048</c:v>
                </c:pt>
                <c:pt idx="1191">
                  <c:v>1.712092853160275</c:v>
                </c:pt>
                <c:pt idx="1192">
                  <c:v>1.7167589112628625</c:v>
                </c:pt>
                <c:pt idx="1193">
                  <c:v>1.7208764324239876</c:v>
                </c:pt>
                <c:pt idx="1194">
                  <c:v>1.7252054222565625</c:v>
                </c:pt>
                <c:pt idx="1195">
                  <c:v>1.7293910531245869</c:v>
                </c:pt>
                <c:pt idx="1196">
                  <c:v>1.7339272126431644</c:v>
                </c:pt>
                <c:pt idx="1197">
                  <c:v>1.7378714341784876</c:v>
                </c:pt>
                <c:pt idx="1198">
                  <c:v>1.7419471085978124</c:v>
                </c:pt>
                <c:pt idx="1199">
                  <c:v>1.7476749062694654</c:v>
                </c:pt>
                <c:pt idx="1200">
                  <c:v>1.7511797603128374</c:v>
                </c:pt>
                <c:pt idx="1201">
                  <c:v>1.7551619805983376</c:v>
                </c:pt>
                <c:pt idx="1202">
                  <c:v>1.7597670389974076</c:v>
                </c:pt>
                <c:pt idx="1203">
                  <c:v>1.7640220653824874</c:v>
                </c:pt>
                <c:pt idx="1204">
                  <c:v>1.7682896408769953</c:v>
                </c:pt>
                <c:pt idx="1205">
                  <c:v>1.7724967638553051</c:v>
                </c:pt>
                <c:pt idx="1206">
                  <c:v>1.777184254942715</c:v>
                </c:pt>
                <c:pt idx="1207">
                  <c:v>1.7814073270154338</c:v>
                </c:pt>
                <c:pt idx="1208">
                  <c:v>1.7859896157005235</c:v>
                </c:pt>
                <c:pt idx="1209">
                  <c:v>1.790283755125905</c:v>
                </c:pt>
                <c:pt idx="1210">
                  <c:v>1.7950892614202822</c:v>
                </c:pt>
                <c:pt idx="1211">
                  <c:v>1.7991072734631324</c:v>
                </c:pt>
                <c:pt idx="1212">
                  <c:v>1.8032606161346552</c:v>
                </c:pt>
                <c:pt idx="1213">
                  <c:v>1.8077754285657501</c:v>
                </c:pt>
                <c:pt idx="1214">
                  <c:v>1.8118979968879276</c:v>
                </c:pt>
                <c:pt idx="1215">
                  <c:v>1.816378323483314</c:v>
                </c:pt>
                <c:pt idx="1216">
                  <c:v>1.8205739857345726</c:v>
                </c:pt>
                <c:pt idx="1217">
                  <c:v>1.825133167524865</c:v>
                </c:pt>
                <c:pt idx="1218">
                  <c:v>1.8302737642377866</c:v>
                </c:pt>
                <c:pt idx="1219">
                  <c:v>1.8337322105073157</c:v>
                </c:pt>
                <c:pt idx="1220">
                  <c:v>1.8390595094677764</c:v>
                </c:pt>
                <c:pt idx="1221">
                  <c:v>1.8430153352537315</c:v>
                </c:pt>
                <c:pt idx="1222">
                  <c:v>1.8473442904999595</c:v>
                </c:pt>
                <c:pt idx="1223">
                  <c:v>1.8518028995913849</c:v>
                </c:pt>
                <c:pt idx="1224">
                  <c:v>1.8564333699129825</c:v>
                </c:pt>
                <c:pt idx="1225">
                  <c:v>1.8608493508497299</c:v>
                </c:pt>
                <c:pt idx="1226">
                  <c:v>1.8648944022865324</c:v>
                </c:pt>
                <c:pt idx="1227">
                  <c:v>1.869228341108145</c:v>
                </c:pt>
                <c:pt idx="1228">
                  <c:v>1.8740360434490877</c:v>
                </c:pt>
                <c:pt idx="1229">
                  <c:v>1.8782492629435581</c:v>
                </c:pt>
                <c:pt idx="1230">
                  <c:v>1.8836099647253723</c:v>
                </c:pt>
                <c:pt idx="1231">
                  <c:v>1.88718377792785</c:v>
                </c:pt>
                <c:pt idx="1232">
                  <c:v>1.8917265024337375</c:v>
                </c:pt>
                <c:pt idx="1233">
                  <c:v>1.8960875483751172</c:v>
                </c:pt>
                <c:pt idx="1234">
                  <c:v>1.9012188491332942</c:v>
                </c:pt>
                <c:pt idx="1235">
                  <c:v>1.9055024455887217</c:v>
                </c:pt>
                <c:pt idx="1236">
                  <c:v>1.9094979996208761</c:v>
                </c:pt>
                <c:pt idx="1237">
                  <c:v>1.9141731673581661</c:v>
                </c:pt>
                <c:pt idx="1238">
                  <c:v>1.9184799986778125</c:v>
                </c:pt>
                <c:pt idx="1239">
                  <c:v>1.9228404804557491</c:v>
                </c:pt>
                <c:pt idx="1240">
                  <c:v>1.9275349485664899</c:v>
                </c:pt>
                <c:pt idx="1241">
                  <c:v>1.9318624078830251</c:v>
                </c:pt>
                <c:pt idx="1242">
                  <c:v>1.9369497747766864</c:v>
                </c:pt>
                <c:pt idx="1243">
                  <c:v>1.9409467523670276</c:v>
                </c:pt>
                <c:pt idx="1244">
                  <c:v>1.9456418115217013</c:v>
                </c:pt>
                <c:pt idx="1245">
                  <c:v>1.949897044106299</c:v>
                </c:pt>
                <c:pt idx="1246">
                  <c:v>1.9544175629842533</c:v>
                </c:pt>
                <c:pt idx="1247">
                  <c:v>1.958820584266644</c:v>
                </c:pt>
                <c:pt idx="1248">
                  <c:v>1.9636347795621099</c:v>
                </c:pt>
                <c:pt idx="1249">
                  <c:v>1.9682710649766579</c:v>
                </c:pt>
                <c:pt idx="1250">
                  <c:v>1.9733664601135101</c:v>
                </c:pt>
                <c:pt idx="1251">
                  <c:v>1.9774702990729798</c:v>
                </c:pt>
                <c:pt idx="1252">
                  <c:v>1.9816199062022661</c:v>
                </c:pt>
                <c:pt idx="1253">
                  <c:v>1.986314064595315</c:v>
                </c:pt>
                <c:pt idx="1254">
                  <c:v>1.9904899865926242</c:v>
                </c:pt>
                <c:pt idx="1255">
                  <c:v>1.9954033392810981</c:v>
                </c:pt>
                <c:pt idx="1256">
                  <c:v>1.9997037192438349</c:v>
                </c:pt>
                <c:pt idx="1257">
                  <c:v>2.0043245010599589</c:v>
                </c:pt>
                <c:pt idx="1258">
                  <c:v>2.0092350978044076</c:v>
                </c:pt>
                <c:pt idx="1259">
                  <c:v>2.0135632470477756</c:v>
                </c:pt>
                <c:pt idx="1260">
                  <c:v>2.018248919106048</c:v>
                </c:pt>
                <c:pt idx="1261">
                  <c:v>2.0221825012904842</c:v>
                </c:pt>
                <c:pt idx="1262">
                  <c:v>2.0272010196572996</c:v>
                </c:pt>
                <c:pt idx="1263">
                  <c:v>2.0316229420075302</c:v>
                </c:pt>
                <c:pt idx="1264">
                  <c:v>2.0363617623867651</c:v>
                </c:pt>
                <c:pt idx="1265">
                  <c:v>2.0406330193349298</c:v>
                </c:pt>
                <c:pt idx="1266">
                  <c:v>2.0452422516360476</c:v>
                </c:pt>
                <c:pt idx="1267">
                  <c:v>2.0501419218180037</c:v>
                </c:pt>
                <c:pt idx="1268">
                  <c:v>2.0545057544022831</c:v>
                </c:pt>
                <c:pt idx="1269">
                  <c:v>2.0588245621537222</c:v>
                </c:pt>
                <c:pt idx="1270">
                  <c:v>2.0640979613302592</c:v>
                </c:pt>
                <c:pt idx="1271">
                  <c:v>2.0688706709326299</c:v>
                </c:pt>
                <c:pt idx="1272">
                  <c:v>2.0731163844541474</c:v>
                </c:pt>
                <c:pt idx="1273">
                  <c:v>2.0773031208803752</c:v>
                </c:pt>
                <c:pt idx="1274">
                  <c:v>2.082070896438839</c:v>
                </c:pt>
                <c:pt idx="1275">
                  <c:v>2.0863236008487771</c:v>
                </c:pt>
                <c:pt idx="1276">
                  <c:v>2.0917153278207747</c:v>
                </c:pt>
                <c:pt idx="1277">
                  <c:v>2.0959905250564899</c:v>
                </c:pt>
                <c:pt idx="1278">
                  <c:v>2.1008295317483401</c:v>
                </c:pt>
                <c:pt idx="1279">
                  <c:v>2.1049429683291425</c:v>
                </c:pt>
                <c:pt idx="1280">
                  <c:v>2.1098394769718176</c:v>
                </c:pt>
                <c:pt idx="1281">
                  <c:v>2.1147784308390172</c:v>
                </c:pt>
                <c:pt idx="1282">
                  <c:v>2.1188988965828024</c:v>
                </c:pt>
                <c:pt idx="1283">
                  <c:v>2.1236384005942477</c:v>
                </c:pt>
                <c:pt idx="1284">
                  <c:v>2.1281340660031178</c:v>
                </c:pt>
                <c:pt idx="1285">
                  <c:v>2.1331521746774382</c:v>
                </c:pt>
                <c:pt idx="1286">
                  <c:v>2.1374054164731744</c:v>
                </c:pt>
                <c:pt idx="1287">
                  <c:v>2.1425834094837977</c:v>
                </c:pt>
                <c:pt idx="1288">
                  <c:v>2.1468518207898786</c:v>
                </c:pt>
                <c:pt idx="1289">
                  <c:v>2.1518141777087028</c:v>
                </c:pt>
                <c:pt idx="1290">
                  <c:v>2.1562823117938175</c:v>
                </c:pt>
                <c:pt idx="1291">
                  <c:v>2.1613004273346501</c:v>
                </c:pt>
                <c:pt idx="1292">
                  <c:v>2.1657670646060012</c:v>
                </c:pt>
                <c:pt idx="1293">
                  <c:v>2.170697200867663</c:v>
                </c:pt>
                <c:pt idx="1294">
                  <c:v>2.1755909336139103</c:v>
                </c:pt>
                <c:pt idx="1295">
                  <c:v>2.179292741573065</c:v>
                </c:pt>
                <c:pt idx="1296">
                  <c:v>2.1843318147070057</c:v>
                </c:pt>
                <c:pt idx="1297">
                  <c:v>2.1891891207106453</c:v>
                </c:pt>
                <c:pt idx="1298">
                  <c:v>2.1936014387615157</c:v>
                </c:pt>
                <c:pt idx="1299">
                  <c:v>2.19853880951915</c:v>
                </c:pt>
                <c:pt idx="1300">
                  <c:v>2.2030555676246641</c:v>
                </c:pt>
                <c:pt idx="1301">
                  <c:v>2.2071535322001559</c:v>
                </c:pt>
                <c:pt idx="1302">
                  <c:v>2.2126757448481738</c:v>
                </c:pt>
                <c:pt idx="1303">
                  <c:v>2.2167705649012146</c:v>
                </c:pt>
                <c:pt idx="1304">
                  <c:v>2.2217773266710985</c:v>
                </c:pt>
                <c:pt idx="1305">
                  <c:v>2.2267297996984192</c:v>
                </c:pt>
                <c:pt idx="1306">
                  <c:v>2.2318322482519717</c:v>
                </c:pt>
                <c:pt idx="1307">
                  <c:v>2.2367404390781203</c:v>
                </c:pt>
                <c:pt idx="1308">
                  <c:v>2.2406848469002578</c:v>
                </c:pt>
                <c:pt idx="1309">
                  <c:v>2.2447717369180853</c:v>
                </c:pt>
                <c:pt idx="1310">
                  <c:v>2.2502265523070784</c:v>
                </c:pt>
                <c:pt idx="1311">
                  <c:v>2.2548380992177797</c:v>
                </c:pt>
                <c:pt idx="1312">
                  <c:v>2.2599009552751932</c:v>
                </c:pt>
                <c:pt idx="1313">
                  <c:v>2.2641241050780785</c:v>
                </c:pt>
                <c:pt idx="1314">
                  <c:v>2.2690126169482867</c:v>
                </c:pt>
                <c:pt idx="1315">
                  <c:v>2.2738612411800911</c:v>
                </c:pt>
                <c:pt idx="1316">
                  <c:v>2.2786779190394473</c:v>
                </c:pt>
                <c:pt idx="1317">
                  <c:v>2.2834177040133317</c:v>
                </c:pt>
                <c:pt idx="1318">
                  <c:v>2.2877961903089492</c:v>
                </c:pt>
                <c:pt idx="1319">
                  <c:v>2.2923281666030726</c:v>
                </c:pt>
                <c:pt idx="1320">
                  <c:v>2.2977719092912392</c:v>
                </c:pt>
                <c:pt idx="1321">
                  <c:v>2.3024886572370074</c:v>
                </c:pt>
                <c:pt idx="1322">
                  <c:v>2.3070519652711901</c:v>
                </c:pt>
                <c:pt idx="1323">
                  <c:v>2.3119053314410571</c:v>
                </c:pt>
                <c:pt idx="1324">
                  <c:v>2.3166559432595553</c:v>
                </c:pt>
                <c:pt idx="1325">
                  <c:v>2.3216991297044984</c:v>
                </c:pt>
                <c:pt idx="1326">
                  <c:v>2.3259387297177225</c:v>
                </c:pt>
                <c:pt idx="1327">
                  <c:v>2.3310641459542767</c:v>
                </c:pt>
                <c:pt idx="1328">
                  <c:v>2.3356206420315782</c:v>
                </c:pt>
                <c:pt idx="1329">
                  <c:v>2.3404563590285465</c:v>
                </c:pt>
                <c:pt idx="1330">
                  <c:v>2.3447328702347625</c:v>
                </c:pt>
                <c:pt idx="1331">
                  <c:v>2.3491222188995402</c:v>
                </c:pt>
                <c:pt idx="1332">
                  <c:v>2.3543716754810782</c:v>
                </c:pt>
                <c:pt idx="1333">
                  <c:v>2.3590751033955368</c:v>
                </c:pt>
                <c:pt idx="1334">
                  <c:v>2.3643311835161551</c:v>
                </c:pt>
                <c:pt idx="1335">
                  <c:v>2.3690464711722639</c:v>
                </c:pt>
                <c:pt idx="1336">
                  <c:v>2.3740765828984176</c:v>
                </c:pt>
                <c:pt idx="1337">
                  <c:v>2.3787144051833971</c:v>
                </c:pt>
                <c:pt idx="1338">
                  <c:v>2.3826414487192777</c:v>
                </c:pt>
                <c:pt idx="1339">
                  <c:v>2.388265017650455</c:v>
                </c:pt>
                <c:pt idx="1340">
                  <c:v>2.3930058755726549</c:v>
                </c:pt>
                <c:pt idx="1341">
                  <c:v>2.3978621405319531</c:v>
                </c:pt>
                <c:pt idx="1342">
                  <c:v>2.4024963595237638</c:v>
                </c:pt>
                <c:pt idx="1343">
                  <c:v>2.4072409794918577</c:v>
                </c:pt>
                <c:pt idx="1344">
                  <c:v>2.411805662577279</c:v>
                </c:pt>
                <c:pt idx="1345">
                  <c:v>2.4167663071173897</c:v>
                </c:pt>
                <c:pt idx="1346">
                  <c:v>2.4212604306447592</c:v>
                </c:pt>
                <c:pt idx="1347">
                  <c:v>2.4267165218861799</c:v>
                </c:pt>
                <c:pt idx="1348">
                  <c:v>2.4314367855115382</c:v>
                </c:pt>
                <c:pt idx="1349">
                  <c:v>2.4362040233827984</c:v>
                </c:pt>
                <c:pt idx="1350">
                  <c:v>2.4411751068029184</c:v>
                </c:pt>
                <c:pt idx="1351">
                  <c:v>2.4456289307647143</c:v>
                </c:pt>
                <c:pt idx="1352">
                  <c:v>2.4501680631998517</c:v>
                </c:pt>
                <c:pt idx="1353">
                  <c:v>2.4551993107276622</c:v>
                </c:pt>
                <c:pt idx="1354">
                  <c:v>2.46012921890408</c:v>
                </c:pt>
                <c:pt idx="1355">
                  <c:v>2.4650259914704926</c:v>
                </c:pt>
                <c:pt idx="1356">
                  <c:v>2.4699539836026667</c:v>
                </c:pt>
                <c:pt idx="1357">
                  <c:v>2.4748127284095598</c:v>
                </c:pt>
                <c:pt idx="1358">
                  <c:v>2.4787312306822189</c:v>
                </c:pt>
                <c:pt idx="1359">
                  <c:v>2.4835456233926068</c:v>
                </c:pt>
                <c:pt idx="1360">
                  <c:v>2.4888501269425025</c:v>
                </c:pt>
                <c:pt idx="1361">
                  <c:v>2.4935789931622816</c:v>
                </c:pt>
                <c:pt idx="1362">
                  <c:v>2.4983050750598137</c:v>
                </c:pt>
                <c:pt idx="1363">
                  <c:v>2.5037342338192552</c:v>
                </c:pt>
                <c:pt idx="1364">
                  <c:v>2.5076784967998922</c:v>
                </c:pt>
                <c:pt idx="1365">
                  <c:v>2.5125653567850024</c:v>
                </c:pt>
                <c:pt idx="1366">
                  <c:v>2.5180433957306128</c:v>
                </c:pt>
                <c:pt idx="1367">
                  <c:v>2.5231308747643872</c:v>
                </c:pt>
                <c:pt idx="1368">
                  <c:v>2.527784560684383</c:v>
                </c:pt>
                <c:pt idx="1369">
                  <c:v>2.5326367084579147</c:v>
                </c:pt>
                <c:pt idx="1370">
                  <c:v>2.5377119657203413</c:v>
                </c:pt>
                <c:pt idx="1371">
                  <c:v>2.5423360177738932</c:v>
                </c:pt>
                <c:pt idx="1372">
                  <c:v>2.5464637020864762</c:v>
                </c:pt>
                <c:pt idx="1373">
                  <c:v>2.5522839962904666</c:v>
                </c:pt>
                <c:pt idx="1374">
                  <c:v>2.5567213921815792</c:v>
                </c:pt>
                <c:pt idx="1375">
                  <c:v>2.5611532337175875</c:v>
                </c:pt>
                <c:pt idx="1376">
                  <c:v>2.5660520612672237</c:v>
                </c:pt>
                <c:pt idx="1377">
                  <c:v>2.5714763103589422</c:v>
                </c:pt>
                <c:pt idx="1378">
                  <c:v>2.5762906986797667</c:v>
                </c:pt>
                <c:pt idx="1379">
                  <c:v>2.5811254293240737</c:v>
                </c:pt>
                <c:pt idx="1380">
                  <c:v>2.5861833405424584</c:v>
                </c:pt>
                <c:pt idx="1381">
                  <c:v>2.5911925157405022</c:v>
                </c:pt>
                <c:pt idx="1382">
                  <c:v>2.5956006447276803</c:v>
                </c:pt>
                <c:pt idx="1383">
                  <c:v>2.6009313792161284</c:v>
                </c:pt>
                <c:pt idx="1384">
                  <c:v>2.6055094605695075</c:v>
                </c:pt>
                <c:pt idx="1385">
                  <c:v>2.6104542248018667</c:v>
                </c:pt>
                <c:pt idx="1386">
                  <c:v>2.6150882938264748</c:v>
                </c:pt>
                <c:pt idx="1387">
                  <c:v>2.620330488954679</c:v>
                </c:pt>
                <c:pt idx="1388">
                  <c:v>2.6244248566447692</c:v>
                </c:pt>
                <c:pt idx="1389">
                  <c:v>2.6301376242508847</c:v>
                </c:pt>
                <c:pt idx="1390">
                  <c:v>2.6347335752718646</c:v>
                </c:pt>
                <c:pt idx="1391">
                  <c:v>2.6393295086001451</c:v>
                </c:pt>
                <c:pt idx="1392">
                  <c:v>2.6443338142706785</c:v>
                </c:pt>
                <c:pt idx="1393">
                  <c:v>2.6492005254598237</c:v>
                </c:pt>
                <c:pt idx="1394">
                  <c:v>2.6542004042343037</c:v>
                </c:pt>
                <c:pt idx="1395">
                  <c:v>2.659194654300105</c:v>
                </c:pt>
                <c:pt idx="1396">
                  <c:v>2.6638826845014552</c:v>
                </c:pt>
                <c:pt idx="1397">
                  <c:v>2.6686984248197567</c:v>
                </c:pt>
                <c:pt idx="1398">
                  <c:v>2.6735591166225952</c:v>
                </c:pt>
                <c:pt idx="1399">
                  <c:v>2.6782692416627052</c:v>
                </c:pt>
                <c:pt idx="1400">
                  <c:v>2.6834208573269747</c:v>
                </c:pt>
                <c:pt idx="1401">
                  <c:v>2.6880241441354653</c:v>
                </c:pt>
                <c:pt idx="1402">
                  <c:v>2.6926719554904626</c:v>
                </c:pt>
                <c:pt idx="1403">
                  <c:v>2.6982986574255152</c:v>
                </c:pt>
                <c:pt idx="1404">
                  <c:v>2.7028100591044901</c:v>
                </c:pt>
                <c:pt idx="1405">
                  <c:v>2.7078920413206964</c:v>
                </c:pt>
                <c:pt idx="1406">
                  <c:v>2.7125659802459325</c:v>
                </c:pt>
                <c:pt idx="1407">
                  <c:v>2.7166569106796739</c:v>
                </c:pt>
                <c:pt idx="1408">
                  <c:v>2.7221501820481824</c:v>
                </c:pt>
                <c:pt idx="1409">
                  <c:v>2.7273176139036552</c:v>
                </c:pt>
                <c:pt idx="1410">
                  <c:v>2.7324355114234331</c:v>
                </c:pt>
                <c:pt idx="1411">
                  <c:v>2.7373061054092132</c:v>
                </c:pt>
                <c:pt idx="1412">
                  <c:v>2.7415811345362453</c:v>
                </c:pt>
                <c:pt idx="1413">
                  <c:v>2.7467648198526051</c:v>
                </c:pt>
                <c:pt idx="1414">
                  <c:v>2.7519924367784627</c:v>
                </c:pt>
                <c:pt idx="1415">
                  <c:v>2.7561888518553763</c:v>
                </c:pt>
                <c:pt idx="1416">
                  <c:v>2.7620676567455957</c:v>
                </c:pt>
                <c:pt idx="1417">
                  <c:v>2.766010469981445</c:v>
                </c:pt>
                <c:pt idx="1418">
                  <c:v>2.7709275502146737</c:v>
                </c:pt>
                <c:pt idx="1419">
                  <c:v>2.7760215597158244</c:v>
                </c:pt>
                <c:pt idx="1420">
                  <c:v>2.7808239926237199</c:v>
                </c:pt>
                <c:pt idx="1421">
                  <c:v>2.7855549491948448</c:v>
                </c:pt>
                <c:pt idx="1422">
                  <c:v>2.79114409930287</c:v>
                </c:pt>
                <c:pt idx="1423">
                  <c:v>2.7956121661881328</c:v>
                </c:pt>
                <c:pt idx="1424">
                  <c:v>2.8006178702071782</c:v>
                </c:pt>
                <c:pt idx="1425">
                  <c:v>2.8051497400823284</c:v>
                </c:pt>
                <c:pt idx="1426">
                  <c:v>2.8099335364012474</c:v>
                </c:pt>
                <c:pt idx="1427">
                  <c:v>2.8149133978666101</c:v>
                </c:pt>
                <c:pt idx="1428">
                  <c:v>2.8193707215456976</c:v>
                </c:pt>
                <c:pt idx="1429">
                  <c:v>2.8247212578701246</c:v>
                </c:pt>
                <c:pt idx="1430">
                  <c:v>2.8293395141355151</c:v>
                </c:pt>
                <c:pt idx="1431">
                  <c:v>2.8346009000012944</c:v>
                </c:pt>
                <c:pt idx="1432">
                  <c:v>2.8394949794904187</c:v>
                </c:pt>
                <c:pt idx="1433">
                  <c:v>2.8441579692392147</c:v>
                </c:pt>
                <c:pt idx="1434">
                  <c:v>2.8488781569971997</c:v>
                </c:pt>
                <c:pt idx="1435">
                  <c:v>2.8538234488769842</c:v>
                </c:pt>
                <c:pt idx="1436">
                  <c:v>2.858917087604147</c:v>
                </c:pt>
                <c:pt idx="1437">
                  <c:v>2.863275832767215</c:v>
                </c:pt>
                <c:pt idx="1438">
                  <c:v>2.8684252893176048</c:v>
                </c:pt>
                <c:pt idx="1439">
                  <c:v>2.8731453398196578</c:v>
                </c:pt>
                <c:pt idx="1440">
                  <c:v>2.8783794199506771</c:v>
                </c:pt>
                <c:pt idx="1441">
                  <c:v>2.882724122501005</c:v>
                </c:pt>
                <c:pt idx="1442">
                  <c:v>2.887932100624143</c:v>
                </c:pt>
                <c:pt idx="1443">
                  <c:v>2.8932622645868937</c:v>
                </c:pt>
                <c:pt idx="1444">
                  <c:v>2.8970563347695717</c:v>
                </c:pt>
                <c:pt idx="1445">
                  <c:v>2.9022832051662126</c:v>
                </c:pt>
                <c:pt idx="1446">
                  <c:v>2.9071693983848048</c:v>
                </c:pt>
                <c:pt idx="1447">
                  <c:v>2.9123147123976385</c:v>
                </c:pt>
                <c:pt idx="1448">
                  <c:v>2.9168391030415823</c:v>
                </c:pt>
                <c:pt idx="1449">
                  <c:v>2.9219559997685138</c:v>
                </c:pt>
                <c:pt idx="1450">
                  <c:v>2.9266327858956598</c:v>
                </c:pt>
                <c:pt idx="1451">
                  <c:v>2.9313675451060752</c:v>
                </c:pt>
                <c:pt idx="1452">
                  <c:v>2.9361317504491042</c:v>
                </c:pt>
                <c:pt idx="1453">
                  <c:v>2.9408244913409152</c:v>
                </c:pt>
                <c:pt idx="1454">
                  <c:v>2.9452948490650432</c:v>
                </c:pt>
                <c:pt idx="1455">
                  <c:v>2.9507661177729698</c:v>
                </c:pt>
                <c:pt idx="1456">
                  <c:v>2.9554706482347597</c:v>
                </c:pt>
                <c:pt idx="1457">
                  <c:v>2.9601426733397167</c:v>
                </c:pt>
                <c:pt idx="1458">
                  <c:v>2.9649892173471009</c:v>
                </c:pt>
                <c:pt idx="1459">
                  <c:v>2.9699974318868301</c:v>
                </c:pt>
                <c:pt idx="1460">
                  <c:v>2.9746855349602965</c:v>
                </c:pt>
                <c:pt idx="1461">
                  <c:v>2.9791872211911552</c:v>
                </c:pt>
                <c:pt idx="1462">
                  <c:v>2.9840413943261579</c:v>
                </c:pt>
                <c:pt idx="1463">
                  <c:v>2.9892691584860649</c:v>
                </c:pt>
                <c:pt idx="1464">
                  <c:v>2.9940543289165449</c:v>
                </c:pt>
                <c:pt idx="1465">
                  <c:v>2.9984529672391385</c:v>
                </c:pt>
                <c:pt idx="1466">
                  <c:v>3.0033971872022756</c:v>
                </c:pt>
                <c:pt idx="1467">
                  <c:v>3.0082420874322273</c:v>
                </c:pt>
                <c:pt idx="1468">
                  <c:v>3.0130751351842675</c:v>
                </c:pt>
                <c:pt idx="1469">
                  <c:v>3.0180034308437222</c:v>
                </c:pt>
                <c:pt idx="1470">
                  <c:v>3.022780343427105</c:v>
                </c:pt>
                <c:pt idx="1471">
                  <c:v>3.0275062058332782</c:v>
                </c:pt>
                <c:pt idx="1472">
                  <c:v>3.0319753298446872</c:v>
                </c:pt>
                <c:pt idx="1473">
                  <c:v>3.0369348651286132</c:v>
                </c:pt>
                <c:pt idx="1474">
                  <c:v>3.0417405702383755</c:v>
                </c:pt>
                <c:pt idx="1475">
                  <c:v>3.0463417261147203</c:v>
                </c:pt>
                <c:pt idx="1476">
                  <c:v>3.0513723613371226</c:v>
                </c:pt>
                <c:pt idx="1477">
                  <c:v>3.0557731103751724</c:v>
                </c:pt>
                <c:pt idx="1478">
                  <c:v>3.0600933985899852</c:v>
                </c:pt>
                <c:pt idx="1479">
                  <c:v>3.0653636379856399</c:v>
                </c:pt>
                <c:pt idx="1480">
                  <c:v>3.0700586499606586</c:v>
                </c:pt>
                <c:pt idx="1481">
                  <c:v>3.0742508595595277</c:v>
                </c:pt>
                <c:pt idx="1482">
                  <c:v>3.0791365649741982</c:v>
                </c:pt>
                <c:pt idx="1483">
                  <c:v>3.0842502510457095</c:v>
                </c:pt>
                <c:pt idx="1484">
                  <c:v>3.0890045062657552</c:v>
                </c:pt>
                <c:pt idx="1485">
                  <c:v>3.0938745670283359</c:v>
                </c:pt>
                <c:pt idx="1486">
                  <c:v>3.0983491253814028</c:v>
                </c:pt>
                <c:pt idx="1487">
                  <c:v>3.1033393650285936</c:v>
                </c:pt>
                <c:pt idx="1488">
                  <c:v>3.1074002795809053</c:v>
                </c:pt>
                <c:pt idx="1489">
                  <c:v>3.1124057753084928</c:v>
                </c:pt>
                <c:pt idx="1490">
                  <c:v>3.1168984226424348</c:v>
                </c:pt>
                <c:pt idx="1491">
                  <c:v>3.1217762194265402</c:v>
                </c:pt>
                <c:pt idx="1492">
                  <c:v>3.1261628734191991</c:v>
                </c:pt>
                <c:pt idx="1493">
                  <c:v>3.1313768500452621</c:v>
                </c:pt>
                <c:pt idx="1494">
                  <c:v>3.1363217056479127</c:v>
                </c:pt>
                <c:pt idx="1495">
                  <c:v>3.1406008804905898</c:v>
                </c:pt>
                <c:pt idx="1496">
                  <c:v>3.1453205202589882</c:v>
                </c:pt>
                <c:pt idx="1497">
                  <c:v>3.1500235885629819</c:v>
                </c:pt>
                <c:pt idx="1498">
                  <c:v>3.1546751419386347</c:v>
                </c:pt>
                <c:pt idx="1499">
                  <c:v>3.1588700363502644</c:v>
                </c:pt>
                <c:pt idx="1500">
                  <c:v>3.1636568471924806</c:v>
                </c:pt>
                <c:pt idx="1501">
                  <c:v>3.1681362315422219</c:v>
                </c:pt>
                <c:pt idx="1502">
                  <c:v>3.1729393099109249</c:v>
                </c:pt>
                <c:pt idx="1503">
                  <c:v>3.1780109454966299</c:v>
                </c:pt>
                <c:pt idx="1504">
                  <c:v>3.1822176249361132</c:v>
                </c:pt>
                <c:pt idx="1505">
                  <c:v>3.1866952025570807</c:v>
                </c:pt>
                <c:pt idx="1506">
                  <c:v>3.1912592541303542</c:v>
                </c:pt>
                <c:pt idx="1507">
                  <c:v>3.1958416343721128</c:v>
                </c:pt>
                <c:pt idx="1508">
                  <c:v>3.2006786046961131</c:v>
                </c:pt>
                <c:pt idx="1509">
                  <c:v>3.2049396012159637</c:v>
                </c:pt>
                <c:pt idx="1510">
                  <c:v>3.2094070452474006</c:v>
                </c:pt>
                <c:pt idx="1511">
                  <c:v>3.2139190388106003</c:v>
                </c:pt>
                <c:pt idx="1512">
                  <c:v>3.2185193606325209</c:v>
                </c:pt>
                <c:pt idx="1513">
                  <c:v>3.2231501063992076</c:v>
                </c:pt>
                <c:pt idx="1514">
                  <c:v>3.2275334522582084</c:v>
                </c:pt>
                <c:pt idx="1515">
                  <c:v>3.2324521485709026</c:v>
                </c:pt>
                <c:pt idx="1516">
                  <c:v>3.2363354979149572</c:v>
                </c:pt>
                <c:pt idx="1517">
                  <c:v>3.2412916260867082</c:v>
                </c:pt>
                <c:pt idx="1518">
                  <c:v>3.24577987510362</c:v>
                </c:pt>
                <c:pt idx="1519">
                  <c:v>3.2499988732067342</c:v>
                </c:pt>
                <c:pt idx="1520">
                  <c:v>3.2546829156131265</c:v>
                </c:pt>
                <c:pt idx="1521">
                  <c:v>3.2590844100184375</c:v>
                </c:pt>
                <c:pt idx="1522">
                  <c:v>3.2634306308493208</c:v>
                </c:pt>
                <c:pt idx="1523">
                  <c:v>3.267971706516005</c:v>
                </c:pt>
                <c:pt idx="1524">
                  <c:v>3.2727039836647918</c:v>
                </c:pt>
                <c:pt idx="1525">
                  <c:v>3.2773772991806682</c:v>
                </c:pt>
                <c:pt idx="1526">
                  <c:v>3.2813519654397751</c:v>
                </c:pt>
                <c:pt idx="1527">
                  <c:v>3.2858888673120612</c:v>
                </c:pt>
                <c:pt idx="1528">
                  <c:v>3.2902050291638218</c:v>
                </c:pt>
                <c:pt idx="1529">
                  <c:v>3.2947865193603563</c:v>
                </c:pt>
                <c:pt idx="1530">
                  <c:v>3.2993072612684853</c:v>
                </c:pt>
                <c:pt idx="1531">
                  <c:v>3.303313013009272</c:v>
                </c:pt>
                <c:pt idx="1532">
                  <c:v>3.3078031944606017</c:v>
                </c:pt>
                <c:pt idx="1533">
                  <c:v>3.312064793509844</c:v>
                </c:pt>
                <c:pt idx="1534">
                  <c:v>3.3163666760565067</c:v>
                </c:pt>
                <c:pt idx="1535">
                  <c:v>3.3209820327648627</c:v>
                </c:pt>
                <c:pt idx="1536">
                  <c:v>3.3253843248166932</c:v>
                </c:pt>
                <c:pt idx="1537">
                  <c:v>3.3298218166638947</c:v>
                </c:pt>
                <c:pt idx="1538">
                  <c:v>3.3337490952812123</c:v>
                </c:pt>
                <c:pt idx="1539">
                  <c:v>3.3383102051689182</c:v>
                </c:pt>
                <c:pt idx="1540">
                  <c:v>3.3423353608555075</c:v>
                </c:pt>
                <c:pt idx="1541">
                  <c:v>3.3462667631504148</c:v>
                </c:pt>
                <c:pt idx="1542">
                  <c:v>3.3512251433967166</c:v>
                </c:pt>
                <c:pt idx="1543">
                  <c:v>3.3555111999738623</c:v>
                </c:pt>
                <c:pt idx="1544">
                  <c:v>3.3595544565503799</c:v>
                </c:pt>
                <c:pt idx="1545">
                  <c:v>3.3635961400866008</c:v>
                </c:pt>
                <c:pt idx="1546">
                  <c:v>3.3680183660873899</c:v>
                </c:pt>
                <c:pt idx="1547">
                  <c:v>3.3721617923549032</c:v>
                </c:pt>
                <c:pt idx="1548">
                  <c:v>3.3764871464912729</c:v>
                </c:pt>
                <c:pt idx="1549">
                  <c:v>3.3805674084013813</c:v>
                </c:pt>
                <c:pt idx="1550">
                  <c:v>3.3849124395455616</c:v>
                </c:pt>
                <c:pt idx="1551">
                  <c:v>3.3889574436923957</c:v>
                </c:pt>
                <c:pt idx="1552">
                  <c:v>3.3936095941713531</c:v>
                </c:pt>
                <c:pt idx="1553">
                  <c:v>3.3974715858756248</c:v>
                </c:pt>
                <c:pt idx="1554">
                  <c:v>3.4013119422648002</c:v>
                </c:pt>
                <c:pt idx="1555">
                  <c:v>3.4057401473676192</c:v>
                </c:pt>
                <c:pt idx="1556">
                  <c:v>3.4100313772846982</c:v>
                </c:pt>
                <c:pt idx="1557">
                  <c:v>3.4136875426912736</c:v>
                </c:pt>
                <c:pt idx="1558">
                  <c:v>3.4182256075898967</c:v>
                </c:pt>
                <c:pt idx="1559">
                  <c:v>3.4222174235631964</c:v>
                </c:pt>
                <c:pt idx="1560">
                  <c:v>3.4265127215265898</c:v>
                </c:pt>
                <c:pt idx="1561">
                  <c:v>3.4304318332309554</c:v>
                </c:pt>
                <c:pt idx="1562">
                  <c:v>3.4345071147653976</c:v>
                </c:pt>
                <c:pt idx="1563">
                  <c:v>3.438771295559925</c:v>
                </c:pt>
                <c:pt idx="1564">
                  <c:v>3.4425367713881552</c:v>
                </c:pt>
                <c:pt idx="1565">
                  <c:v>3.4465708683700136</c:v>
                </c:pt>
                <c:pt idx="1566">
                  <c:v>3.4504452572244024</c:v>
                </c:pt>
                <c:pt idx="1567">
                  <c:v>3.4544703165219075</c:v>
                </c:pt>
                <c:pt idx="1568">
                  <c:v>3.4584557799374522</c:v>
                </c:pt>
                <c:pt idx="1569">
                  <c:v>3.4627908192529651</c:v>
                </c:pt>
                <c:pt idx="1570">
                  <c:v>3.4660743101100397</c:v>
                </c:pt>
                <c:pt idx="1571">
                  <c:v>3.470377283012585</c:v>
                </c:pt>
                <c:pt idx="1572">
                  <c:v>3.4744288058294597</c:v>
                </c:pt>
                <c:pt idx="1573">
                  <c:v>3.4785421947970989</c:v>
                </c:pt>
                <c:pt idx="1574">
                  <c:v>3.4822637307721531</c:v>
                </c:pt>
                <c:pt idx="1575">
                  <c:v>3.4862163812340587</c:v>
                </c:pt>
                <c:pt idx="1576">
                  <c:v>3.4898208497876801</c:v>
                </c:pt>
                <c:pt idx="1577">
                  <c:v>3.4936065709158637</c:v>
                </c:pt>
                <c:pt idx="1578">
                  <c:v>3.4978093397320325</c:v>
                </c:pt>
                <c:pt idx="1579">
                  <c:v>3.5013974512327484</c:v>
                </c:pt>
                <c:pt idx="1580">
                  <c:v>3.5054334393002327</c:v>
                </c:pt>
                <c:pt idx="1581">
                  <c:v>3.5088936697049626</c:v>
                </c:pt>
                <c:pt idx="1582">
                  <c:v>3.5131782133581373</c:v>
                </c:pt>
                <c:pt idx="1583">
                  <c:v>3.5172783785642237</c:v>
                </c:pt>
                <c:pt idx="1584">
                  <c:v>3.5206432597734425</c:v>
                </c:pt>
                <c:pt idx="1585">
                  <c:v>3.5241396360842372</c:v>
                </c:pt>
                <c:pt idx="1586">
                  <c:v>3.5279314307457672</c:v>
                </c:pt>
                <c:pt idx="1587">
                  <c:v>3.53179162991034</c:v>
                </c:pt>
                <c:pt idx="1588">
                  <c:v>3.5356080221358424</c:v>
                </c:pt>
                <c:pt idx="1589">
                  <c:v>3.5393425633881823</c:v>
                </c:pt>
                <c:pt idx="1590">
                  <c:v>3.5434230850436697</c:v>
                </c:pt>
                <c:pt idx="1591">
                  <c:v>3.5470801558914</c:v>
                </c:pt>
                <c:pt idx="1592">
                  <c:v>3.5504114533856224</c:v>
                </c:pt>
                <c:pt idx="1593">
                  <c:v>3.5544061718981177</c:v>
                </c:pt>
                <c:pt idx="1594">
                  <c:v>3.5577277229705078</c:v>
                </c:pt>
                <c:pt idx="1595">
                  <c:v>3.5610071603165201</c:v>
                </c:pt>
                <c:pt idx="1596">
                  <c:v>3.5646138238243825</c:v>
                </c:pt>
                <c:pt idx="1597">
                  <c:v>3.5684403640590077</c:v>
                </c:pt>
                <c:pt idx="1598">
                  <c:v>3.5721665000142839</c:v>
                </c:pt>
                <c:pt idx="1599">
                  <c:v>3.5757679393653077</c:v>
                </c:pt>
                <c:pt idx="1600">
                  <c:v>3.5793798112205844</c:v>
                </c:pt>
                <c:pt idx="1601">
                  <c:v>3.5824669866242234</c:v>
                </c:pt>
                <c:pt idx="1602">
                  <c:v>3.5866058338081168</c:v>
                </c:pt>
                <c:pt idx="1603">
                  <c:v>3.5898654536940802</c:v>
                </c:pt>
                <c:pt idx="1604">
                  <c:v>3.5933611643959802</c:v>
                </c:pt>
                <c:pt idx="1605">
                  <c:v>3.5965736022218247</c:v>
                </c:pt>
                <c:pt idx="1606">
                  <c:v>3.600061219175875</c:v>
                </c:pt>
                <c:pt idx="1607">
                  <c:v>3.6036534444606798</c:v>
                </c:pt>
                <c:pt idx="1608">
                  <c:v>3.6073493139791197</c:v>
                </c:pt>
                <c:pt idx="1609">
                  <c:v>3.6106280573364185</c:v>
                </c:pt>
                <c:pt idx="1610">
                  <c:v>3.6142839980921182</c:v>
                </c:pt>
                <c:pt idx="1611">
                  <c:v>3.6171688867620801</c:v>
                </c:pt>
                <c:pt idx="1612">
                  <c:v>3.6206154820703875</c:v>
                </c:pt>
                <c:pt idx="1613">
                  <c:v>3.624239277201279</c:v>
                </c:pt>
                <c:pt idx="1614">
                  <c:v>3.6273355853010285</c:v>
                </c:pt>
                <c:pt idx="1615">
                  <c:v>3.6308382797298271</c:v>
                </c:pt>
                <c:pt idx="1616">
                  <c:v>3.6341626158136267</c:v>
                </c:pt>
                <c:pt idx="1617">
                  <c:v>3.6374171228459362</c:v>
                </c:pt>
                <c:pt idx="1618">
                  <c:v>3.6405630103396112</c:v>
                </c:pt>
                <c:pt idx="1619">
                  <c:v>3.6441186892786526</c:v>
                </c:pt>
                <c:pt idx="1620">
                  <c:v>3.6474459033699067</c:v>
                </c:pt>
                <c:pt idx="1621">
                  <c:v>3.6504411842948081</c:v>
                </c:pt>
                <c:pt idx="1622">
                  <c:v>3.6537731309610448</c:v>
                </c:pt>
                <c:pt idx="1623">
                  <c:v>3.6569292587542153</c:v>
                </c:pt>
                <c:pt idx="1624">
                  <c:v>3.6598514432894738</c:v>
                </c:pt>
                <c:pt idx="1625">
                  <c:v>3.6635467741631498</c:v>
                </c:pt>
                <c:pt idx="1626">
                  <c:v>3.6663078982042951</c:v>
                </c:pt>
                <c:pt idx="1627">
                  <c:v>3.6692440602262422</c:v>
                </c:pt>
                <c:pt idx="1628">
                  <c:v>3.6722368347781527</c:v>
                </c:pt>
                <c:pt idx="1629">
                  <c:v>3.6757868286464985</c:v>
                </c:pt>
                <c:pt idx="1630">
                  <c:v>3.6790049881064992</c:v>
                </c:pt>
                <c:pt idx="1631">
                  <c:v>3.6817897704236202</c:v>
                </c:pt>
                <c:pt idx="1632">
                  <c:v>3.6845127651049414</c:v>
                </c:pt>
                <c:pt idx="1633">
                  <c:v>3.6877642416505587</c:v>
                </c:pt>
                <c:pt idx="1634">
                  <c:v>3.6906137918049162</c:v>
                </c:pt>
                <c:pt idx="1635">
                  <c:v>3.6938187478081792</c:v>
                </c:pt>
                <c:pt idx="1636">
                  <c:v>3.6968851101474867</c:v>
                </c:pt>
                <c:pt idx="1637">
                  <c:v>3.6997490335582301</c:v>
                </c:pt>
                <c:pt idx="1638">
                  <c:v>3.7026833090253182</c:v>
                </c:pt>
                <c:pt idx="1639">
                  <c:v>3.7059057240343352</c:v>
                </c:pt>
                <c:pt idx="1640">
                  <c:v>3.7088675273227802</c:v>
                </c:pt>
                <c:pt idx="1641">
                  <c:v>3.7119988478811652</c:v>
                </c:pt>
                <c:pt idx="1642">
                  <c:v>3.7146056322041767</c:v>
                </c:pt>
                <c:pt idx="1643">
                  <c:v>3.7174357642917579</c:v>
                </c:pt>
                <c:pt idx="1644">
                  <c:v>3.7201899274001384</c:v>
                </c:pt>
                <c:pt idx="1645">
                  <c:v>3.7234054452929102</c:v>
                </c:pt>
                <c:pt idx="1646">
                  <c:v>3.7257822717420019</c:v>
                </c:pt>
                <c:pt idx="1647">
                  <c:v>3.7287042447786556</c:v>
                </c:pt>
                <c:pt idx="1648">
                  <c:v>3.7310762954443604</c:v>
                </c:pt>
                <c:pt idx="1649">
                  <c:v>3.7342659425417932</c:v>
                </c:pt>
                <c:pt idx="1650">
                  <c:v>3.7367873573856563</c:v>
                </c:pt>
                <c:pt idx="1651">
                  <c:v>3.7398284688035397</c:v>
                </c:pt>
                <c:pt idx="1652">
                  <c:v>3.7428134741367667</c:v>
                </c:pt>
                <c:pt idx="1653">
                  <c:v>3.7451603364911432</c:v>
                </c:pt>
                <c:pt idx="1654">
                  <c:v>3.7477221412377411</c:v>
                </c:pt>
                <c:pt idx="1655">
                  <c:v>3.750582362013585</c:v>
                </c:pt>
                <c:pt idx="1656">
                  <c:v>3.7533303647224243</c:v>
                </c:pt>
                <c:pt idx="1657">
                  <c:v>3.7556674557852925</c:v>
                </c:pt>
                <c:pt idx="1658">
                  <c:v>3.7581195341412399</c:v>
                </c:pt>
                <c:pt idx="1659">
                  <c:v>3.7608765247478679</c:v>
                </c:pt>
                <c:pt idx="1660">
                  <c:v>3.7634286988319219</c:v>
                </c:pt>
                <c:pt idx="1661">
                  <c:v>3.7660673196398173</c:v>
                </c:pt>
                <c:pt idx="1662">
                  <c:v>3.7685052911881831</c:v>
                </c:pt>
                <c:pt idx="1663">
                  <c:v>3.7710288690142817</c:v>
                </c:pt>
                <c:pt idx="1664">
                  <c:v>3.7737568914265185</c:v>
                </c:pt>
                <c:pt idx="1665">
                  <c:v>3.7761767667547699</c:v>
                </c:pt>
                <c:pt idx="1666">
                  <c:v>3.7788985831008568</c:v>
                </c:pt>
                <c:pt idx="1667">
                  <c:v>3.7814081940888169</c:v>
                </c:pt>
                <c:pt idx="1668">
                  <c:v>3.7836774851152875</c:v>
                </c:pt>
                <c:pt idx="1669">
                  <c:v>3.7859415598497179</c:v>
                </c:pt>
                <c:pt idx="1670">
                  <c:v>3.7884453964846787</c:v>
                </c:pt>
                <c:pt idx="1671">
                  <c:v>3.7908397669860814</c:v>
                </c:pt>
                <c:pt idx="1672">
                  <c:v>3.7931144840933153</c:v>
                </c:pt>
                <c:pt idx="1673">
                  <c:v>3.7955872620694722</c:v>
                </c:pt>
                <c:pt idx="1674">
                  <c:v>3.7981439059514157</c:v>
                </c:pt>
                <c:pt idx="1675">
                  <c:v>3.8003778702999051</c:v>
                </c:pt>
                <c:pt idx="1676">
                  <c:v>3.8026047406996453</c:v>
                </c:pt>
                <c:pt idx="1677">
                  <c:v>3.8047970125093085</c:v>
                </c:pt>
                <c:pt idx="1678">
                  <c:v>3.8072372016115219</c:v>
                </c:pt>
                <c:pt idx="1679">
                  <c:v>3.8093051711628378</c:v>
                </c:pt>
                <c:pt idx="1680">
                  <c:v>3.8115817808436749</c:v>
                </c:pt>
                <c:pt idx="1681">
                  <c:v>3.8140824153581718</c:v>
                </c:pt>
                <c:pt idx="1682">
                  <c:v>3.8162872286840979</c:v>
                </c:pt>
                <c:pt idx="1683">
                  <c:v>3.8184486960726072</c:v>
                </c:pt>
                <c:pt idx="1684">
                  <c:v>3.8204977085481246</c:v>
                </c:pt>
                <c:pt idx="1685">
                  <c:v>3.8228462274080139</c:v>
                </c:pt>
                <c:pt idx="1686">
                  <c:v>3.8247110979723669</c:v>
                </c:pt>
                <c:pt idx="1687">
                  <c:v>3.8268063535836316</c:v>
                </c:pt>
                <c:pt idx="1688">
                  <c:v>3.8289682288563411</c:v>
                </c:pt>
                <c:pt idx="1689">
                  <c:v>3.8311880704266548</c:v>
                </c:pt>
                <c:pt idx="1690">
                  <c:v>3.83324557195199</c:v>
                </c:pt>
                <c:pt idx="1691">
                  <c:v>3.8352943421105445</c:v>
                </c:pt>
                <c:pt idx="1692">
                  <c:v>3.8370841628508248</c:v>
                </c:pt>
                <c:pt idx="1693">
                  <c:v>3.8393760988911025</c:v>
                </c:pt>
                <c:pt idx="1694">
                  <c:v>3.8413815939688525</c:v>
                </c:pt>
                <c:pt idx="1695">
                  <c:v>3.8433949865901682</c:v>
                </c:pt>
                <c:pt idx="1696">
                  <c:v>3.845125590529098</c:v>
                </c:pt>
                <c:pt idx="1697">
                  <c:v>3.8472337515769937</c:v>
                </c:pt>
                <c:pt idx="1698">
                  <c:v>3.8490665070417576</c:v>
                </c:pt>
                <c:pt idx="1699">
                  <c:v>3.8512198957471377</c:v>
                </c:pt>
                <c:pt idx="1700">
                  <c:v>3.8527387385318974</c:v>
                </c:pt>
                <c:pt idx="1701">
                  <c:v>3.8549204769989753</c:v>
                </c:pt>
                <c:pt idx="1702">
                  <c:v>3.8566093832646229</c:v>
                </c:pt>
                <c:pt idx="1703">
                  <c:v>3.858709293957518</c:v>
                </c:pt>
                <c:pt idx="1704">
                  <c:v>3.8604799462177297</c:v>
                </c:pt>
                <c:pt idx="1705">
                  <c:v>3.8623310179457935</c:v>
                </c:pt>
                <c:pt idx="1706">
                  <c:v>3.8642051478016151</c:v>
                </c:pt>
                <c:pt idx="1707">
                  <c:v>3.8658476877034227</c:v>
                </c:pt>
                <c:pt idx="1708">
                  <c:v>3.8679404043266077</c:v>
                </c:pt>
                <c:pt idx="1709">
                  <c:v>3.8693769331025547</c:v>
                </c:pt>
                <c:pt idx="1710">
                  <c:v>3.8711456234674317</c:v>
                </c:pt>
                <c:pt idx="1711">
                  <c:v>3.872989442360915</c:v>
                </c:pt>
                <c:pt idx="1712">
                  <c:v>3.8749141092248607</c:v>
                </c:pt>
                <c:pt idx="1713">
                  <c:v>3.8763347867519991</c:v>
                </c:pt>
                <c:pt idx="1714">
                  <c:v>3.8782069088844349</c:v>
                </c:pt>
                <c:pt idx="1715">
                  <c:v>3.8798725500622924</c:v>
                </c:pt>
                <c:pt idx="1716">
                  <c:v>3.8814906687221482</c:v>
                </c:pt>
                <c:pt idx="1717">
                  <c:v>3.8830298525454885</c:v>
                </c:pt>
                <c:pt idx="1718">
                  <c:v>3.8846331434571151</c:v>
                </c:pt>
                <c:pt idx="1719">
                  <c:v>3.8863373943734976</c:v>
                </c:pt>
                <c:pt idx="1720">
                  <c:v>3.8877089272010532</c:v>
                </c:pt>
                <c:pt idx="1721">
                  <c:v>3.8895588163343926</c:v>
                </c:pt>
                <c:pt idx="1722">
                  <c:v>3.891085543154519</c:v>
                </c:pt>
                <c:pt idx="1723">
                  <c:v>3.8924649782769798</c:v>
                </c:pt>
                <c:pt idx="1724">
                  <c:v>3.893987458799919</c:v>
                </c:pt>
                <c:pt idx="1725">
                  <c:v>3.8956339113021277</c:v>
                </c:pt>
                <c:pt idx="1726">
                  <c:v>3.8970847133410551</c:v>
                </c:pt>
                <c:pt idx="1727">
                  <c:v>3.8984503224506728</c:v>
                </c:pt>
                <c:pt idx="1728">
                  <c:v>3.90005229638939</c:v>
                </c:pt>
                <c:pt idx="1729">
                  <c:v>3.9015549608878572</c:v>
                </c:pt>
                <c:pt idx="1730">
                  <c:v>3.9030297776467289</c:v>
                </c:pt>
                <c:pt idx="1731">
                  <c:v>3.9042740495843482</c:v>
                </c:pt>
                <c:pt idx="1732">
                  <c:v>3.9057323700844342</c:v>
                </c:pt>
                <c:pt idx="1733">
                  <c:v>3.9071010604936407</c:v>
                </c:pt>
                <c:pt idx="1734">
                  <c:v>3.9086074571191047</c:v>
                </c:pt>
                <c:pt idx="1735">
                  <c:v>3.9099549002259426</c:v>
                </c:pt>
                <c:pt idx="1736">
                  <c:v>3.9111500645346444</c:v>
                </c:pt>
                <c:pt idx="1737">
                  <c:v>3.9123900012184798</c:v>
                </c:pt>
                <c:pt idx="1738">
                  <c:v>3.9138248056507674</c:v>
                </c:pt>
                <c:pt idx="1739">
                  <c:v>3.9152765534021667</c:v>
                </c:pt>
                <c:pt idx="1740">
                  <c:v>3.9165237499878649</c:v>
                </c:pt>
                <c:pt idx="1741">
                  <c:v>3.9176691313647161</c:v>
                </c:pt>
                <c:pt idx="1742">
                  <c:v>3.9188966799283467</c:v>
                </c:pt>
                <c:pt idx="1743">
                  <c:v>3.9201422810101625</c:v>
                </c:pt>
                <c:pt idx="1744">
                  <c:v>3.9214181938743544</c:v>
                </c:pt>
                <c:pt idx="1745">
                  <c:v>3.9225698229648174</c:v>
                </c:pt>
                <c:pt idx="1746">
                  <c:v>3.9237394571520019</c:v>
                </c:pt>
                <c:pt idx="1747">
                  <c:v>3.9250673174797477</c:v>
                </c:pt>
                <c:pt idx="1748">
                  <c:v>3.9260208576620652</c:v>
                </c:pt>
                <c:pt idx="1749">
                  <c:v>3.9272911925798049</c:v>
                </c:pt>
                <c:pt idx="1750">
                  <c:v>3.9285571660273684</c:v>
                </c:pt>
                <c:pt idx="1751">
                  <c:v>3.9298166209592718</c:v>
                </c:pt>
                <c:pt idx="1752">
                  <c:v>3.9309112469867684</c:v>
                </c:pt>
                <c:pt idx="1753">
                  <c:v>3.9318337393742802</c:v>
                </c:pt>
                <c:pt idx="1754">
                  <c:v>3.9330559855359595</c:v>
                </c:pt>
                <c:pt idx="1755">
                  <c:v>3.9340330197820332</c:v>
                </c:pt>
                <c:pt idx="1756">
                  <c:v>3.9351620668152147</c:v>
                </c:pt>
                <c:pt idx="1757">
                  <c:v>3.9362996032270368</c:v>
                </c:pt>
                <c:pt idx="1758">
                  <c:v>3.9373965512441402</c:v>
                </c:pt>
                <c:pt idx="1759">
                  <c:v>3.9383544219745068</c:v>
                </c:pt>
                <c:pt idx="1760">
                  <c:v>3.9392199019036984</c:v>
                </c:pt>
                <c:pt idx="1761">
                  <c:v>3.9405059058910332</c:v>
                </c:pt>
                <c:pt idx="1762">
                  <c:v>3.9413519586656842</c:v>
                </c:pt>
                <c:pt idx="1763">
                  <c:v>3.9422846763228332</c:v>
                </c:pt>
                <c:pt idx="1764">
                  <c:v>3.9433740243197275</c:v>
                </c:pt>
                <c:pt idx="1765">
                  <c:v>3.9442045844717253</c:v>
                </c:pt>
                <c:pt idx="1766">
                  <c:v>3.9453143201983152</c:v>
                </c:pt>
                <c:pt idx="1767">
                  <c:v>3.9461335337691148</c:v>
                </c:pt>
                <c:pt idx="1768">
                  <c:v>3.9470613850498397</c:v>
                </c:pt>
                <c:pt idx="1769">
                  <c:v>3.9479996242482547</c:v>
                </c:pt>
                <c:pt idx="1770">
                  <c:v>3.9488707086601096</c:v>
                </c:pt>
                <c:pt idx="1771">
                  <c:v>3.9498097871650621</c:v>
                </c:pt>
                <c:pt idx="1772">
                  <c:v>3.9507648047225792</c:v>
                </c:pt>
                <c:pt idx="1773">
                  <c:v>3.9516253771178373</c:v>
                </c:pt>
                <c:pt idx="1774">
                  <c:v>3.9523516969576225</c:v>
                </c:pt>
                <c:pt idx="1775">
                  <c:v>3.9531104016661982</c:v>
                </c:pt>
                <c:pt idx="1776">
                  <c:v>3.9541967652312136</c:v>
                </c:pt>
                <c:pt idx="1777">
                  <c:v>3.9548965481995682</c:v>
                </c:pt>
                <c:pt idx="1778">
                  <c:v>3.9556512111733375</c:v>
                </c:pt>
                <c:pt idx="1779">
                  <c:v>3.9563951995556375</c:v>
                </c:pt>
                <c:pt idx="1780">
                  <c:v>3.9572046080465801</c:v>
                </c:pt>
                <c:pt idx="1781">
                  <c:v>3.9580240461391476</c:v>
                </c:pt>
                <c:pt idx="1782">
                  <c:v>3.9587590896151768</c:v>
                </c:pt>
                <c:pt idx="1783">
                  <c:v>3.95947926054132</c:v>
                </c:pt>
                <c:pt idx="1784">
                  <c:v>3.9603549575150052</c:v>
                </c:pt>
                <c:pt idx="1785">
                  <c:v>3.961015259160475</c:v>
                </c:pt>
                <c:pt idx="1786">
                  <c:v>3.9617569836248219</c:v>
                </c:pt>
                <c:pt idx="1787">
                  <c:v>3.9624045188240746</c:v>
                </c:pt>
                <c:pt idx="1788">
                  <c:v>3.96312515443927</c:v>
                </c:pt>
                <c:pt idx="1789">
                  <c:v>3.9637677249126408</c:v>
                </c:pt>
                <c:pt idx="1790">
                  <c:v>3.96459796369377</c:v>
                </c:pt>
                <c:pt idx="1791">
                  <c:v>3.9651367777358608</c:v>
                </c:pt>
                <c:pt idx="1792">
                  <c:v>3.9657220757419602</c:v>
                </c:pt>
                <c:pt idx="1793">
                  <c:v>3.9664457671613098</c:v>
                </c:pt>
                <c:pt idx="1794">
                  <c:v>3.9671635996857253</c:v>
                </c:pt>
                <c:pt idx="1795">
                  <c:v>3.9676843464959837</c:v>
                </c:pt>
                <c:pt idx="1796">
                  <c:v>3.9684325945083132</c:v>
                </c:pt>
                <c:pt idx="1797">
                  <c:v>3.9690425058709371</c:v>
                </c:pt>
                <c:pt idx="1798">
                  <c:v>3.9696035232106337</c:v>
                </c:pt>
                <c:pt idx="1799">
                  <c:v>3.9701237821293889</c:v>
                </c:pt>
                <c:pt idx="1800">
                  <c:v>3.9708039242010695</c:v>
                </c:pt>
                <c:pt idx="1801">
                  <c:v>3.971335089468226</c:v>
                </c:pt>
                <c:pt idx="1802">
                  <c:v>3.972010515688865</c:v>
                </c:pt>
                <c:pt idx="1803">
                  <c:v>3.9724343575833432</c:v>
                </c:pt>
                <c:pt idx="1804">
                  <c:v>3.9730404295812707</c:v>
                </c:pt>
                <c:pt idx="1805">
                  <c:v>3.9735640193185637</c:v>
                </c:pt>
                <c:pt idx="1806">
                  <c:v>3.9741831586344292</c:v>
                </c:pt>
                <c:pt idx="1807">
                  <c:v>3.9746535895685007</c:v>
                </c:pt>
                <c:pt idx="1808">
                  <c:v>3.9751871063580397</c:v>
                </c:pt>
                <c:pt idx="1809">
                  <c:v>3.9757085644350787</c:v>
                </c:pt>
                <c:pt idx="1810">
                  <c:v>3.9761792901737789</c:v>
                </c:pt>
                <c:pt idx="1811">
                  <c:v>3.9765990053877198</c:v>
                </c:pt>
                <c:pt idx="1812">
                  <c:v>3.9770970475772884</c:v>
                </c:pt>
                <c:pt idx="1813">
                  <c:v>3.9775654446771149</c:v>
                </c:pt>
                <c:pt idx="1814">
                  <c:v>3.9780470948035833</c:v>
                </c:pt>
                <c:pt idx="1815">
                  <c:v>3.9784700225023402</c:v>
                </c:pt>
                <c:pt idx="1816">
                  <c:v>3.9789473064958547</c:v>
                </c:pt>
                <c:pt idx="1817">
                  <c:v>3.9794623746810842</c:v>
                </c:pt>
                <c:pt idx="1818">
                  <c:v>3.9798963393771167</c:v>
                </c:pt>
                <c:pt idx="1819">
                  <c:v>3.9803280273228601</c:v>
                </c:pt>
                <c:pt idx="1820">
                  <c:v>3.9806872119247951</c:v>
                </c:pt>
                <c:pt idx="1821">
                  <c:v>3.9811656405047398</c:v>
                </c:pt>
                <c:pt idx="1822">
                  <c:v>3.9815449757976702</c:v>
                </c:pt>
                <c:pt idx="1823">
                  <c:v>3.9819165214495342</c:v>
                </c:pt>
                <c:pt idx="1824">
                  <c:v>3.9822883932651041</c:v>
                </c:pt>
                <c:pt idx="1825">
                  <c:v>3.9827858399559197</c:v>
                </c:pt>
                <c:pt idx="1826">
                  <c:v>3.9829890186381047</c:v>
                </c:pt>
                <c:pt idx="1827">
                  <c:v>3.9834370655803784</c:v>
                </c:pt>
                <c:pt idx="1828">
                  <c:v>3.9838349934519282</c:v>
                </c:pt>
                <c:pt idx="1829">
                  <c:v>3.9841367280704478</c:v>
                </c:pt>
                <c:pt idx="1830">
                  <c:v>3.9845807694000306</c:v>
                </c:pt>
                <c:pt idx="1831">
                  <c:v>3.9848665867992077</c:v>
                </c:pt>
                <c:pt idx="1832">
                  <c:v>3.9852674460189221</c:v>
                </c:pt>
                <c:pt idx="1833">
                  <c:v>3.9855432657005201</c:v>
                </c:pt>
                <c:pt idx="1834">
                  <c:v>3.9859459801237587</c:v>
                </c:pt>
                <c:pt idx="1835">
                  <c:v>3.9862330534548467</c:v>
                </c:pt>
                <c:pt idx="1836">
                  <c:v>3.9865957112443842</c:v>
                </c:pt>
                <c:pt idx="1837">
                  <c:v>3.9868926039254378</c:v>
                </c:pt>
                <c:pt idx="1838">
                  <c:v>3.98718573181154</c:v>
                </c:pt>
                <c:pt idx="1839">
                  <c:v>3.9875622623446563</c:v>
                </c:pt>
                <c:pt idx="1840">
                  <c:v>3.9877972208432482</c:v>
                </c:pt>
                <c:pt idx="1841">
                  <c:v>3.9880962072502579</c:v>
                </c:pt>
                <c:pt idx="1842">
                  <c:v>3.9883230226311031</c:v>
                </c:pt>
                <c:pt idx="1843">
                  <c:v>3.9886060869216875</c:v>
                </c:pt>
                <c:pt idx="1844">
                  <c:v>3.988875155176415</c:v>
                </c:pt>
                <c:pt idx="1845">
                  <c:v>3.9890982918161821</c:v>
                </c:pt>
                <c:pt idx="1846">
                  <c:v>3.9894294808763782</c:v>
                </c:pt>
                <c:pt idx="1847">
                  <c:v>3.9897250540048974</c:v>
                </c:pt>
                <c:pt idx="1848">
                  <c:v>3.9899755432101598</c:v>
                </c:pt>
                <c:pt idx="1849">
                  <c:v>3.990143735359112</c:v>
                </c:pt>
                <c:pt idx="1850">
                  <c:v>3.9903805019252832</c:v>
                </c:pt>
                <c:pt idx="1851">
                  <c:v>3.9906065592367868</c:v>
                </c:pt>
                <c:pt idx="1852">
                  <c:v>3.9908626304744281</c:v>
                </c:pt>
                <c:pt idx="1853">
                  <c:v>3.9911257891697467</c:v>
                </c:pt>
                <c:pt idx="1854">
                  <c:v>3.9913601827031067</c:v>
                </c:pt>
                <c:pt idx="1855">
                  <c:v>3.9915321620518673</c:v>
                </c:pt>
                <c:pt idx="1856">
                  <c:v>3.9917065642884926</c:v>
                </c:pt>
                <c:pt idx="1857">
                  <c:v>3.9919521978287671</c:v>
                </c:pt>
                <c:pt idx="1858">
                  <c:v>3.9920902191800378</c:v>
                </c:pt>
                <c:pt idx="1859">
                  <c:v>3.9923603626894426</c:v>
                </c:pt>
                <c:pt idx="1860">
                  <c:v>3.9925220720422776</c:v>
                </c:pt>
                <c:pt idx="1861">
                  <c:v>3.9927386967603553</c:v>
                </c:pt>
                <c:pt idx="1862">
                  <c:v>3.9928279084504199</c:v>
                </c:pt>
                <c:pt idx="1863">
                  <c:v>3.9930344718026682</c:v>
                </c:pt>
                <c:pt idx="1864">
                  <c:v>3.9932146108392788</c:v>
                </c:pt>
                <c:pt idx="1865">
                  <c:v>3.9934273901630597</c:v>
                </c:pt>
                <c:pt idx="1866">
                  <c:v>3.9936150387061424</c:v>
                </c:pt>
                <c:pt idx="1867">
                  <c:v>3.9937795897287591</c:v>
                </c:pt>
                <c:pt idx="1868">
                  <c:v>3.9939893318181379</c:v>
                </c:pt>
                <c:pt idx="1869">
                  <c:v>3.9941014088874218</c:v>
                </c:pt>
                <c:pt idx="1870">
                  <c:v>3.9942631311747241</c:v>
                </c:pt>
                <c:pt idx="1871">
                  <c:v>3.9944469064923331</c:v>
                </c:pt>
                <c:pt idx="1872">
                  <c:v>3.9945865397258724</c:v>
                </c:pt>
                <c:pt idx="1873">
                  <c:v>3.9947338185837382</c:v>
                </c:pt>
                <c:pt idx="1874">
                  <c:v>3.9948356798465277</c:v>
                </c:pt>
                <c:pt idx="1875">
                  <c:v>3.9949893011166582</c:v>
                </c:pt>
                <c:pt idx="1876">
                  <c:v>3.9951193155680667</c:v>
                </c:pt>
                <c:pt idx="1877">
                  <c:v>3.9952612509460681</c:v>
                </c:pt>
                <c:pt idx="1878">
                  <c:v>3.9953854770673076</c:v>
                </c:pt>
                <c:pt idx="1879">
                  <c:v>3.9955466263199071</c:v>
                </c:pt>
                <c:pt idx="1880">
                  <c:v>3.9956131491637117</c:v>
                </c:pt>
                <c:pt idx="1881">
                  <c:v>3.9957706711306953</c:v>
                </c:pt>
                <c:pt idx="1882">
                  <c:v>3.9958969893255043</c:v>
                </c:pt>
                <c:pt idx="1883">
                  <c:v>3.9960025259262122</c:v>
                </c:pt>
                <c:pt idx="1884">
                  <c:v>3.9961059724351529</c:v>
                </c:pt>
                <c:pt idx="1885">
                  <c:v>3.9962233054299627</c:v>
                </c:pt>
                <c:pt idx="1886">
                  <c:v>3.996309159814786</c:v>
                </c:pt>
                <c:pt idx="1887">
                  <c:v>3.9964280943216299</c:v>
                </c:pt>
                <c:pt idx="1888">
                  <c:v>3.9965057407618749</c:v>
                </c:pt>
                <c:pt idx="1889">
                  <c:v>3.9966419032779523</c:v>
                </c:pt>
                <c:pt idx="1890">
                  <c:v>3.9967335183451951</c:v>
                </c:pt>
                <c:pt idx="1891">
                  <c:v>3.9968475197738091</c:v>
                </c:pt>
                <c:pt idx="1892">
                  <c:v>3.9969229414610381</c:v>
                </c:pt>
                <c:pt idx="1893">
                  <c:v>3.9969823466433798</c:v>
                </c:pt>
                <c:pt idx="1894">
                  <c:v>3.997116388649038</c:v>
                </c:pt>
                <c:pt idx="1895">
                  <c:v>3.9971763779004079</c:v>
                </c:pt>
                <c:pt idx="1896">
                  <c:v>3.9972850439167029</c:v>
                </c:pt>
                <c:pt idx="1897">
                  <c:v>3.9973690905666581</c:v>
                </c:pt>
                <c:pt idx="1898">
                  <c:v>3.9974392778213041</c:v>
                </c:pt>
                <c:pt idx="1899">
                  <c:v>3.9975123942567667</c:v>
                </c:pt>
                <c:pt idx="1900">
                  <c:v>3.9976115488071766</c:v>
                </c:pt>
                <c:pt idx="1901">
                  <c:v>3.9976598477674536</c:v>
                </c:pt>
                <c:pt idx="1902">
                  <c:v>3.9977362437962252</c:v>
                </c:pt>
                <c:pt idx="1903">
                  <c:v>3.9978054394185913</c:v>
                </c:pt>
                <c:pt idx="1904">
                  <c:v>3.9978758030289017</c:v>
                </c:pt>
                <c:pt idx="1905">
                  <c:v>3.9979041498933752</c:v>
                </c:pt>
                <c:pt idx="1906">
                  <c:v>3.9980165069026801</c:v>
                </c:pt>
                <c:pt idx="1907">
                  <c:v>3.9980737230743526</c:v>
                </c:pt>
                <c:pt idx="1908">
                  <c:v>3.9981407128050552</c:v>
                </c:pt>
                <c:pt idx="1909">
                  <c:v>3.9982089196226434</c:v>
                </c:pt>
                <c:pt idx="1910">
                  <c:v>3.9982279249381327</c:v>
                </c:pt>
                <c:pt idx="1911">
                  <c:v>3.9982748272973052</c:v>
                </c:pt>
                <c:pt idx="1912">
                  <c:v>3.9983623776322572</c:v>
                </c:pt>
                <c:pt idx="1913">
                  <c:v>3.9983818377626252</c:v>
                </c:pt>
                <c:pt idx="1914">
                  <c:v>3.9984615976466231</c:v>
                </c:pt>
                <c:pt idx="1915">
                  <c:v>3.9985092998818348</c:v>
                </c:pt>
                <c:pt idx="1916">
                  <c:v>3.9985617652058032</c:v>
                </c:pt>
                <c:pt idx="1917">
                  <c:v>3.9985940587463862</c:v>
                </c:pt>
                <c:pt idx="1918">
                  <c:v>3.9986540235218944</c:v>
                </c:pt>
                <c:pt idx="1919">
                  <c:v>3.9987103586911372</c:v>
                </c:pt>
                <c:pt idx="1920">
                  <c:v>3.9987341373031131</c:v>
                </c:pt>
                <c:pt idx="1921">
                  <c:v>3.99876986279678</c:v>
                </c:pt>
                <c:pt idx="1922">
                  <c:v>3.9987981272505273</c:v>
                </c:pt>
                <c:pt idx="1923">
                  <c:v>3.9988648493816399</c:v>
                </c:pt>
                <c:pt idx="1924">
                  <c:v>3.9989006952956725</c:v>
                </c:pt>
                <c:pt idx="1925">
                  <c:v>3.9989386734857977</c:v>
                </c:pt>
                <c:pt idx="1926">
                  <c:v>3.9989668398321077</c:v>
                </c:pt>
                <c:pt idx="1927">
                  <c:v>3.9990140088509962</c:v>
                </c:pt>
                <c:pt idx="1928">
                  <c:v>3.999052048194482</c:v>
                </c:pt>
                <c:pt idx="1929">
                  <c:v>3.9990719658997267</c:v>
                </c:pt>
                <c:pt idx="1930">
                  <c:v>3.9990980503885067</c:v>
                </c:pt>
                <c:pt idx="1931">
                  <c:v>3.9991273902168931</c:v>
                </c:pt>
                <c:pt idx="1932">
                  <c:v>3.9991663170749647</c:v>
                </c:pt>
                <c:pt idx="1933">
                  <c:v>3.9991958465367201</c:v>
                </c:pt>
                <c:pt idx="1934">
                  <c:v>3.9992354978100928</c:v>
                </c:pt>
                <c:pt idx="1935">
                  <c:v>3.9992426052371006</c:v>
                </c:pt>
                <c:pt idx="1936">
                  <c:v>3.9992708572941837</c:v>
                </c:pt>
                <c:pt idx="1937">
                  <c:v>3.9993014473426052</c:v>
                </c:pt>
                <c:pt idx="1938">
                  <c:v>3.9993396013790874</c:v>
                </c:pt>
                <c:pt idx="1939">
                  <c:v>3.9993559675365198</c:v>
                </c:pt>
                <c:pt idx="1940">
                  <c:v>3.9993733813348071</c:v>
                </c:pt>
                <c:pt idx="1941">
                  <c:v>3.9993916286818472</c:v>
                </c:pt>
                <c:pt idx="1942">
                  <c:v>3.9994128798745838</c:v>
                </c:pt>
                <c:pt idx="1943">
                  <c:v>3.9994371848502017</c:v>
                </c:pt>
                <c:pt idx="1944">
                  <c:v>3.9994735859373649</c:v>
                </c:pt>
                <c:pt idx="1945">
                  <c:v>3.9994899863575237</c:v>
                </c:pt>
                <c:pt idx="1946">
                  <c:v>3.9995052357263203</c:v>
                </c:pt>
                <c:pt idx="1947">
                  <c:v>3.9995339118049853</c:v>
                </c:pt>
                <c:pt idx="1948">
                  <c:v>3.9995482085017797</c:v>
                </c:pt>
                <c:pt idx="1949">
                  <c:v>3.9995786571234673</c:v>
                </c:pt>
                <c:pt idx="1950">
                  <c:v>3.9995837003767631</c:v>
                </c:pt>
                <c:pt idx="1951">
                  <c:v>3.9996040918697537</c:v>
                </c:pt>
                <c:pt idx="1952">
                  <c:v>3.9997025511133319</c:v>
                </c:pt>
                <c:pt idx="1953">
                  <c:v>3.9996388737725268</c:v>
                </c:pt>
                <c:pt idx="1954">
                  <c:v>3.9996419289177987</c:v>
                </c:pt>
                <c:pt idx="1955">
                  <c:v>3.9996507617762704</c:v>
                </c:pt>
                <c:pt idx="1956">
                  <c:v>3.9996657259828368</c:v>
                </c:pt>
                <c:pt idx="1957">
                  <c:v>3.99967160283121</c:v>
                </c:pt>
                <c:pt idx="1958">
                  <c:v>3.9996900510248174</c:v>
                </c:pt>
                <c:pt idx="1959">
                  <c:v>3.9997021266776387</c:v>
                </c:pt>
                <c:pt idx="1960">
                  <c:v>3.9997054348148775</c:v>
                </c:pt>
                <c:pt idx="1961">
                  <c:v>3.9997539271235785</c:v>
                </c:pt>
                <c:pt idx="1962">
                  <c:v>3.9997644682030677</c:v>
                </c:pt>
                <c:pt idx="1963">
                  <c:v>3.9997719738153732</c:v>
                </c:pt>
                <c:pt idx="1964">
                  <c:v>3.9997702161355297</c:v>
                </c:pt>
                <c:pt idx="1965">
                  <c:v>3.9997930967518625</c:v>
                </c:pt>
                <c:pt idx="1966">
                  <c:v>3.9997960116661799</c:v>
                </c:pt>
                <c:pt idx="1967">
                  <c:v>3.9997950255440347</c:v>
                </c:pt>
                <c:pt idx="1968">
                  <c:v>3.9998065494649726</c:v>
                </c:pt>
                <c:pt idx="1969">
                  <c:v>3.9998193759228422</c:v>
                </c:pt>
                <c:pt idx="1970">
                  <c:v>3.9998346458262226</c:v>
                </c:pt>
                <c:pt idx="1971">
                  <c:v>3.9998374277489277</c:v>
                </c:pt>
                <c:pt idx="1972">
                  <c:v>3.9998385469307149</c:v>
                </c:pt>
                <c:pt idx="1973">
                  <c:v>3.9998421450281203</c:v>
                </c:pt>
                <c:pt idx="1974">
                  <c:v>3.9998337238655597</c:v>
                </c:pt>
                <c:pt idx="1975">
                  <c:v>3.9998483256865081</c:v>
                </c:pt>
                <c:pt idx="1976">
                  <c:v>3.9998628441550816</c:v>
                </c:pt>
                <c:pt idx="1977">
                  <c:v>3.9998703491076828</c:v>
                </c:pt>
                <c:pt idx="1978">
                  <c:v>3.9998727053049437</c:v>
                </c:pt>
                <c:pt idx="1979">
                  <c:v>3.999875301433875</c:v>
                </c:pt>
                <c:pt idx="1980">
                  <c:v>3.9998931836101939</c:v>
                </c:pt>
                <c:pt idx="1981">
                  <c:v>3.9998950921308167</c:v>
                </c:pt>
                <c:pt idx="1982">
                  <c:v>3.9998928782265226</c:v>
                </c:pt>
                <c:pt idx="1983">
                  <c:v>3.999900295314732</c:v>
                </c:pt>
                <c:pt idx="1984">
                  <c:v>3.9998937950023992</c:v>
                </c:pt>
                <c:pt idx="1985">
                  <c:v>3.9999018165889302</c:v>
                </c:pt>
                <c:pt idx="1986">
                  <c:v>3.9999128968191937</c:v>
                </c:pt>
                <c:pt idx="1987">
                  <c:v>3.9999176478865306</c:v>
                </c:pt>
                <c:pt idx="1988">
                  <c:v>3.9999191806857071</c:v>
                </c:pt>
                <c:pt idx="1989">
                  <c:v>3.999928434065946</c:v>
                </c:pt>
                <c:pt idx="1990">
                  <c:v>3.9999275790837974</c:v>
                </c:pt>
                <c:pt idx="1991">
                  <c:v>3.9999332842559792</c:v>
                </c:pt>
                <c:pt idx="1992">
                  <c:v>3.99993930656216</c:v>
                </c:pt>
                <c:pt idx="1993">
                  <c:v>3.9999401164476125</c:v>
                </c:pt>
                <c:pt idx="1994">
                  <c:v>3.9999477430757424</c:v>
                </c:pt>
                <c:pt idx="1995">
                  <c:v>3.9999525913305067</c:v>
                </c:pt>
                <c:pt idx="1996">
                  <c:v>3.9999501990686781</c:v>
                </c:pt>
                <c:pt idx="1997">
                  <c:v>3.9999567076219802</c:v>
                </c:pt>
                <c:pt idx="1998">
                  <c:v>3.9999571527989697</c:v>
                </c:pt>
                <c:pt idx="1999">
                  <c:v>3.9999612821368982</c:v>
                </c:pt>
                <c:pt idx="2000">
                  <c:v>3.9999598804032424</c:v>
                </c:pt>
                <c:pt idx="2001">
                  <c:v>3.9999609505971532</c:v>
                </c:pt>
                <c:pt idx="2002">
                  <c:v>3.9999623217006337</c:v>
                </c:pt>
                <c:pt idx="2003">
                  <c:v>3.9999679079296326</c:v>
                </c:pt>
                <c:pt idx="2004">
                  <c:v>3.9999653264848472</c:v>
                </c:pt>
                <c:pt idx="2005">
                  <c:v>3.9999645218024642</c:v>
                </c:pt>
                <c:pt idx="2006">
                  <c:v>3.9999646498045824</c:v>
                </c:pt>
                <c:pt idx="2007">
                  <c:v>3.9999696038996384</c:v>
                </c:pt>
                <c:pt idx="2008">
                  <c:v>3.9999665937325597</c:v>
                </c:pt>
                <c:pt idx="2009">
                  <c:v>3.9999730574347749</c:v>
                </c:pt>
                <c:pt idx="2010">
                  <c:v>3.9999775526241552</c:v>
                </c:pt>
                <c:pt idx="2011">
                  <c:v>3.9999772176547399</c:v>
                </c:pt>
                <c:pt idx="2012">
                  <c:v>3.999977936616375</c:v>
                </c:pt>
                <c:pt idx="2013">
                  <c:v>3.9999780170842172</c:v>
                </c:pt>
                <c:pt idx="2014">
                  <c:v>3.9999779928681227</c:v>
                </c:pt>
                <c:pt idx="2015">
                  <c:v>3.9999793425119212</c:v>
                </c:pt>
                <c:pt idx="2016">
                  <c:v>3.9999815980425812</c:v>
                </c:pt>
                <c:pt idx="2017">
                  <c:v>3.9999841304693331</c:v>
                </c:pt>
                <c:pt idx="2018">
                  <c:v>3.99998162153266</c:v>
                </c:pt>
                <c:pt idx="2019">
                  <c:v>3.9999809132032706</c:v>
                </c:pt>
                <c:pt idx="2020">
                  <c:v>3.9999852516810392</c:v>
                </c:pt>
                <c:pt idx="2021">
                  <c:v>3.9999851931438486</c:v>
                </c:pt>
                <c:pt idx="2022">
                  <c:v>3.9999853452466176</c:v>
                </c:pt>
                <c:pt idx="2023">
                  <c:v>3.9999873118701199</c:v>
                </c:pt>
                <c:pt idx="2024">
                  <c:v>3.9999888821200775</c:v>
                </c:pt>
                <c:pt idx="2025">
                  <c:v>3.99998667657619</c:v>
                </c:pt>
                <c:pt idx="2026">
                  <c:v>3.9999898385413251</c:v>
                </c:pt>
                <c:pt idx="2027">
                  <c:v>3.9999901175407997</c:v>
                </c:pt>
                <c:pt idx="2028">
                  <c:v>3.9999898183218101</c:v>
                </c:pt>
                <c:pt idx="2029">
                  <c:v>3.9999919863529882</c:v>
                </c:pt>
                <c:pt idx="2030">
                  <c:v>3.9999903880741248</c:v>
                </c:pt>
                <c:pt idx="2031">
                  <c:v>3.9999889243960416</c:v>
                </c:pt>
                <c:pt idx="2032">
                  <c:v>3.9999926667006287</c:v>
                </c:pt>
                <c:pt idx="2033">
                  <c:v>3.9999923035909997</c:v>
                </c:pt>
                <c:pt idx="2034">
                  <c:v>3.9999925623918653</c:v>
                </c:pt>
                <c:pt idx="2035">
                  <c:v>3.9999933306499837</c:v>
                </c:pt>
                <c:pt idx="2036">
                  <c:v>3.9999929086348125</c:v>
                </c:pt>
                <c:pt idx="2037">
                  <c:v>3.9999927080892403</c:v>
                </c:pt>
                <c:pt idx="2038">
                  <c:v>3.9999929072304847</c:v>
                </c:pt>
                <c:pt idx="2039">
                  <c:v>3.9999931102511224</c:v>
                </c:pt>
                <c:pt idx="2040">
                  <c:v>3.9999935648202247</c:v>
                </c:pt>
                <c:pt idx="2041">
                  <c:v>3.9999944545846322</c:v>
                </c:pt>
                <c:pt idx="2042">
                  <c:v>3.9999935599203731</c:v>
                </c:pt>
                <c:pt idx="2043">
                  <c:v>3.9999942264341781</c:v>
                </c:pt>
                <c:pt idx="2044">
                  <c:v>3.9999958684651875</c:v>
                </c:pt>
                <c:pt idx="2045">
                  <c:v>3.999996119836724</c:v>
                </c:pt>
                <c:pt idx="2046">
                  <c:v>3.9999960376082395</c:v>
                </c:pt>
                <c:pt idx="2047">
                  <c:v>3.9999955870773252</c:v>
                </c:pt>
                <c:pt idx="2048">
                  <c:v>3.9999962355318597</c:v>
                </c:pt>
                <c:pt idx="2049">
                  <c:v>3.9999961440021887</c:v>
                </c:pt>
                <c:pt idx="2050">
                  <c:v>3.9999963357633224</c:v>
                </c:pt>
                <c:pt idx="2051">
                  <c:v>3.9999968565871202</c:v>
                </c:pt>
                <c:pt idx="2052">
                  <c:v>3.9999962187443496</c:v>
                </c:pt>
                <c:pt idx="2053">
                  <c:v>3.9999973802566742</c:v>
                </c:pt>
                <c:pt idx="2054">
                  <c:v>3.999993108398348</c:v>
                </c:pt>
                <c:pt idx="2055">
                  <c:v>3.999997217947719</c:v>
                </c:pt>
                <c:pt idx="2056">
                  <c:v>3.9999972294383626</c:v>
                </c:pt>
                <c:pt idx="2057">
                  <c:v>3.9999961614099626</c:v>
                </c:pt>
                <c:pt idx="2058">
                  <c:v>3.9999979546587277</c:v>
                </c:pt>
                <c:pt idx="2059">
                  <c:v>3.9999976789875631</c:v>
                </c:pt>
                <c:pt idx="2060">
                  <c:v>3.9999975947058077</c:v>
                </c:pt>
                <c:pt idx="2061">
                  <c:v>3.9999982713787827</c:v>
                </c:pt>
                <c:pt idx="2062">
                  <c:v>3.9999982120770299</c:v>
                </c:pt>
                <c:pt idx="2063">
                  <c:v>3.9999984448753731</c:v>
                </c:pt>
                <c:pt idx="2064">
                  <c:v>3.9999971201018925</c:v>
                </c:pt>
                <c:pt idx="2065">
                  <c:v>3.9999984410868228</c:v>
                </c:pt>
                <c:pt idx="2066">
                  <c:v>3.9999986116614425</c:v>
                </c:pt>
                <c:pt idx="2067">
                  <c:v>3.9999986294070373</c:v>
                </c:pt>
                <c:pt idx="2068">
                  <c:v>3.9999981556539126</c:v>
                </c:pt>
                <c:pt idx="2069">
                  <c:v>3.9999988194805467</c:v>
                </c:pt>
                <c:pt idx="2070">
                  <c:v>3.9999971702128825</c:v>
                </c:pt>
                <c:pt idx="2071">
                  <c:v>3.9999989359236916</c:v>
                </c:pt>
                <c:pt idx="2072">
                  <c:v>3.9999989299321768</c:v>
                </c:pt>
                <c:pt idx="2073">
                  <c:v>3.9999989973035923</c:v>
                </c:pt>
                <c:pt idx="2074">
                  <c:v>3.9999990065990776</c:v>
                </c:pt>
                <c:pt idx="2075">
                  <c:v>3.9999990716255351</c:v>
                </c:pt>
                <c:pt idx="2076">
                  <c:v>3.9999988644356037</c:v>
                </c:pt>
                <c:pt idx="2077">
                  <c:v>3.9999991100777597</c:v>
                </c:pt>
                <c:pt idx="2078">
                  <c:v>3.9999982088463812</c:v>
                </c:pt>
                <c:pt idx="2079">
                  <c:v>3.9999990890319399</c:v>
                </c:pt>
                <c:pt idx="2080">
                  <c:v>3.9999991774212047</c:v>
                </c:pt>
                <c:pt idx="2081">
                  <c:v>3.9999992465474419</c:v>
                </c:pt>
                <c:pt idx="2082">
                  <c:v>3.9999992909406274</c:v>
                </c:pt>
                <c:pt idx="2083">
                  <c:v>3.9999992878777451</c:v>
                </c:pt>
                <c:pt idx="2084">
                  <c:v>3.9999993588829619</c:v>
                </c:pt>
                <c:pt idx="2085">
                  <c:v>3.9999993994778729</c:v>
                </c:pt>
                <c:pt idx="2086">
                  <c:v>3.9999994309317577</c:v>
                </c:pt>
                <c:pt idx="2087">
                  <c:v>3.9999991367617573</c:v>
                </c:pt>
                <c:pt idx="2088">
                  <c:v>3.9999994097330922</c:v>
                </c:pt>
                <c:pt idx="2089">
                  <c:v>3.9999995163592579</c:v>
                </c:pt>
                <c:pt idx="2090">
                  <c:v>3.9999995554021752</c:v>
                </c:pt>
                <c:pt idx="2091">
                  <c:v>3.9999995803723682</c:v>
                </c:pt>
                <c:pt idx="2092">
                  <c:v>3.9999996060291227</c:v>
                </c:pt>
                <c:pt idx="2093">
                  <c:v>3.9999995173806142</c:v>
                </c:pt>
                <c:pt idx="2094">
                  <c:v>3.9999995529340042</c:v>
                </c:pt>
                <c:pt idx="2095">
                  <c:v>3.9999996769455901</c:v>
                </c:pt>
                <c:pt idx="2096">
                  <c:v>3.9999996946708833</c:v>
                </c:pt>
                <c:pt idx="2097">
                  <c:v>3.9999997121147204</c:v>
                </c:pt>
                <c:pt idx="2098">
                  <c:v>3.9999997350312997</c:v>
                </c:pt>
                <c:pt idx="2099">
                  <c:v>3.9999997504243052</c:v>
                </c:pt>
                <c:pt idx="2100">
                  <c:v>3.9999999342969397</c:v>
                </c:pt>
                <c:pt idx="2101">
                  <c:v>3.9999999075359871</c:v>
                </c:pt>
                <c:pt idx="2102">
                  <c:v>3.9999999206558399</c:v>
                </c:pt>
                <c:pt idx="2103">
                  <c:v>3.9999999247582894</c:v>
                </c:pt>
                <c:pt idx="2104">
                  <c:v>3.9999999278457703</c:v>
                </c:pt>
                <c:pt idx="2105">
                  <c:v>3.9999999312537167</c:v>
                </c:pt>
                <c:pt idx="2106">
                  <c:v>3.9999998626506201</c:v>
                </c:pt>
                <c:pt idx="2107">
                  <c:v>3.9999999367047177</c:v>
                </c:pt>
                <c:pt idx="2108">
                  <c:v>3.9999999390840424</c:v>
                </c:pt>
                <c:pt idx="2109">
                  <c:v>3.9999999427897741</c:v>
                </c:pt>
                <c:pt idx="2110">
                  <c:v>3.9999999454895736</c:v>
                </c:pt>
                <c:pt idx="2111">
                  <c:v>3.9999999475176482</c:v>
                </c:pt>
                <c:pt idx="2112">
                  <c:v>3.9999999502080765</c:v>
                </c:pt>
                <c:pt idx="2113">
                  <c:v>3.9999999522281633</c:v>
                </c:pt>
                <c:pt idx="2114">
                  <c:v>3.9999999539117965</c:v>
                </c:pt>
                <c:pt idx="2115">
                  <c:v>3.9999999569261102</c:v>
                </c:pt>
                <c:pt idx="2116">
                  <c:v>3.9999999592715003</c:v>
                </c:pt>
                <c:pt idx="2117">
                  <c:v>3.99999993828165</c:v>
                </c:pt>
                <c:pt idx="2118">
                  <c:v>3.9999999632901799</c:v>
                </c:pt>
                <c:pt idx="2119">
                  <c:v>3.9999999659640135</c:v>
                </c:pt>
                <c:pt idx="2120">
                  <c:v>3.9999999679700231</c:v>
                </c:pt>
                <c:pt idx="2121">
                  <c:v>3.9999999683083942</c:v>
                </c:pt>
                <c:pt idx="2122">
                  <c:v>3.9999999719792734</c:v>
                </c:pt>
                <c:pt idx="2123">
                  <c:v>3.9999999739827934</c:v>
                </c:pt>
                <c:pt idx="2124">
                  <c:v>3.9999999756524001</c:v>
                </c:pt>
                <c:pt idx="2125">
                  <c:v>3.9999999776548467</c:v>
                </c:pt>
                <c:pt idx="2126">
                  <c:v>3.9999999793235577</c:v>
                </c:pt>
                <c:pt idx="2127">
                  <c:v>3.9999999809919271</c:v>
                </c:pt>
                <c:pt idx="2128">
                  <c:v>3.9999999826600035</c:v>
                </c:pt>
                <c:pt idx="2129">
                  <c:v>3.9999999843278387</c:v>
                </c:pt>
                <c:pt idx="2130">
                  <c:v>3.9999999859954798</c:v>
                </c:pt>
                <c:pt idx="2131">
                  <c:v>3.9999999873296166</c:v>
                </c:pt>
                <c:pt idx="2132">
                  <c:v>3.9999999886636135</c:v>
                </c:pt>
                <c:pt idx="2133">
                  <c:v>3.9999999899974972</c:v>
                </c:pt>
                <c:pt idx="2134">
                  <c:v>3.9999999909979462</c:v>
                </c:pt>
                <c:pt idx="2135">
                  <c:v>3.9999999923316536</c:v>
                </c:pt>
                <c:pt idx="2136">
                  <c:v>3.999999990998623</c:v>
                </c:pt>
                <c:pt idx="2137">
                  <c:v>3.999999993998876</c:v>
                </c:pt>
                <c:pt idx="2138">
                  <c:v>3.9999999946657527</c:v>
                </c:pt>
                <c:pt idx="2139">
                  <c:v>3.9999999956659233</c:v>
                </c:pt>
                <c:pt idx="2140">
                  <c:v>3.9999999963327268</c:v>
                </c:pt>
                <c:pt idx="2141">
                  <c:v>3.9999999966661766</c:v>
                </c:pt>
                <c:pt idx="2142">
                  <c:v>3.9999999973329352</c:v>
                </c:pt>
                <c:pt idx="2143">
                  <c:v>3.9999999976663432</c:v>
                </c:pt>
                <c:pt idx="2144">
                  <c:v>3.9999999979997365</c:v>
                </c:pt>
                <c:pt idx="2145">
                  <c:v>3.9999999983331187</c:v>
                </c:pt>
                <c:pt idx="2146">
                  <c:v>3.9999999986664982</c:v>
                </c:pt>
                <c:pt idx="2147">
                  <c:v>3.9999999989998627</c:v>
                </c:pt>
                <c:pt idx="2148">
                  <c:v>3.999999997999887</c:v>
                </c:pt>
                <c:pt idx="2149">
                  <c:v>3.9999999993332374</c:v>
                </c:pt>
                <c:pt idx="2150">
                  <c:v>3.9999999993332556</c:v>
                </c:pt>
                <c:pt idx="2151">
                  <c:v>3.9999999993332693</c:v>
                </c:pt>
                <c:pt idx="2152">
                  <c:v>3.9999999996666187</c:v>
                </c:pt>
                <c:pt idx="2153">
                  <c:v>3.9999999996666267</c:v>
                </c:pt>
                <c:pt idx="2154">
                  <c:v>3.9999999996666364</c:v>
                </c:pt>
                <c:pt idx="2155">
                  <c:v>3.9999999996666427</c:v>
                </c:pt>
                <c:pt idx="2156">
                  <c:v>3.9999999996666467</c:v>
                </c:pt>
                <c:pt idx="2157">
                  <c:v>3.9999999996666471</c:v>
                </c:pt>
                <c:pt idx="2158">
                  <c:v>3.9999999999999867</c:v>
                </c:pt>
                <c:pt idx="2159">
                  <c:v>3.9999999999999867</c:v>
                </c:pt>
                <c:pt idx="2160">
                  <c:v>3.9999999999999867</c:v>
                </c:pt>
                <c:pt idx="2161">
                  <c:v>3.9999999999999933</c:v>
                </c:pt>
                <c:pt idx="2162">
                  <c:v>3.9999999999999933</c:v>
                </c:pt>
                <c:pt idx="2163">
                  <c:v>3.9999999999999933</c:v>
                </c:pt>
                <c:pt idx="2164">
                  <c:v>3.9999999999999964</c:v>
                </c:pt>
                <c:pt idx="2165">
                  <c:v>3.9999999999999964</c:v>
                </c:pt>
                <c:pt idx="2166">
                  <c:v>3.9999999999999964</c:v>
                </c:pt>
                <c:pt idx="2167">
                  <c:v>3.9999999999999964</c:v>
                </c:pt>
                <c:pt idx="2168">
                  <c:v>3.9999999999999964</c:v>
                </c:pt>
                <c:pt idx="2169">
                  <c:v>3.9999999999999964</c:v>
                </c:pt>
                <c:pt idx="2170">
                  <c:v>3.9999999999999964</c:v>
                </c:pt>
                <c:pt idx="2171">
                  <c:v>3.9999999999999964</c:v>
                </c:pt>
                <c:pt idx="2172">
                  <c:v>3.9999999999999964</c:v>
                </c:pt>
                <c:pt idx="2173">
                  <c:v>3.9999999999999964</c:v>
                </c:pt>
                <c:pt idx="2174">
                  <c:v>3.9999999999999964</c:v>
                </c:pt>
                <c:pt idx="2175">
                  <c:v>4</c:v>
                </c:pt>
                <c:pt idx="2176">
                  <c:v>4</c:v>
                </c:pt>
                <c:pt idx="2177">
                  <c:v>4</c:v>
                </c:pt>
                <c:pt idx="2178">
                  <c:v>4</c:v>
                </c:pt>
                <c:pt idx="2179">
                  <c:v>4</c:v>
                </c:pt>
                <c:pt idx="2180">
                  <c:v>4</c:v>
                </c:pt>
                <c:pt idx="2181">
                  <c:v>4</c:v>
                </c:pt>
                <c:pt idx="2182">
                  <c:v>4</c:v>
                </c:pt>
                <c:pt idx="2183">
                  <c:v>4</c:v>
                </c:pt>
                <c:pt idx="2184">
                  <c:v>4</c:v>
                </c:pt>
                <c:pt idx="2185">
                  <c:v>4</c:v>
                </c:pt>
                <c:pt idx="2186">
                  <c:v>4</c:v>
                </c:pt>
                <c:pt idx="2187">
                  <c:v>4</c:v>
                </c:pt>
                <c:pt idx="2188">
                  <c:v>4</c:v>
                </c:pt>
                <c:pt idx="2189">
                  <c:v>4</c:v>
                </c:pt>
                <c:pt idx="2190">
                  <c:v>4</c:v>
                </c:pt>
                <c:pt idx="2191">
                  <c:v>4</c:v>
                </c:pt>
                <c:pt idx="2192">
                  <c:v>4</c:v>
                </c:pt>
                <c:pt idx="2193">
                  <c:v>4</c:v>
                </c:pt>
                <c:pt idx="2194">
                  <c:v>4</c:v>
                </c:pt>
                <c:pt idx="2195">
                  <c:v>4</c:v>
                </c:pt>
                <c:pt idx="2196">
                  <c:v>4</c:v>
                </c:pt>
                <c:pt idx="2197">
                  <c:v>4</c:v>
                </c:pt>
                <c:pt idx="2198">
                  <c:v>4</c:v>
                </c:pt>
                <c:pt idx="2199">
                  <c:v>4</c:v>
                </c:pt>
                <c:pt idx="2200">
                  <c:v>4</c:v>
                </c:pt>
                <c:pt idx="2201">
                  <c:v>4</c:v>
                </c:pt>
                <c:pt idx="2202">
                  <c:v>4</c:v>
                </c:pt>
                <c:pt idx="2203">
                  <c:v>4</c:v>
                </c:pt>
                <c:pt idx="2204">
                  <c:v>4</c:v>
                </c:pt>
                <c:pt idx="2205">
                  <c:v>4</c:v>
                </c:pt>
                <c:pt idx="2206">
                  <c:v>4</c:v>
                </c:pt>
                <c:pt idx="2207">
                  <c:v>4</c:v>
                </c:pt>
                <c:pt idx="2208">
                  <c:v>4</c:v>
                </c:pt>
                <c:pt idx="2209">
                  <c:v>4</c:v>
                </c:pt>
                <c:pt idx="2210">
                  <c:v>4</c:v>
                </c:pt>
                <c:pt idx="2211">
                  <c:v>4</c:v>
                </c:pt>
                <c:pt idx="2212">
                  <c:v>4</c:v>
                </c:pt>
                <c:pt idx="2213">
                  <c:v>4</c:v>
                </c:pt>
                <c:pt idx="2214">
                  <c:v>4</c:v>
                </c:pt>
                <c:pt idx="2215">
                  <c:v>4</c:v>
                </c:pt>
                <c:pt idx="2216">
                  <c:v>4</c:v>
                </c:pt>
                <c:pt idx="2217">
                  <c:v>4</c:v>
                </c:pt>
                <c:pt idx="2218">
                  <c:v>4</c:v>
                </c:pt>
                <c:pt idx="2219">
                  <c:v>4</c:v>
                </c:pt>
                <c:pt idx="2220">
                  <c:v>4</c:v>
                </c:pt>
                <c:pt idx="2221">
                  <c:v>4</c:v>
                </c:pt>
                <c:pt idx="2222">
                  <c:v>4</c:v>
                </c:pt>
                <c:pt idx="2223">
                  <c:v>4</c:v>
                </c:pt>
                <c:pt idx="2224">
                  <c:v>4</c:v>
                </c:pt>
                <c:pt idx="2225">
                  <c:v>4</c:v>
                </c:pt>
                <c:pt idx="2226">
                  <c:v>4</c:v>
                </c:pt>
                <c:pt idx="2227">
                  <c:v>4</c:v>
                </c:pt>
                <c:pt idx="2228">
                  <c:v>4</c:v>
                </c:pt>
                <c:pt idx="2229">
                  <c:v>4</c:v>
                </c:pt>
                <c:pt idx="2230">
                  <c:v>4</c:v>
                </c:pt>
                <c:pt idx="2231">
                  <c:v>4</c:v>
                </c:pt>
                <c:pt idx="2232">
                  <c:v>4</c:v>
                </c:pt>
                <c:pt idx="2233">
                  <c:v>4</c:v>
                </c:pt>
                <c:pt idx="2234">
                  <c:v>4</c:v>
                </c:pt>
                <c:pt idx="2235">
                  <c:v>4</c:v>
                </c:pt>
                <c:pt idx="2236">
                  <c:v>4</c:v>
                </c:pt>
                <c:pt idx="2237">
                  <c:v>4</c:v>
                </c:pt>
                <c:pt idx="2238">
                  <c:v>4</c:v>
                </c:pt>
                <c:pt idx="2239">
                  <c:v>4</c:v>
                </c:pt>
                <c:pt idx="2240">
                  <c:v>4</c:v>
                </c:pt>
                <c:pt idx="2241">
                  <c:v>4</c:v>
                </c:pt>
                <c:pt idx="2242">
                  <c:v>4</c:v>
                </c:pt>
                <c:pt idx="2243">
                  <c:v>4</c:v>
                </c:pt>
                <c:pt idx="2244">
                  <c:v>4</c:v>
                </c:pt>
                <c:pt idx="2245">
                  <c:v>4</c:v>
                </c:pt>
                <c:pt idx="2246">
                  <c:v>4</c:v>
                </c:pt>
                <c:pt idx="2247">
                  <c:v>4</c:v>
                </c:pt>
                <c:pt idx="2248">
                  <c:v>4</c:v>
                </c:pt>
                <c:pt idx="2249">
                  <c:v>4</c:v>
                </c:pt>
                <c:pt idx="2250">
                  <c:v>4</c:v>
                </c:pt>
                <c:pt idx="2251">
                  <c:v>4</c:v>
                </c:pt>
                <c:pt idx="2252">
                  <c:v>4</c:v>
                </c:pt>
                <c:pt idx="2253">
                  <c:v>4</c:v>
                </c:pt>
                <c:pt idx="2254">
                  <c:v>4</c:v>
                </c:pt>
                <c:pt idx="2255">
                  <c:v>4</c:v>
                </c:pt>
                <c:pt idx="2256">
                  <c:v>4</c:v>
                </c:pt>
                <c:pt idx="2257">
                  <c:v>4</c:v>
                </c:pt>
                <c:pt idx="2258">
                  <c:v>4</c:v>
                </c:pt>
                <c:pt idx="2259">
                  <c:v>4</c:v>
                </c:pt>
                <c:pt idx="2260">
                  <c:v>4</c:v>
                </c:pt>
                <c:pt idx="2261">
                  <c:v>4</c:v>
                </c:pt>
                <c:pt idx="2262">
                  <c:v>4</c:v>
                </c:pt>
                <c:pt idx="2263">
                  <c:v>4</c:v>
                </c:pt>
                <c:pt idx="2264">
                  <c:v>4</c:v>
                </c:pt>
                <c:pt idx="2265">
                  <c:v>4</c:v>
                </c:pt>
                <c:pt idx="2266">
                  <c:v>4</c:v>
                </c:pt>
                <c:pt idx="2267">
                  <c:v>4</c:v>
                </c:pt>
                <c:pt idx="2268">
                  <c:v>4</c:v>
                </c:pt>
                <c:pt idx="2269">
                  <c:v>4</c:v>
                </c:pt>
                <c:pt idx="2270">
                  <c:v>4</c:v>
                </c:pt>
                <c:pt idx="2271">
                  <c:v>4</c:v>
                </c:pt>
                <c:pt idx="2272">
                  <c:v>4</c:v>
                </c:pt>
                <c:pt idx="2273">
                  <c:v>4</c:v>
                </c:pt>
                <c:pt idx="2274">
                  <c:v>4</c:v>
                </c:pt>
                <c:pt idx="2275">
                  <c:v>4</c:v>
                </c:pt>
                <c:pt idx="2276">
                  <c:v>4</c:v>
                </c:pt>
                <c:pt idx="2277">
                  <c:v>4</c:v>
                </c:pt>
                <c:pt idx="2278">
                  <c:v>4</c:v>
                </c:pt>
                <c:pt idx="2279">
                  <c:v>4</c:v>
                </c:pt>
                <c:pt idx="2280">
                  <c:v>4</c:v>
                </c:pt>
                <c:pt idx="2281">
                  <c:v>4</c:v>
                </c:pt>
                <c:pt idx="2282">
                  <c:v>4</c:v>
                </c:pt>
                <c:pt idx="2283">
                  <c:v>4</c:v>
                </c:pt>
                <c:pt idx="2284">
                  <c:v>4</c:v>
                </c:pt>
                <c:pt idx="2285">
                  <c:v>4</c:v>
                </c:pt>
                <c:pt idx="2286">
                  <c:v>4</c:v>
                </c:pt>
                <c:pt idx="2287">
                  <c:v>4</c:v>
                </c:pt>
                <c:pt idx="2288">
                  <c:v>4</c:v>
                </c:pt>
                <c:pt idx="2289">
                  <c:v>4</c:v>
                </c:pt>
                <c:pt idx="2290">
                  <c:v>4</c:v>
                </c:pt>
                <c:pt idx="2291">
                  <c:v>4</c:v>
                </c:pt>
                <c:pt idx="2292">
                  <c:v>4</c:v>
                </c:pt>
                <c:pt idx="2293">
                  <c:v>4</c:v>
                </c:pt>
                <c:pt idx="2294">
                  <c:v>4</c:v>
                </c:pt>
                <c:pt idx="2295">
                  <c:v>4</c:v>
                </c:pt>
                <c:pt idx="2296">
                  <c:v>4</c:v>
                </c:pt>
                <c:pt idx="2297">
                  <c:v>4</c:v>
                </c:pt>
                <c:pt idx="2298">
                  <c:v>4</c:v>
                </c:pt>
                <c:pt idx="2299">
                  <c:v>4</c:v>
                </c:pt>
                <c:pt idx="2300">
                  <c:v>4</c:v>
                </c:pt>
                <c:pt idx="2301">
                  <c:v>4</c:v>
                </c:pt>
                <c:pt idx="2302">
                  <c:v>4</c:v>
                </c:pt>
                <c:pt idx="2303">
                  <c:v>4</c:v>
                </c:pt>
                <c:pt idx="2304">
                  <c:v>4</c:v>
                </c:pt>
                <c:pt idx="2305">
                  <c:v>4</c:v>
                </c:pt>
                <c:pt idx="2306">
                  <c:v>4</c:v>
                </c:pt>
                <c:pt idx="2307">
                  <c:v>4</c:v>
                </c:pt>
                <c:pt idx="2308">
                  <c:v>4</c:v>
                </c:pt>
                <c:pt idx="2309">
                  <c:v>4</c:v>
                </c:pt>
                <c:pt idx="2310">
                  <c:v>4</c:v>
                </c:pt>
                <c:pt idx="2311">
                  <c:v>4</c:v>
                </c:pt>
                <c:pt idx="2312">
                  <c:v>4</c:v>
                </c:pt>
                <c:pt idx="2313">
                  <c:v>4</c:v>
                </c:pt>
                <c:pt idx="2314">
                  <c:v>4</c:v>
                </c:pt>
                <c:pt idx="2315">
                  <c:v>4</c:v>
                </c:pt>
                <c:pt idx="2316">
                  <c:v>4</c:v>
                </c:pt>
                <c:pt idx="2317">
                  <c:v>4</c:v>
                </c:pt>
                <c:pt idx="2318">
                  <c:v>4</c:v>
                </c:pt>
                <c:pt idx="2319">
                  <c:v>4</c:v>
                </c:pt>
                <c:pt idx="2320">
                  <c:v>4</c:v>
                </c:pt>
                <c:pt idx="2321">
                  <c:v>4</c:v>
                </c:pt>
                <c:pt idx="2322">
                  <c:v>4</c:v>
                </c:pt>
                <c:pt idx="2323">
                  <c:v>4</c:v>
                </c:pt>
                <c:pt idx="2324">
                  <c:v>4</c:v>
                </c:pt>
                <c:pt idx="2325">
                  <c:v>4</c:v>
                </c:pt>
                <c:pt idx="2326">
                  <c:v>4</c:v>
                </c:pt>
                <c:pt idx="2327">
                  <c:v>4</c:v>
                </c:pt>
                <c:pt idx="2328">
                  <c:v>4</c:v>
                </c:pt>
                <c:pt idx="2329">
                  <c:v>4</c:v>
                </c:pt>
                <c:pt idx="2330">
                  <c:v>4</c:v>
                </c:pt>
                <c:pt idx="2331">
                  <c:v>4</c:v>
                </c:pt>
                <c:pt idx="2332">
                  <c:v>4</c:v>
                </c:pt>
                <c:pt idx="2333">
                  <c:v>4</c:v>
                </c:pt>
                <c:pt idx="2334">
                  <c:v>4</c:v>
                </c:pt>
                <c:pt idx="2335">
                  <c:v>4</c:v>
                </c:pt>
                <c:pt idx="2336">
                  <c:v>4</c:v>
                </c:pt>
                <c:pt idx="2337">
                  <c:v>4</c:v>
                </c:pt>
                <c:pt idx="2338">
                  <c:v>4</c:v>
                </c:pt>
                <c:pt idx="2339">
                  <c:v>4</c:v>
                </c:pt>
                <c:pt idx="2340">
                  <c:v>4</c:v>
                </c:pt>
                <c:pt idx="2341">
                  <c:v>4</c:v>
                </c:pt>
                <c:pt idx="2342">
                  <c:v>4</c:v>
                </c:pt>
                <c:pt idx="2343">
                  <c:v>4</c:v>
                </c:pt>
                <c:pt idx="2344">
                  <c:v>4</c:v>
                </c:pt>
                <c:pt idx="2345">
                  <c:v>4</c:v>
                </c:pt>
                <c:pt idx="2346">
                  <c:v>4</c:v>
                </c:pt>
                <c:pt idx="2347">
                  <c:v>4</c:v>
                </c:pt>
                <c:pt idx="2348">
                  <c:v>4</c:v>
                </c:pt>
                <c:pt idx="2349">
                  <c:v>4</c:v>
                </c:pt>
                <c:pt idx="2350">
                  <c:v>4</c:v>
                </c:pt>
                <c:pt idx="2351">
                  <c:v>4</c:v>
                </c:pt>
                <c:pt idx="2352">
                  <c:v>4</c:v>
                </c:pt>
                <c:pt idx="2353">
                  <c:v>4</c:v>
                </c:pt>
                <c:pt idx="2354">
                  <c:v>4</c:v>
                </c:pt>
                <c:pt idx="2355">
                  <c:v>4</c:v>
                </c:pt>
                <c:pt idx="2356">
                  <c:v>4</c:v>
                </c:pt>
                <c:pt idx="2357">
                  <c:v>4</c:v>
                </c:pt>
                <c:pt idx="2358">
                  <c:v>4</c:v>
                </c:pt>
                <c:pt idx="2359">
                  <c:v>4</c:v>
                </c:pt>
                <c:pt idx="2360">
                  <c:v>4</c:v>
                </c:pt>
                <c:pt idx="2361">
                  <c:v>4</c:v>
                </c:pt>
                <c:pt idx="2362">
                  <c:v>4</c:v>
                </c:pt>
                <c:pt idx="2363">
                  <c:v>4</c:v>
                </c:pt>
                <c:pt idx="2364">
                  <c:v>4</c:v>
                </c:pt>
                <c:pt idx="2365">
                  <c:v>4</c:v>
                </c:pt>
                <c:pt idx="2366">
                  <c:v>4</c:v>
                </c:pt>
                <c:pt idx="2367">
                  <c:v>4</c:v>
                </c:pt>
                <c:pt idx="2368">
                  <c:v>4</c:v>
                </c:pt>
                <c:pt idx="2369">
                  <c:v>4</c:v>
                </c:pt>
                <c:pt idx="2370">
                  <c:v>4</c:v>
                </c:pt>
                <c:pt idx="2371">
                  <c:v>4</c:v>
                </c:pt>
                <c:pt idx="2372">
                  <c:v>4</c:v>
                </c:pt>
                <c:pt idx="2373">
                  <c:v>4</c:v>
                </c:pt>
                <c:pt idx="2374">
                  <c:v>4</c:v>
                </c:pt>
                <c:pt idx="2375">
                  <c:v>4</c:v>
                </c:pt>
                <c:pt idx="2376">
                  <c:v>4</c:v>
                </c:pt>
                <c:pt idx="2377">
                  <c:v>4</c:v>
                </c:pt>
                <c:pt idx="2378">
                  <c:v>4</c:v>
                </c:pt>
                <c:pt idx="2379">
                  <c:v>4</c:v>
                </c:pt>
                <c:pt idx="2380">
                  <c:v>4</c:v>
                </c:pt>
                <c:pt idx="2381">
                  <c:v>4</c:v>
                </c:pt>
                <c:pt idx="2382">
                  <c:v>4</c:v>
                </c:pt>
                <c:pt idx="2383">
                  <c:v>4</c:v>
                </c:pt>
                <c:pt idx="2384">
                  <c:v>4</c:v>
                </c:pt>
                <c:pt idx="2385">
                  <c:v>4</c:v>
                </c:pt>
                <c:pt idx="2386">
                  <c:v>4</c:v>
                </c:pt>
                <c:pt idx="2387">
                  <c:v>4</c:v>
                </c:pt>
                <c:pt idx="2388">
                  <c:v>4</c:v>
                </c:pt>
                <c:pt idx="2389">
                  <c:v>4</c:v>
                </c:pt>
                <c:pt idx="2390">
                  <c:v>4</c:v>
                </c:pt>
                <c:pt idx="2391">
                  <c:v>4</c:v>
                </c:pt>
                <c:pt idx="2392">
                  <c:v>4</c:v>
                </c:pt>
                <c:pt idx="2393">
                  <c:v>4</c:v>
                </c:pt>
                <c:pt idx="2394">
                  <c:v>4</c:v>
                </c:pt>
                <c:pt idx="2395">
                  <c:v>4</c:v>
                </c:pt>
                <c:pt idx="2396">
                  <c:v>4</c:v>
                </c:pt>
                <c:pt idx="2397">
                  <c:v>4</c:v>
                </c:pt>
                <c:pt idx="2398">
                  <c:v>4</c:v>
                </c:pt>
                <c:pt idx="2399">
                  <c:v>4</c:v>
                </c:pt>
                <c:pt idx="2400">
                  <c:v>4</c:v>
                </c:pt>
                <c:pt idx="2401">
                  <c:v>4</c:v>
                </c:pt>
                <c:pt idx="2402">
                  <c:v>4</c:v>
                </c:pt>
                <c:pt idx="2403">
                  <c:v>4</c:v>
                </c:pt>
                <c:pt idx="2404">
                  <c:v>4</c:v>
                </c:pt>
                <c:pt idx="2405">
                  <c:v>4</c:v>
                </c:pt>
                <c:pt idx="2406">
                  <c:v>4</c:v>
                </c:pt>
                <c:pt idx="2407">
                  <c:v>4</c:v>
                </c:pt>
                <c:pt idx="2408">
                  <c:v>4</c:v>
                </c:pt>
                <c:pt idx="2409">
                  <c:v>4</c:v>
                </c:pt>
                <c:pt idx="2410">
                  <c:v>4</c:v>
                </c:pt>
                <c:pt idx="2411">
                  <c:v>4</c:v>
                </c:pt>
                <c:pt idx="2412">
                  <c:v>4</c:v>
                </c:pt>
                <c:pt idx="2413">
                  <c:v>4</c:v>
                </c:pt>
                <c:pt idx="2414">
                  <c:v>4</c:v>
                </c:pt>
                <c:pt idx="2415">
                  <c:v>4</c:v>
                </c:pt>
                <c:pt idx="2416">
                  <c:v>4</c:v>
                </c:pt>
                <c:pt idx="2417">
                  <c:v>4</c:v>
                </c:pt>
                <c:pt idx="2418">
                  <c:v>4</c:v>
                </c:pt>
                <c:pt idx="2419">
                  <c:v>4</c:v>
                </c:pt>
                <c:pt idx="2420">
                  <c:v>4</c:v>
                </c:pt>
                <c:pt idx="2421">
                  <c:v>4</c:v>
                </c:pt>
                <c:pt idx="2422">
                  <c:v>4</c:v>
                </c:pt>
                <c:pt idx="2423">
                  <c:v>4</c:v>
                </c:pt>
                <c:pt idx="2424">
                  <c:v>4</c:v>
                </c:pt>
                <c:pt idx="2425">
                  <c:v>4</c:v>
                </c:pt>
                <c:pt idx="2426">
                  <c:v>4</c:v>
                </c:pt>
                <c:pt idx="2427">
                  <c:v>4</c:v>
                </c:pt>
                <c:pt idx="2428">
                  <c:v>4</c:v>
                </c:pt>
                <c:pt idx="2429">
                  <c:v>4</c:v>
                </c:pt>
                <c:pt idx="2430">
                  <c:v>4</c:v>
                </c:pt>
                <c:pt idx="2431">
                  <c:v>4</c:v>
                </c:pt>
                <c:pt idx="2432">
                  <c:v>4</c:v>
                </c:pt>
                <c:pt idx="2433">
                  <c:v>4</c:v>
                </c:pt>
                <c:pt idx="2434">
                  <c:v>4</c:v>
                </c:pt>
                <c:pt idx="2435">
                  <c:v>4</c:v>
                </c:pt>
                <c:pt idx="2436">
                  <c:v>4</c:v>
                </c:pt>
                <c:pt idx="2437">
                  <c:v>4</c:v>
                </c:pt>
                <c:pt idx="2438">
                  <c:v>4</c:v>
                </c:pt>
                <c:pt idx="2439">
                  <c:v>4</c:v>
                </c:pt>
                <c:pt idx="2440">
                  <c:v>4</c:v>
                </c:pt>
                <c:pt idx="2441">
                  <c:v>4</c:v>
                </c:pt>
                <c:pt idx="2442">
                  <c:v>4</c:v>
                </c:pt>
                <c:pt idx="2443">
                  <c:v>4</c:v>
                </c:pt>
                <c:pt idx="2444">
                  <c:v>4</c:v>
                </c:pt>
                <c:pt idx="2445">
                  <c:v>4</c:v>
                </c:pt>
                <c:pt idx="2446">
                  <c:v>4</c:v>
                </c:pt>
                <c:pt idx="2447">
                  <c:v>4</c:v>
                </c:pt>
                <c:pt idx="2448">
                  <c:v>4</c:v>
                </c:pt>
                <c:pt idx="2449">
                  <c:v>4</c:v>
                </c:pt>
                <c:pt idx="2450">
                  <c:v>4</c:v>
                </c:pt>
                <c:pt idx="2451">
                  <c:v>4</c:v>
                </c:pt>
                <c:pt idx="2452">
                  <c:v>4</c:v>
                </c:pt>
                <c:pt idx="2453">
                  <c:v>4</c:v>
                </c:pt>
                <c:pt idx="2454">
                  <c:v>4</c:v>
                </c:pt>
                <c:pt idx="2455">
                  <c:v>4</c:v>
                </c:pt>
                <c:pt idx="2456">
                  <c:v>4</c:v>
                </c:pt>
                <c:pt idx="2457">
                  <c:v>4</c:v>
                </c:pt>
                <c:pt idx="2458">
                  <c:v>4</c:v>
                </c:pt>
                <c:pt idx="2459">
                  <c:v>4</c:v>
                </c:pt>
                <c:pt idx="2460">
                  <c:v>4</c:v>
                </c:pt>
                <c:pt idx="2461">
                  <c:v>4</c:v>
                </c:pt>
                <c:pt idx="2462">
                  <c:v>4</c:v>
                </c:pt>
                <c:pt idx="2463">
                  <c:v>4</c:v>
                </c:pt>
                <c:pt idx="2464">
                  <c:v>4</c:v>
                </c:pt>
                <c:pt idx="2465">
                  <c:v>4</c:v>
                </c:pt>
                <c:pt idx="2466">
                  <c:v>4</c:v>
                </c:pt>
                <c:pt idx="2467">
                  <c:v>4</c:v>
                </c:pt>
                <c:pt idx="2468">
                  <c:v>4</c:v>
                </c:pt>
                <c:pt idx="2469">
                  <c:v>4</c:v>
                </c:pt>
                <c:pt idx="2470">
                  <c:v>4</c:v>
                </c:pt>
                <c:pt idx="2471">
                  <c:v>4</c:v>
                </c:pt>
                <c:pt idx="2472">
                  <c:v>4</c:v>
                </c:pt>
                <c:pt idx="2473">
                  <c:v>4</c:v>
                </c:pt>
                <c:pt idx="2474">
                  <c:v>4</c:v>
                </c:pt>
                <c:pt idx="2475">
                  <c:v>4</c:v>
                </c:pt>
                <c:pt idx="2476">
                  <c:v>4</c:v>
                </c:pt>
                <c:pt idx="2477">
                  <c:v>4</c:v>
                </c:pt>
                <c:pt idx="2478">
                  <c:v>4</c:v>
                </c:pt>
                <c:pt idx="2479">
                  <c:v>4</c:v>
                </c:pt>
                <c:pt idx="2480">
                  <c:v>4</c:v>
                </c:pt>
                <c:pt idx="2481">
                  <c:v>4</c:v>
                </c:pt>
                <c:pt idx="2482">
                  <c:v>4</c:v>
                </c:pt>
                <c:pt idx="2483">
                  <c:v>4</c:v>
                </c:pt>
                <c:pt idx="2484">
                  <c:v>4</c:v>
                </c:pt>
                <c:pt idx="2485">
                  <c:v>4</c:v>
                </c:pt>
                <c:pt idx="2486">
                  <c:v>4</c:v>
                </c:pt>
                <c:pt idx="2487">
                  <c:v>4</c:v>
                </c:pt>
                <c:pt idx="2488">
                  <c:v>4</c:v>
                </c:pt>
                <c:pt idx="2489">
                  <c:v>4</c:v>
                </c:pt>
                <c:pt idx="2490">
                  <c:v>4</c:v>
                </c:pt>
                <c:pt idx="2491">
                  <c:v>4</c:v>
                </c:pt>
                <c:pt idx="2492">
                  <c:v>4</c:v>
                </c:pt>
                <c:pt idx="2493">
                  <c:v>4</c:v>
                </c:pt>
                <c:pt idx="2494">
                  <c:v>4</c:v>
                </c:pt>
                <c:pt idx="2495">
                  <c:v>4</c:v>
                </c:pt>
                <c:pt idx="2496">
                  <c:v>4</c:v>
                </c:pt>
                <c:pt idx="2497">
                  <c:v>4</c:v>
                </c:pt>
                <c:pt idx="2498">
                  <c:v>4</c:v>
                </c:pt>
                <c:pt idx="2499">
                  <c:v>4</c:v>
                </c:pt>
                <c:pt idx="2500">
                  <c:v>4</c:v>
                </c:pt>
                <c:pt idx="2501">
                  <c:v>4</c:v>
                </c:pt>
                <c:pt idx="2502">
                  <c:v>4</c:v>
                </c:pt>
                <c:pt idx="2503">
                  <c:v>4</c:v>
                </c:pt>
                <c:pt idx="2504">
                  <c:v>4</c:v>
                </c:pt>
                <c:pt idx="2505">
                  <c:v>4</c:v>
                </c:pt>
                <c:pt idx="2506">
                  <c:v>4</c:v>
                </c:pt>
                <c:pt idx="2507">
                  <c:v>4</c:v>
                </c:pt>
                <c:pt idx="2508">
                  <c:v>4</c:v>
                </c:pt>
                <c:pt idx="2509">
                  <c:v>4</c:v>
                </c:pt>
                <c:pt idx="2510">
                  <c:v>4</c:v>
                </c:pt>
                <c:pt idx="2511">
                  <c:v>4</c:v>
                </c:pt>
                <c:pt idx="2512">
                  <c:v>4</c:v>
                </c:pt>
                <c:pt idx="2513">
                  <c:v>4</c:v>
                </c:pt>
                <c:pt idx="2514">
                  <c:v>4</c:v>
                </c:pt>
                <c:pt idx="2515">
                  <c:v>4</c:v>
                </c:pt>
                <c:pt idx="2516">
                  <c:v>4</c:v>
                </c:pt>
                <c:pt idx="2517">
                  <c:v>4</c:v>
                </c:pt>
                <c:pt idx="2518">
                  <c:v>4</c:v>
                </c:pt>
                <c:pt idx="2519">
                  <c:v>4</c:v>
                </c:pt>
                <c:pt idx="2520">
                  <c:v>4</c:v>
                </c:pt>
                <c:pt idx="2521">
                  <c:v>4</c:v>
                </c:pt>
                <c:pt idx="2522">
                  <c:v>4</c:v>
                </c:pt>
                <c:pt idx="2523">
                  <c:v>4</c:v>
                </c:pt>
                <c:pt idx="2524">
                  <c:v>4</c:v>
                </c:pt>
                <c:pt idx="2525">
                  <c:v>4</c:v>
                </c:pt>
                <c:pt idx="2526">
                  <c:v>4</c:v>
                </c:pt>
                <c:pt idx="2527">
                  <c:v>4</c:v>
                </c:pt>
                <c:pt idx="2528">
                  <c:v>4</c:v>
                </c:pt>
                <c:pt idx="2529">
                  <c:v>4</c:v>
                </c:pt>
                <c:pt idx="2530">
                  <c:v>4</c:v>
                </c:pt>
                <c:pt idx="2531">
                  <c:v>4</c:v>
                </c:pt>
                <c:pt idx="2532">
                  <c:v>4</c:v>
                </c:pt>
                <c:pt idx="2533">
                  <c:v>4</c:v>
                </c:pt>
                <c:pt idx="2534">
                  <c:v>4</c:v>
                </c:pt>
                <c:pt idx="2535">
                  <c:v>4</c:v>
                </c:pt>
                <c:pt idx="2536">
                  <c:v>4</c:v>
                </c:pt>
                <c:pt idx="2537">
                  <c:v>4</c:v>
                </c:pt>
                <c:pt idx="2538">
                  <c:v>4</c:v>
                </c:pt>
                <c:pt idx="2539">
                  <c:v>4</c:v>
                </c:pt>
                <c:pt idx="2540">
                  <c:v>4</c:v>
                </c:pt>
                <c:pt idx="2541">
                  <c:v>4</c:v>
                </c:pt>
                <c:pt idx="2542">
                  <c:v>4</c:v>
                </c:pt>
                <c:pt idx="2543">
                  <c:v>4</c:v>
                </c:pt>
                <c:pt idx="2544">
                  <c:v>4</c:v>
                </c:pt>
                <c:pt idx="2545">
                  <c:v>4</c:v>
                </c:pt>
                <c:pt idx="2546">
                  <c:v>4</c:v>
                </c:pt>
                <c:pt idx="2547">
                  <c:v>4</c:v>
                </c:pt>
                <c:pt idx="2548">
                  <c:v>4</c:v>
                </c:pt>
                <c:pt idx="2549">
                  <c:v>4</c:v>
                </c:pt>
                <c:pt idx="2550">
                  <c:v>4</c:v>
                </c:pt>
                <c:pt idx="2551">
                  <c:v>4</c:v>
                </c:pt>
                <c:pt idx="2552">
                  <c:v>4</c:v>
                </c:pt>
                <c:pt idx="2553">
                  <c:v>4</c:v>
                </c:pt>
                <c:pt idx="2554">
                  <c:v>4</c:v>
                </c:pt>
                <c:pt idx="2555">
                  <c:v>4</c:v>
                </c:pt>
                <c:pt idx="2556">
                  <c:v>4</c:v>
                </c:pt>
                <c:pt idx="2557">
                  <c:v>4</c:v>
                </c:pt>
                <c:pt idx="2558">
                  <c:v>4</c:v>
                </c:pt>
                <c:pt idx="2559">
                  <c:v>4</c:v>
                </c:pt>
                <c:pt idx="2560">
                  <c:v>4</c:v>
                </c:pt>
                <c:pt idx="2561">
                  <c:v>4</c:v>
                </c:pt>
                <c:pt idx="2562">
                  <c:v>4</c:v>
                </c:pt>
                <c:pt idx="2563">
                  <c:v>4</c:v>
                </c:pt>
                <c:pt idx="2564">
                  <c:v>4</c:v>
                </c:pt>
                <c:pt idx="2565">
                  <c:v>4</c:v>
                </c:pt>
                <c:pt idx="2566">
                  <c:v>4</c:v>
                </c:pt>
                <c:pt idx="2567">
                  <c:v>4</c:v>
                </c:pt>
                <c:pt idx="2568">
                  <c:v>4</c:v>
                </c:pt>
                <c:pt idx="2569">
                  <c:v>4</c:v>
                </c:pt>
                <c:pt idx="2570">
                  <c:v>4</c:v>
                </c:pt>
                <c:pt idx="2571">
                  <c:v>4</c:v>
                </c:pt>
                <c:pt idx="2572">
                  <c:v>4</c:v>
                </c:pt>
                <c:pt idx="2573">
                  <c:v>4</c:v>
                </c:pt>
                <c:pt idx="2574">
                  <c:v>4</c:v>
                </c:pt>
                <c:pt idx="2575">
                  <c:v>4</c:v>
                </c:pt>
                <c:pt idx="2576">
                  <c:v>4</c:v>
                </c:pt>
                <c:pt idx="2577">
                  <c:v>4</c:v>
                </c:pt>
                <c:pt idx="2578">
                  <c:v>4</c:v>
                </c:pt>
                <c:pt idx="2579">
                  <c:v>4</c:v>
                </c:pt>
                <c:pt idx="2580">
                  <c:v>4</c:v>
                </c:pt>
                <c:pt idx="2581">
                  <c:v>4</c:v>
                </c:pt>
                <c:pt idx="2582">
                  <c:v>4</c:v>
                </c:pt>
                <c:pt idx="2583">
                  <c:v>4</c:v>
                </c:pt>
                <c:pt idx="2584">
                  <c:v>4</c:v>
                </c:pt>
                <c:pt idx="2585">
                  <c:v>4</c:v>
                </c:pt>
                <c:pt idx="2586">
                  <c:v>4</c:v>
                </c:pt>
                <c:pt idx="2587">
                  <c:v>4</c:v>
                </c:pt>
                <c:pt idx="2588">
                  <c:v>4</c:v>
                </c:pt>
                <c:pt idx="2589">
                  <c:v>4</c:v>
                </c:pt>
                <c:pt idx="2590">
                  <c:v>4</c:v>
                </c:pt>
                <c:pt idx="2591">
                  <c:v>4</c:v>
                </c:pt>
                <c:pt idx="2592">
                  <c:v>4</c:v>
                </c:pt>
                <c:pt idx="2593">
                  <c:v>4</c:v>
                </c:pt>
                <c:pt idx="2594">
                  <c:v>4</c:v>
                </c:pt>
                <c:pt idx="2595">
                  <c:v>4</c:v>
                </c:pt>
                <c:pt idx="2596">
                  <c:v>4</c:v>
                </c:pt>
                <c:pt idx="2597">
                  <c:v>4</c:v>
                </c:pt>
                <c:pt idx="2598">
                  <c:v>4</c:v>
                </c:pt>
                <c:pt idx="2599">
                  <c:v>4</c:v>
                </c:pt>
                <c:pt idx="2600">
                  <c:v>4</c:v>
                </c:pt>
              </c:numCache>
            </c:numRef>
          </c:yVal>
          <c:smooth val="1"/>
        </c:ser>
        <c:ser>
          <c:idx val="3"/>
          <c:order val="3"/>
          <c:tx>
            <c:v>64QAM</c:v>
          </c:tx>
          <c:spPr>
            <a:ln w="63500"/>
          </c:spPr>
          <c:marker>
            <c:symbol val="none"/>
          </c:marker>
          <c:xVal>
            <c:numRef>
              <c:f>'RBIR-CM'!$AQ$19:$AQ$2619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-15.860000000000012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-15.739999999999998</c:v>
                </c:pt>
                <c:pt idx="214">
                  <c:v>-15.72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-15.639999999999999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-15.360000000000012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-15.239999999999998</c:v>
                </c:pt>
                <c:pt idx="239">
                  <c:v>-15.22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-15.139999999999999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-14.860000000000012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-14.739999999999998</c:v>
                </c:pt>
                <c:pt idx="264">
                  <c:v>-14.72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-14.639999999999999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-14.360000000000012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-14.239999999999998</c:v>
                </c:pt>
                <c:pt idx="289">
                  <c:v>-14.22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-14.139999999999999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-13.860000000000012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-13.739999999999998</c:v>
                </c:pt>
                <c:pt idx="314">
                  <c:v>-13.72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-13.639999999999999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-13.360000000000012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-13.239999999999998</c:v>
                </c:pt>
                <c:pt idx="339">
                  <c:v>-13.22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-13.139999999999999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-12.860000000000012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-12.739999999999998</c:v>
                </c:pt>
                <c:pt idx="364">
                  <c:v>-12.72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-12.639999999999999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-12.360000000000012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-12.239999999999998</c:v>
                </c:pt>
                <c:pt idx="389">
                  <c:v>-12.22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-12.139999999999999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-11.860000000000012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-11.739999999999998</c:v>
                </c:pt>
                <c:pt idx="414">
                  <c:v>-11.719999999999999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-11.639999999999999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-11.360000000000012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-11.239999999999998</c:v>
                </c:pt>
                <c:pt idx="439">
                  <c:v>-11.219999999999999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-11.139999999999999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-10.860000000000012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-10.739999999999998</c:v>
                </c:pt>
                <c:pt idx="464">
                  <c:v>-10.719999999999999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-10.639999999999999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-10.360000000000012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-10.239999999999998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-10.139999999999999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-9.7399999999999984</c:v>
                </c:pt>
                <c:pt idx="514">
                  <c:v>-9.7199999999999989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-9.6399999999999988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-9.2399999999999984</c:v>
                </c:pt>
                <c:pt idx="539">
                  <c:v>-9.2199999999999989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-9.1399999999999988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-8.7399999999999984</c:v>
                </c:pt>
                <c:pt idx="564">
                  <c:v>-8.7199999999999989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-8.6399999999999988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-8.2399999999999984</c:v>
                </c:pt>
                <c:pt idx="589">
                  <c:v>-8.2199999999999989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-8.1399999999999988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-1.9800000000000022</c:v>
                </c:pt>
                <c:pt idx="902">
                  <c:v>-1.9600000000000024</c:v>
                </c:pt>
                <c:pt idx="903">
                  <c:v>-1.9400000000000028</c:v>
                </c:pt>
                <c:pt idx="904">
                  <c:v>-1.9199999999999966</c:v>
                </c:pt>
                <c:pt idx="905">
                  <c:v>-1.8999999999999968</c:v>
                </c:pt>
                <c:pt idx="906">
                  <c:v>-1.8799999999999972</c:v>
                </c:pt>
                <c:pt idx="907">
                  <c:v>-1.8599999999999974</c:v>
                </c:pt>
                <c:pt idx="908">
                  <c:v>-1.8399999999999979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-1.7800000000000011</c:v>
                </c:pt>
                <c:pt idx="912">
                  <c:v>-1.7599999999999953</c:v>
                </c:pt>
                <c:pt idx="913">
                  <c:v>-1.7399999999999956</c:v>
                </c:pt>
                <c:pt idx="914">
                  <c:v>-1.7199999999999958</c:v>
                </c:pt>
                <c:pt idx="915">
                  <c:v>-1.6999999999999977</c:v>
                </c:pt>
                <c:pt idx="916">
                  <c:v>-1.6799999999999982</c:v>
                </c:pt>
                <c:pt idx="917">
                  <c:v>-1.6600000000000001</c:v>
                </c:pt>
                <c:pt idx="918">
                  <c:v>-1.6400000000000021</c:v>
                </c:pt>
                <c:pt idx="919">
                  <c:v>-1.6200000000000021</c:v>
                </c:pt>
                <c:pt idx="920">
                  <c:v>-1.5999999999999961</c:v>
                </c:pt>
                <c:pt idx="921">
                  <c:v>-1.5799999999999963</c:v>
                </c:pt>
                <c:pt idx="922">
                  <c:v>-1.5599999999999965</c:v>
                </c:pt>
                <c:pt idx="923">
                  <c:v>-1.5399999999999967</c:v>
                </c:pt>
                <c:pt idx="924">
                  <c:v>-1.5199999999999974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-1.419999999999995</c:v>
                </c:pt>
                <c:pt idx="930">
                  <c:v>-1.3999999999999968</c:v>
                </c:pt>
                <c:pt idx="931">
                  <c:v>-1.3799999999999972</c:v>
                </c:pt>
                <c:pt idx="932">
                  <c:v>-1.3599999999999974</c:v>
                </c:pt>
                <c:pt idx="933">
                  <c:v>-1.3399999999999979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-1.2599999999999953</c:v>
                </c:pt>
                <c:pt idx="938">
                  <c:v>-1.2399999999999956</c:v>
                </c:pt>
                <c:pt idx="939">
                  <c:v>-1.2199999999999958</c:v>
                </c:pt>
                <c:pt idx="940">
                  <c:v>-1.1999999999999977</c:v>
                </c:pt>
                <c:pt idx="941">
                  <c:v>-1.1799999999999982</c:v>
                </c:pt>
                <c:pt idx="942">
                  <c:v>-1.1600000000000001</c:v>
                </c:pt>
                <c:pt idx="943">
                  <c:v>-1.1400000000000021</c:v>
                </c:pt>
                <c:pt idx="944">
                  <c:v>-1.1200000000000021</c:v>
                </c:pt>
                <c:pt idx="945">
                  <c:v>-1.0999999999999961</c:v>
                </c:pt>
                <c:pt idx="946">
                  <c:v>-1.0799999999999963</c:v>
                </c:pt>
                <c:pt idx="947">
                  <c:v>-1.0599999999999965</c:v>
                </c:pt>
                <c:pt idx="948">
                  <c:v>-1.0399999999999967</c:v>
                </c:pt>
                <c:pt idx="949">
                  <c:v>-1.0199999999999974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-0.89999999999999869</c:v>
                </c:pt>
                <c:pt idx="956">
                  <c:v>-0.87999999999999989</c:v>
                </c:pt>
                <c:pt idx="957">
                  <c:v>-0.85999999999999965</c:v>
                </c:pt>
                <c:pt idx="958">
                  <c:v>-0.84000000000000064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-0.7599999999999989</c:v>
                </c:pt>
                <c:pt idx="963">
                  <c:v>-0.73999999999999921</c:v>
                </c:pt>
                <c:pt idx="964">
                  <c:v>-0.71999999999999964</c:v>
                </c:pt>
                <c:pt idx="965">
                  <c:v>-0.69999999999999962</c:v>
                </c:pt>
                <c:pt idx="966">
                  <c:v>-0.68</c:v>
                </c:pt>
                <c:pt idx="967">
                  <c:v>-0.66000000000000114</c:v>
                </c:pt>
                <c:pt idx="968">
                  <c:v>-0.64000000000000146</c:v>
                </c:pt>
                <c:pt idx="969">
                  <c:v>-0.62000000000000177</c:v>
                </c:pt>
                <c:pt idx="970">
                  <c:v>-0.59999999999999787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-0.44000000000000128</c:v>
                </c:pt>
                <c:pt idx="979">
                  <c:v>-0.41999999999999887</c:v>
                </c:pt>
                <c:pt idx="980">
                  <c:v>-0.39999999999999947</c:v>
                </c:pt>
                <c:pt idx="981">
                  <c:v>-0.37999999999999989</c:v>
                </c:pt>
                <c:pt idx="982">
                  <c:v>-0.3600000000000001</c:v>
                </c:pt>
                <c:pt idx="983">
                  <c:v>-0.34000000000000008</c:v>
                </c:pt>
                <c:pt idx="984">
                  <c:v>-0.32000000000000067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-0.25999999999999845</c:v>
                </c:pt>
                <c:pt idx="988">
                  <c:v>-0.23999999999999874</c:v>
                </c:pt>
                <c:pt idx="989">
                  <c:v>-0.21999999999999925</c:v>
                </c:pt>
                <c:pt idx="990">
                  <c:v>-0.19999999999999954</c:v>
                </c:pt>
                <c:pt idx="991">
                  <c:v>-0.18000000000000005</c:v>
                </c:pt>
                <c:pt idx="992">
                  <c:v>-0.16000000000000014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-9.9999999999998063E-2</c:v>
                </c:pt>
                <c:pt idx="996">
                  <c:v>-7.9999999999998447E-2</c:v>
                </c:pt>
                <c:pt idx="997">
                  <c:v>-5.9999999999998846E-2</c:v>
                </c:pt>
                <c:pt idx="998">
                  <c:v>-3.9999999999999154E-2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3.9999999999999154E-2</c:v>
                </c:pt>
                <c:pt idx="1003">
                  <c:v>5.9999999999998846E-2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0.16000000000000014</c:v>
                </c:pt>
                <c:pt idx="1009">
                  <c:v>0.18000000000000005</c:v>
                </c:pt>
                <c:pt idx="1010">
                  <c:v>0.19999999999999954</c:v>
                </c:pt>
                <c:pt idx="1011">
                  <c:v>0.21999999999999925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0.32000000000000067</c:v>
                </c:pt>
                <c:pt idx="1017">
                  <c:v>0.34000000000000008</c:v>
                </c:pt>
                <c:pt idx="1018">
                  <c:v>0.3600000000000001</c:v>
                </c:pt>
                <c:pt idx="1019">
                  <c:v>0.37999999999999989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0.44000000000000128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0.58000000000000151</c:v>
                </c:pt>
                <c:pt idx="1030">
                  <c:v>0.60000000000000164</c:v>
                </c:pt>
                <c:pt idx="1031">
                  <c:v>0.62000000000000177</c:v>
                </c:pt>
                <c:pt idx="1032">
                  <c:v>0.64000000000000146</c:v>
                </c:pt>
                <c:pt idx="1033">
                  <c:v>0.66000000000000114</c:v>
                </c:pt>
                <c:pt idx="1034">
                  <c:v>0.68</c:v>
                </c:pt>
                <c:pt idx="1035">
                  <c:v>0.69999999999999962</c:v>
                </c:pt>
                <c:pt idx="1036">
                  <c:v>0.71999999999999964</c:v>
                </c:pt>
                <c:pt idx="1037">
                  <c:v>0.74000000000000277</c:v>
                </c:pt>
                <c:pt idx="1038">
                  <c:v>0.76000000000000245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0.84000000000000064</c:v>
                </c:pt>
                <c:pt idx="1043">
                  <c:v>0.85999999999999965</c:v>
                </c:pt>
                <c:pt idx="1044">
                  <c:v>0.87999999999999989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1.0199999999999974</c:v>
                </c:pt>
                <c:pt idx="1052">
                  <c:v>1.0399999999999967</c:v>
                </c:pt>
                <c:pt idx="1053">
                  <c:v>1.0599999999999965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1.1400000000000021</c:v>
                </c:pt>
                <c:pt idx="1058">
                  <c:v>1.1600000000000001</c:v>
                </c:pt>
                <c:pt idx="1059">
                  <c:v>1.1799999999999982</c:v>
                </c:pt>
                <c:pt idx="1060">
                  <c:v>1.1999999999999977</c:v>
                </c:pt>
                <c:pt idx="1061">
                  <c:v>1.2199999999999958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1.3399999999999979</c:v>
                </c:pt>
                <c:pt idx="1068">
                  <c:v>1.3599999999999974</c:v>
                </c:pt>
                <c:pt idx="1069">
                  <c:v>1.3799999999999972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1.5199999999999974</c:v>
                </c:pt>
                <c:pt idx="1077">
                  <c:v>1.5399999999999967</c:v>
                </c:pt>
                <c:pt idx="1078">
                  <c:v>1.5599999999999965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1.6400000000000021</c:v>
                </c:pt>
                <c:pt idx="1083">
                  <c:v>1.6600000000000001</c:v>
                </c:pt>
                <c:pt idx="1084">
                  <c:v>1.6799999999999982</c:v>
                </c:pt>
                <c:pt idx="1085">
                  <c:v>1.6999999999999977</c:v>
                </c:pt>
                <c:pt idx="1086">
                  <c:v>1.7199999999999958</c:v>
                </c:pt>
                <c:pt idx="1087">
                  <c:v>1.740000000000002</c:v>
                </c:pt>
                <c:pt idx="1088">
                  <c:v>1.760000000000002</c:v>
                </c:pt>
                <c:pt idx="1089">
                  <c:v>1.7800000000000011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1.8399999999999979</c:v>
                </c:pt>
                <c:pt idx="1093">
                  <c:v>1.8599999999999974</c:v>
                </c:pt>
                <c:pt idx="1094">
                  <c:v>1.8799999999999972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1.9400000000000028</c:v>
                </c:pt>
                <c:pt idx="1098">
                  <c:v>1.9600000000000024</c:v>
                </c:pt>
                <c:pt idx="1099">
                  <c:v>1.9800000000000022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8.1399999999999988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8.2200000000000024</c:v>
                </c:pt>
                <c:pt idx="1412">
                  <c:v>8.24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8.6399999999999988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8.7200000000000024</c:v>
                </c:pt>
                <c:pt idx="1437">
                  <c:v>8.74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9.1399999999999988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9.2200000000000024</c:v>
                </c:pt>
                <c:pt idx="1462">
                  <c:v>9.24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9.6399999999999988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9.7200000000000024</c:v>
                </c:pt>
                <c:pt idx="1487">
                  <c:v>9.74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10.139999999999999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10.24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10.360000000000012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10.639999999999999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10.72</c:v>
                </c:pt>
                <c:pt idx="1537">
                  <c:v>10.74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10.860000000000012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11.139999999999999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11.22</c:v>
                </c:pt>
                <c:pt idx="1562">
                  <c:v>11.24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11.360000000000012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11.639999999999999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11.72</c:v>
                </c:pt>
                <c:pt idx="1587">
                  <c:v>11.74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11.860000000000012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12.139999999999999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12.22</c:v>
                </c:pt>
                <c:pt idx="1612">
                  <c:v>12.24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12.360000000000012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12.639999999999999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12.72</c:v>
                </c:pt>
                <c:pt idx="1637">
                  <c:v>12.74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12.860000000000012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13.139999999999999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13.22</c:v>
                </c:pt>
                <c:pt idx="1662">
                  <c:v>13.24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13.360000000000012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13.639999999999999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13.72</c:v>
                </c:pt>
                <c:pt idx="1687">
                  <c:v>13.74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13.860000000000012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14.139999999999999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14.22</c:v>
                </c:pt>
                <c:pt idx="1712">
                  <c:v>14.24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14.360000000000012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14.639999999999999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14.72</c:v>
                </c:pt>
                <c:pt idx="1737">
                  <c:v>14.74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14.860000000000012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15.139999999999999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15.22</c:v>
                </c:pt>
                <c:pt idx="1762">
                  <c:v>15.24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15.360000000000012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15.639999999999999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15.72</c:v>
                </c:pt>
                <c:pt idx="1787">
                  <c:v>15.74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15.860000000000012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'RBIR-CM'!$BB$19:$BB$2619</c:f>
              <c:numCache>
                <c:formatCode>0.0000_ </c:formatCode>
                <c:ptCount val="2601"/>
                <c:pt idx="0">
                  <c:v>1.4402832198499664E-2</c:v>
                </c:pt>
                <c:pt idx="1">
                  <c:v>1.4428078347379353E-2</c:v>
                </c:pt>
                <c:pt idx="2">
                  <c:v>1.451342327705E-2</c:v>
                </c:pt>
                <c:pt idx="3">
                  <c:v>1.4602375441797029E-2</c:v>
                </c:pt>
                <c:pt idx="4">
                  <c:v>1.4610888297942687E-2</c:v>
                </c:pt>
                <c:pt idx="5">
                  <c:v>1.4722376303803667E-2</c:v>
                </c:pt>
                <c:pt idx="6">
                  <c:v>1.475687158641502E-2</c:v>
                </c:pt>
                <c:pt idx="7">
                  <c:v>1.4797055274831003E-2</c:v>
                </c:pt>
                <c:pt idx="8">
                  <c:v>1.4898101500167682E-2</c:v>
                </c:pt>
                <c:pt idx="9">
                  <c:v>1.4952054062249335E-2</c:v>
                </c:pt>
                <c:pt idx="10">
                  <c:v>1.5080962096312343E-2</c:v>
                </c:pt>
                <c:pt idx="11">
                  <c:v>1.5134324406317352E-2</c:v>
                </c:pt>
                <c:pt idx="12">
                  <c:v>1.5163545464982692E-2</c:v>
                </c:pt>
                <c:pt idx="13">
                  <c:v>1.5198657413779E-2</c:v>
                </c:pt>
                <c:pt idx="14">
                  <c:v>1.5306405062955025E-2</c:v>
                </c:pt>
                <c:pt idx="15">
                  <c:v>1.5357135558178667E-2</c:v>
                </c:pt>
                <c:pt idx="16">
                  <c:v>1.5474008713915023E-2</c:v>
                </c:pt>
                <c:pt idx="17">
                  <c:v>1.5538132013423666E-2</c:v>
                </c:pt>
                <c:pt idx="18">
                  <c:v>1.5598384275426E-2</c:v>
                </c:pt>
                <c:pt idx="19">
                  <c:v>1.5686059654123362E-2</c:v>
                </c:pt>
                <c:pt idx="20">
                  <c:v>1.5696552972530999E-2</c:v>
                </c:pt>
                <c:pt idx="21">
                  <c:v>1.5789566722502341E-2</c:v>
                </c:pt>
                <c:pt idx="22">
                  <c:v>1.587487373138536E-2</c:v>
                </c:pt>
                <c:pt idx="23">
                  <c:v>1.5988883162044335E-2</c:v>
                </c:pt>
                <c:pt idx="24">
                  <c:v>1.6013930846201996E-2</c:v>
                </c:pt>
                <c:pt idx="25">
                  <c:v>1.6134178617780711E-2</c:v>
                </c:pt>
                <c:pt idx="26">
                  <c:v>1.6153113312903009E-2</c:v>
                </c:pt>
                <c:pt idx="27">
                  <c:v>1.6250170436577366E-2</c:v>
                </c:pt>
                <c:pt idx="28">
                  <c:v>1.6314091829375335E-2</c:v>
                </c:pt>
                <c:pt idx="29">
                  <c:v>1.6337582334104001E-2</c:v>
                </c:pt>
                <c:pt idx="30">
                  <c:v>1.6483405795811045E-2</c:v>
                </c:pt>
                <c:pt idx="31">
                  <c:v>1.6579104061794334E-2</c:v>
                </c:pt>
                <c:pt idx="32">
                  <c:v>1.6615377648296025E-2</c:v>
                </c:pt>
                <c:pt idx="33">
                  <c:v>1.6694771407153357E-2</c:v>
                </c:pt>
                <c:pt idx="34">
                  <c:v>1.6748933192484002E-2</c:v>
                </c:pt>
                <c:pt idx="35">
                  <c:v>1.691102486070703E-2</c:v>
                </c:pt>
                <c:pt idx="36">
                  <c:v>1.6941563603864701E-2</c:v>
                </c:pt>
                <c:pt idx="37">
                  <c:v>1.7042817283000673E-2</c:v>
                </c:pt>
                <c:pt idx="38">
                  <c:v>1.7098812428114656E-2</c:v>
                </c:pt>
                <c:pt idx="39">
                  <c:v>1.7168610238225003E-2</c:v>
                </c:pt>
                <c:pt idx="40">
                  <c:v>1.7216649581344643E-2</c:v>
                </c:pt>
                <c:pt idx="41">
                  <c:v>1.7356076994520003E-2</c:v>
                </c:pt>
                <c:pt idx="42">
                  <c:v>1.7414666683804668E-2</c:v>
                </c:pt>
                <c:pt idx="43">
                  <c:v>1.7500788857631667E-2</c:v>
                </c:pt>
                <c:pt idx="44">
                  <c:v>1.7573580393481343E-2</c:v>
                </c:pt>
                <c:pt idx="45">
                  <c:v>1.7647088837886685E-2</c:v>
                </c:pt>
                <c:pt idx="46">
                  <c:v>1.7783666073115999E-2</c:v>
                </c:pt>
                <c:pt idx="47">
                  <c:v>1.782037465050703E-2</c:v>
                </c:pt>
                <c:pt idx="48">
                  <c:v>1.7864512457159337E-2</c:v>
                </c:pt>
                <c:pt idx="49">
                  <c:v>1.7970964049263356E-2</c:v>
                </c:pt>
                <c:pt idx="50">
                  <c:v>1.8019117985440654E-2</c:v>
                </c:pt>
                <c:pt idx="51">
                  <c:v>1.8154741826789333E-2</c:v>
                </c:pt>
                <c:pt idx="52">
                  <c:v>1.8245325136838696E-2</c:v>
                </c:pt>
                <c:pt idx="53">
                  <c:v>1.8317117148260356E-2</c:v>
                </c:pt>
                <c:pt idx="54">
                  <c:v>1.8420325429544675E-2</c:v>
                </c:pt>
                <c:pt idx="55">
                  <c:v>1.8493045885011664E-2</c:v>
                </c:pt>
                <c:pt idx="56">
                  <c:v>1.8580886088141003E-2</c:v>
                </c:pt>
                <c:pt idx="57">
                  <c:v>1.8668923948252023E-2</c:v>
                </c:pt>
                <c:pt idx="58">
                  <c:v>1.8785443377191999E-2</c:v>
                </c:pt>
                <c:pt idx="59">
                  <c:v>1.8821638622677692E-2</c:v>
                </c:pt>
                <c:pt idx="60">
                  <c:v>1.8913732601617356E-2</c:v>
                </c:pt>
                <c:pt idx="61">
                  <c:v>1.9016869233494341E-2</c:v>
                </c:pt>
                <c:pt idx="62">
                  <c:v>1.9079709773674666E-2</c:v>
                </c:pt>
                <c:pt idx="63">
                  <c:v>1.9204416813426665E-2</c:v>
                </c:pt>
                <c:pt idx="64">
                  <c:v>1.9271282946621001E-2</c:v>
                </c:pt>
                <c:pt idx="65">
                  <c:v>1.9329941436371668E-2</c:v>
                </c:pt>
                <c:pt idx="66">
                  <c:v>1.9401468881745692E-2</c:v>
                </c:pt>
                <c:pt idx="67">
                  <c:v>1.9574040217748025E-2</c:v>
                </c:pt>
                <c:pt idx="68">
                  <c:v>1.959957238201469E-2</c:v>
                </c:pt>
                <c:pt idx="69">
                  <c:v>1.9701076648156381E-2</c:v>
                </c:pt>
                <c:pt idx="70">
                  <c:v>1.9749717625766681E-2</c:v>
                </c:pt>
                <c:pt idx="71">
                  <c:v>1.9850794927092671E-2</c:v>
                </c:pt>
                <c:pt idx="72">
                  <c:v>1.9973402167046669E-2</c:v>
                </c:pt>
                <c:pt idx="73">
                  <c:v>2.0047847963243735E-2</c:v>
                </c:pt>
                <c:pt idx="74">
                  <c:v>2.0132109269300001E-2</c:v>
                </c:pt>
                <c:pt idx="75">
                  <c:v>2.0285390374888006E-2</c:v>
                </c:pt>
                <c:pt idx="76">
                  <c:v>2.0302557239042625E-2</c:v>
                </c:pt>
                <c:pt idx="77">
                  <c:v>2.0481883823537671E-2</c:v>
                </c:pt>
                <c:pt idx="78">
                  <c:v>2.0505543426215397E-2</c:v>
                </c:pt>
                <c:pt idx="79">
                  <c:v>2.0550615014333681E-2</c:v>
                </c:pt>
                <c:pt idx="80">
                  <c:v>2.0716223224555672E-2</c:v>
                </c:pt>
                <c:pt idx="81">
                  <c:v>2.084388336301601E-2</c:v>
                </c:pt>
                <c:pt idx="82">
                  <c:v>2.0919313738598001E-2</c:v>
                </c:pt>
                <c:pt idx="83">
                  <c:v>2.0988876996338328E-2</c:v>
                </c:pt>
                <c:pt idx="84">
                  <c:v>2.1116357450720692E-2</c:v>
                </c:pt>
                <c:pt idx="85">
                  <c:v>2.1189316752396038E-2</c:v>
                </c:pt>
                <c:pt idx="86">
                  <c:v>2.1214877888160732E-2</c:v>
                </c:pt>
                <c:pt idx="87">
                  <c:v>2.1373965514330052E-2</c:v>
                </c:pt>
                <c:pt idx="88">
                  <c:v>2.1513419290058334E-2</c:v>
                </c:pt>
                <c:pt idx="89">
                  <c:v>2.1632538210704034E-2</c:v>
                </c:pt>
                <c:pt idx="90">
                  <c:v>2.1707230274481352E-2</c:v>
                </c:pt>
                <c:pt idx="91">
                  <c:v>2.1756028149181667E-2</c:v>
                </c:pt>
                <c:pt idx="92">
                  <c:v>2.1796526838804637E-2</c:v>
                </c:pt>
                <c:pt idx="93">
                  <c:v>2.1979653016931666E-2</c:v>
                </c:pt>
                <c:pt idx="94">
                  <c:v>2.2074307026731722E-2</c:v>
                </c:pt>
                <c:pt idx="95">
                  <c:v>2.2113958880972388E-2</c:v>
                </c:pt>
                <c:pt idx="96">
                  <c:v>2.2288940928700398E-2</c:v>
                </c:pt>
                <c:pt idx="97">
                  <c:v>2.2305751188571012E-2</c:v>
                </c:pt>
                <c:pt idx="98">
                  <c:v>2.2459305015554418E-2</c:v>
                </c:pt>
                <c:pt idx="99">
                  <c:v>2.2551995767598691E-2</c:v>
                </c:pt>
                <c:pt idx="100">
                  <c:v>2.2723807805635012E-2</c:v>
                </c:pt>
                <c:pt idx="101">
                  <c:v>2.2755682160271011E-2</c:v>
                </c:pt>
                <c:pt idx="102">
                  <c:v>2.2902671865122352E-2</c:v>
                </c:pt>
                <c:pt idx="103">
                  <c:v>2.2994809290174001E-2</c:v>
                </c:pt>
                <c:pt idx="104">
                  <c:v>2.3104256141781618E-2</c:v>
                </c:pt>
                <c:pt idx="105">
                  <c:v>2.3217062462674406E-2</c:v>
                </c:pt>
                <c:pt idx="106">
                  <c:v>2.3325228298665998E-2</c:v>
                </c:pt>
                <c:pt idx="107">
                  <c:v>2.3420853698629996E-2</c:v>
                </c:pt>
                <c:pt idx="108">
                  <c:v>2.3495217714528723E-2</c:v>
                </c:pt>
                <c:pt idx="109">
                  <c:v>2.369141006810669E-2</c:v>
                </c:pt>
                <c:pt idx="110">
                  <c:v>2.371228381753334E-2</c:v>
                </c:pt>
                <c:pt idx="111">
                  <c:v>2.385024902412269E-2</c:v>
                </c:pt>
                <c:pt idx="112">
                  <c:v>2.3943896085646368E-2</c:v>
                </c:pt>
                <c:pt idx="113">
                  <c:v>2.4052169403039364E-2</c:v>
                </c:pt>
                <c:pt idx="114">
                  <c:v>2.4211053047053368E-2</c:v>
                </c:pt>
                <c:pt idx="115">
                  <c:v>2.4293332758284707E-2</c:v>
                </c:pt>
                <c:pt idx="116">
                  <c:v>2.4431421947198634E-2</c:v>
                </c:pt>
                <c:pt idx="117">
                  <c:v>2.4515966360771996E-2</c:v>
                </c:pt>
                <c:pt idx="118">
                  <c:v>2.4672952415888686E-2</c:v>
                </c:pt>
                <c:pt idx="119">
                  <c:v>2.4766037532626999E-2</c:v>
                </c:pt>
                <c:pt idx="120">
                  <c:v>2.4817644801002341E-2</c:v>
                </c:pt>
                <c:pt idx="121">
                  <c:v>2.4984738980928671E-2</c:v>
                </c:pt>
                <c:pt idx="122">
                  <c:v>2.5087698835586331E-2</c:v>
                </c:pt>
                <c:pt idx="123">
                  <c:v>2.5179544464776701E-2</c:v>
                </c:pt>
                <c:pt idx="124">
                  <c:v>2.5271837971589405E-2</c:v>
                </c:pt>
                <c:pt idx="125">
                  <c:v>2.5440653462409386E-2</c:v>
                </c:pt>
                <c:pt idx="126">
                  <c:v>2.5600676713613393E-2</c:v>
                </c:pt>
                <c:pt idx="127">
                  <c:v>2.5639839171573066E-2</c:v>
                </c:pt>
                <c:pt idx="128">
                  <c:v>2.5781936285993397E-2</c:v>
                </c:pt>
                <c:pt idx="129">
                  <c:v>2.5937108176621402E-2</c:v>
                </c:pt>
                <c:pt idx="130">
                  <c:v>2.6016009966549351E-2</c:v>
                </c:pt>
                <c:pt idx="131">
                  <c:v>2.6132674448941351E-2</c:v>
                </c:pt>
                <c:pt idx="132">
                  <c:v>2.6252943087012395E-2</c:v>
                </c:pt>
                <c:pt idx="133">
                  <c:v>2.6405655347382668E-2</c:v>
                </c:pt>
                <c:pt idx="134">
                  <c:v>2.6538337700110399E-2</c:v>
                </c:pt>
                <c:pt idx="135">
                  <c:v>2.6625381618667697E-2</c:v>
                </c:pt>
                <c:pt idx="136">
                  <c:v>2.6762959579996002E-2</c:v>
                </c:pt>
                <c:pt idx="137">
                  <c:v>2.6852933064491682E-2</c:v>
                </c:pt>
                <c:pt idx="138">
                  <c:v>2.6988307222696385E-2</c:v>
                </c:pt>
                <c:pt idx="139">
                  <c:v>2.7115990541958356E-2</c:v>
                </c:pt>
                <c:pt idx="140">
                  <c:v>2.7248600846494012E-2</c:v>
                </c:pt>
                <c:pt idx="141">
                  <c:v>2.7355027630676012E-2</c:v>
                </c:pt>
                <c:pt idx="142">
                  <c:v>2.7495789725753401E-2</c:v>
                </c:pt>
                <c:pt idx="143">
                  <c:v>2.7612478299855001E-2</c:v>
                </c:pt>
                <c:pt idx="144">
                  <c:v>2.77937295246607E-2</c:v>
                </c:pt>
                <c:pt idx="145">
                  <c:v>2.7845459242091E-2</c:v>
                </c:pt>
                <c:pt idx="146">
                  <c:v>2.7940180964318672E-2</c:v>
                </c:pt>
                <c:pt idx="147">
                  <c:v>2.8074957873798666E-2</c:v>
                </c:pt>
                <c:pt idx="148">
                  <c:v>2.8305472156569682E-2</c:v>
                </c:pt>
                <c:pt idx="149">
                  <c:v>2.8418143002328661E-2</c:v>
                </c:pt>
                <c:pt idx="150">
                  <c:v>2.8518702937725997E-2</c:v>
                </c:pt>
                <c:pt idx="151">
                  <c:v>2.8732605159738665E-2</c:v>
                </c:pt>
                <c:pt idx="152">
                  <c:v>2.8810201535690336E-2</c:v>
                </c:pt>
                <c:pt idx="153">
                  <c:v>2.8866984603244997E-2</c:v>
                </c:pt>
                <c:pt idx="154">
                  <c:v>2.9046162570442031E-2</c:v>
                </c:pt>
                <c:pt idx="155">
                  <c:v>2.9229524649017635E-2</c:v>
                </c:pt>
                <c:pt idx="156">
                  <c:v>2.927062572112004E-2</c:v>
                </c:pt>
                <c:pt idx="157">
                  <c:v>2.9513721672628671E-2</c:v>
                </c:pt>
                <c:pt idx="158">
                  <c:v>2.9576174059835331E-2</c:v>
                </c:pt>
                <c:pt idx="159">
                  <c:v>2.968410110949167E-2</c:v>
                </c:pt>
                <c:pt idx="160">
                  <c:v>2.9854650052111669E-2</c:v>
                </c:pt>
                <c:pt idx="161">
                  <c:v>3.0029072788681697E-2</c:v>
                </c:pt>
                <c:pt idx="162">
                  <c:v>3.0113437890678336E-2</c:v>
                </c:pt>
                <c:pt idx="163">
                  <c:v>3.0209717933392031E-2</c:v>
                </c:pt>
                <c:pt idx="164">
                  <c:v>3.0389093495962367E-2</c:v>
                </c:pt>
                <c:pt idx="165">
                  <c:v>3.0487331161390012E-2</c:v>
                </c:pt>
                <c:pt idx="166">
                  <c:v>3.0680980849870386E-2</c:v>
                </c:pt>
                <c:pt idx="167">
                  <c:v>3.0838139818815388E-2</c:v>
                </c:pt>
                <c:pt idx="168">
                  <c:v>3.0946306329562006E-2</c:v>
                </c:pt>
                <c:pt idx="169">
                  <c:v>3.1142792314000002E-2</c:v>
                </c:pt>
                <c:pt idx="170">
                  <c:v>3.1179488041302331E-2</c:v>
                </c:pt>
                <c:pt idx="171">
                  <c:v>3.135408578458667E-2</c:v>
                </c:pt>
                <c:pt idx="172">
                  <c:v>3.1552727487590387E-2</c:v>
                </c:pt>
                <c:pt idx="173">
                  <c:v>3.1646117431360726E-2</c:v>
                </c:pt>
                <c:pt idx="174">
                  <c:v>3.1827700900938664E-2</c:v>
                </c:pt>
                <c:pt idx="175">
                  <c:v>3.1993681852039664E-2</c:v>
                </c:pt>
                <c:pt idx="176">
                  <c:v>3.2144916244395381E-2</c:v>
                </c:pt>
                <c:pt idx="177">
                  <c:v>3.2166193708440004E-2</c:v>
                </c:pt>
                <c:pt idx="178">
                  <c:v>3.2395205545324421E-2</c:v>
                </c:pt>
                <c:pt idx="179">
                  <c:v>3.2530856726936681E-2</c:v>
                </c:pt>
                <c:pt idx="180">
                  <c:v>3.2691385562578418E-2</c:v>
                </c:pt>
                <c:pt idx="181">
                  <c:v>3.2862012365648001E-2</c:v>
                </c:pt>
                <c:pt idx="182">
                  <c:v>3.2953071786984388E-2</c:v>
                </c:pt>
                <c:pt idx="183">
                  <c:v>3.3177296481554402E-2</c:v>
                </c:pt>
                <c:pt idx="184">
                  <c:v>3.3318647441812003E-2</c:v>
                </c:pt>
                <c:pt idx="185">
                  <c:v>3.3469732331016001E-2</c:v>
                </c:pt>
                <c:pt idx="186">
                  <c:v>3.3598874149955001E-2</c:v>
                </c:pt>
                <c:pt idx="187">
                  <c:v>3.3712156236929004E-2</c:v>
                </c:pt>
                <c:pt idx="188">
                  <c:v>3.3911257267766351E-2</c:v>
                </c:pt>
                <c:pt idx="189">
                  <c:v>3.4072603922535666E-2</c:v>
                </c:pt>
                <c:pt idx="190">
                  <c:v>3.42143198855204E-2</c:v>
                </c:pt>
                <c:pt idx="191">
                  <c:v>3.4389501178607999E-2</c:v>
                </c:pt>
                <c:pt idx="192">
                  <c:v>3.4546290494612344E-2</c:v>
                </c:pt>
                <c:pt idx="193">
                  <c:v>3.4670792197291675E-2</c:v>
                </c:pt>
                <c:pt idx="194">
                  <c:v>3.4696392321381345E-2</c:v>
                </c:pt>
                <c:pt idx="195">
                  <c:v>3.5026922572583011E-2</c:v>
                </c:pt>
                <c:pt idx="196">
                  <c:v>3.5108460327608004E-2</c:v>
                </c:pt>
                <c:pt idx="197">
                  <c:v>3.528603830084167E-2</c:v>
                </c:pt>
                <c:pt idx="198">
                  <c:v>3.545824821103969E-2</c:v>
                </c:pt>
                <c:pt idx="199">
                  <c:v>3.5744446114655E-2</c:v>
                </c:pt>
                <c:pt idx="200">
                  <c:v>3.5761321739214674E-2</c:v>
                </c:pt>
                <c:pt idx="201">
                  <c:v>3.5958366483318002E-2</c:v>
                </c:pt>
                <c:pt idx="202">
                  <c:v>3.6109710416662055E-2</c:v>
                </c:pt>
                <c:pt idx="203">
                  <c:v>3.6223487613372692E-2</c:v>
                </c:pt>
                <c:pt idx="204">
                  <c:v>3.641002281872105E-2</c:v>
                </c:pt>
                <c:pt idx="205">
                  <c:v>3.6654199449104682E-2</c:v>
                </c:pt>
                <c:pt idx="206">
                  <c:v>3.6717722258756004E-2</c:v>
                </c:pt>
                <c:pt idx="207">
                  <c:v>3.6994942006409411E-2</c:v>
                </c:pt>
                <c:pt idx="208">
                  <c:v>3.706665978865667E-2</c:v>
                </c:pt>
                <c:pt idx="209">
                  <c:v>3.7260173706631351E-2</c:v>
                </c:pt>
                <c:pt idx="210">
                  <c:v>3.7381447866031682E-2</c:v>
                </c:pt>
                <c:pt idx="211">
                  <c:v>3.7591689710441335E-2</c:v>
                </c:pt>
                <c:pt idx="212">
                  <c:v>3.7806123688061057E-2</c:v>
                </c:pt>
                <c:pt idx="213">
                  <c:v>3.7992962918342352E-2</c:v>
                </c:pt>
                <c:pt idx="214">
                  <c:v>3.8225550525369391E-2</c:v>
                </c:pt>
                <c:pt idx="215">
                  <c:v>3.8294022637866999E-2</c:v>
                </c:pt>
                <c:pt idx="216">
                  <c:v>3.8544669389214345E-2</c:v>
                </c:pt>
                <c:pt idx="217">
                  <c:v>3.8623927584124432E-2</c:v>
                </c:pt>
                <c:pt idx="218">
                  <c:v>3.8878186032012672E-2</c:v>
                </c:pt>
                <c:pt idx="219">
                  <c:v>3.9030459880315671E-2</c:v>
                </c:pt>
                <c:pt idx="220">
                  <c:v>3.9262528614543671E-2</c:v>
                </c:pt>
                <c:pt idx="221">
                  <c:v>3.9365398724936378E-2</c:v>
                </c:pt>
                <c:pt idx="222">
                  <c:v>3.9601328039830672E-2</c:v>
                </c:pt>
                <c:pt idx="223">
                  <c:v>3.975214639233033E-2</c:v>
                </c:pt>
                <c:pt idx="224">
                  <c:v>3.9944211286992E-2</c:v>
                </c:pt>
                <c:pt idx="225">
                  <c:v>4.0104468566525664E-2</c:v>
                </c:pt>
                <c:pt idx="226">
                  <c:v>4.0307442411798997E-2</c:v>
                </c:pt>
                <c:pt idx="227">
                  <c:v>4.049305700850242E-2</c:v>
                </c:pt>
                <c:pt idx="228">
                  <c:v>4.0577566547205339E-2</c:v>
                </c:pt>
                <c:pt idx="229">
                  <c:v>4.0816138223350999E-2</c:v>
                </c:pt>
                <c:pt idx="230">
                  <c:v>4.1003282570586996E-2</c:v>
                </c:pt>
                <c:pt idx="231">
                  <c:v>4.120137279415919E-2</c:v>
                </c:pt>
                <c:pt idx="232">
                  <c:v>4.1382781437572763E-2</c:v>
                </c:pt>
                <c:pt idx="233">
                  <c:v>4.156466271592333E-2</c:v>
                </c:pt>
                <c:pt idx="234">
                  <c:v>4.1760327182633408E-2</c:v>
                </c:pt>
                <c:pt idx="235">
                  <c:v>4.1968685062740693E-2</c:v>
                </c:pt>
                <c:pt idx="236">
                  <c:v>4.2119646919629411E-2</c:v>
                </c:pt>
                <c:pt idx="237">
                  <c:v>4.2343891988364385E-2</c:v>
                </c:pt>
                <c:pt idx="238">
                  <c:v>4.2544754175690327E-2</c:v>
                </c:pt>
                <c:pt idx="239">
                  <c:v>4.2741546060088668E-2</c:v>
                </c:pt>
                <c:pt idx="240">
                  <c:v>4.2882496558428504E-2</c:v>
                </c:pt>
                <c:pt idx="241">
                  <c:v>4.3047380592660306E-2</c:v>
                </c:pt>
                <c:pt idx="242">
                  <c:v>4.3391091423180088E-2</c:v>
                </c:pt>
                <c:pt idx="243">
                  <c:v>4.3541290982153986E-2</c:v>
                </c:pt>
                <c:pt idx="244">
                  <c:v>4.3684814206889667E-2</c:v>
                </c:pt>
                <c:pt idx="245">
                  <c:v>4.394001037318794E-2</c:v>
                </c:pt>
                <c:pt idx="246">
                  <c:v>4.4203481762011408E-2</c:v>
                </c:pt>
                <c:pt idx="247">
                  <c:v>4.4315053659517413E-2</c:v>
                </c:pt>
                <c:pt idx="248">
                  <c:v>4.4545348690392568E-2</c:v>
                </c:pt>
                <c:pt idx="249">
                  <c:v>4.4683023484563364E-2</c:v>
                </c:pt>
                <c:pt idx="250">
                  <c:v>4.4896468010520441E-2</c:v>
                </c:pt>
                <c:pt idx="251">
                  <c:v>4.5053702908685385E-2</c:v>
                </c:pt>
                <c:pt idx="252">
                  <c:v>4.5286256158084674E-2</c:v>
                </c:pt>
                <c:pt idx="253">
                  <c:v>4.5506203743050339E-2</c:v>
                </c:pt>
                <c:pt idx="254">
                  <c:v>4.5787859319880997E-2</c:v>
                </c:pt>
                <c:pt idx="255">
                  <c:v>4.5934307550217331E-2</c:v>
                </c:pt>
                <c:pt idx="256">
                  <c:v>4.6076324767713672E-2</c:v>
                </c:pt>
                <c:pt idx="257">
                  <c:v>4.6356408978050996E-2</c:v>
                </c:pt>
                <c:pt idx="258">
                  <c:v>4.6542517525634354E-2</c:v>
                </c:pt>
                <c:pt idx="259">
                  <c:v>4.6811026093602333E-2</c:v>
                </c:pt>
                <c:pt idx="260">
                  <c:v>4.7040853037191001E-2</c:v>
                </c:pt>
                <c:pt idx="261">
                  <c:v>4.7206702050386067E-2</c:v>
                </c:pt>
                <c:pt idx="262">
                  <c:v>4.73545448326574E-2</c:v>
                </c:pt>
                <c:pt idx="263">
                  <c:v>4.7702679422262091E-2</c:v>
                </c:pt>
                <c:pt idx="264">
                  <c:v>4.7893232196296473E-2</c:v>
                </c:pt>
                <c:pt idx="265">
                  <c:v>4.8180915204028694E-2</c:v>
                </c:pt>
                <c:pt idx="266">
                  <c:v>4.8292094500253395E-2</c:v>
                </c:pt>
                <c:pt idx="267">
                  <c:v>4.8498247811994022E-2</c:v>
                </c:pt>
                <c:pt idx="268">
                  <c:v>4.8709211871827071E-2</c:v>
                </c:pt>
                <c:pt idx="269">
                  <c:v>4.8962745751247004E-2</c:v>
                </c:pt>
                <c:pt idx="270">
                  <c:v>4.9195233860690427E-2</c:v>
                </c:pt>
                <c:pt idx="271">
                  <c:v>4.9303042616209332E-2</c:v>
                </c:pt>
                <c:pt idx="272">
                  <c:v>4.9569895439501334E-2</c:v>
                </c:pt>
                <c:pt idx="273">
                  <c:v>4.9851191757914734E-2</c:v>
                </c:pt>
                <c:pt idx="274">
                  <c:v>4.9984403671142014E-2</c:v>
                </c:pt>
                <c:pt idx="275">
                  <c:v>5.0196179951240809E-2</c:v>
                </c:pt>
                <c:pt idx="276">
                  <c:v>5.0618456375973335E-2</c:v>
                </c:pt>
                <c:pt idx="277">
                  <c:v>5.0782456728843441E-2</c:v>
                </c:pt>
                <c:pt idx="278">
                  <c:v>5.1024629132426433E-2</c:v>
                </c:pt>
                <c:pt idx="279">
                  <c:v>5.1183610715080374E-2</c:v>
                </c:pt>
                <c:pt idx="280">
                  <c:v>5.1379340277598912E-2</c:v>
                </c:pt>
                <c:pt idx="281">
                  <c:v>5.1705726293258987E-2</c:v>
                </c:pt>
                <c:pt idx="282">
                  <c:v>5.1889894907827333E-2</c:v>
                </c:pt>
                <c:pt idx="283">
                  <c:v>5.2236934939570483E-2</c:v>
                </c:pt>
                <c:pt idx="284">
                  <c:v>5.2385016879297024E-2</c:v>
                </c:pt>
                <c:pt idx="285">
                  <c:v>5.2650227890343466E-2</c:v>
                </c:pt>
                <c:pt idx="286">
                  <c:v>5.2780026808628137E-2</c:v>
                </c:pt>
                <c:pt idx="287">
                  <c:v>5.3140513475970666E-2</c:v>
                </c:pt>
                <c:pt idx="288">
                  <c:v>5.3378400073471333E-2</c:v>
                </c:pt>
                <c:pt idx="289">
                  <c:v>5.3549487454848749E-2</c:v>
                </c:pt>
                <c:pt idx="290">
                  <c:v>5.3812174146450072E-2</c:v>
                </c:pt>
                <c:pt idx="291">
                  <c:v>5.4150354680622327E-2</c:v>
                </c:pt>
                <c:pt idx="292">
                  <c:v>5.4353700262384001E-2</c:v>
                </c:pt>
                <c:pt idx="293">
                  <c:v>5.4614291769458014E-2</c:v>
                </c:pt>
                <c:pt idx="294">
                  <c:v>5.4772547752275073E-2</c:v>
                </c:pt>
                <c:pt idx="295">
                  <c:v>5.4972178433992332E-2</c:v>
                </c:pt>
                <c:pt idx="296">
                  <c:v>5.5319047710520333E-2</c:v>
                </c:pt>
                <c:pt idx="297">
                  <c:v>5.561783415055109E-2</c:v>
                </c:pt>
                <c:pt idx="298">
                  <c:v>5.5922555662223671E-2</c:v>
                </c:pt>
                <c:pt idx="299">
                  <c:v>5.6041339159808329E-2</c:v>
                </c:pt>
                <c:pt idx="300">
                  <c:v>5.6290949230417997E-2</c:v>
                </c:pt>
                <c:pt idx="301">
                  <c:v>5.6601064467333005E-2</c:v>
                </c:pt>
                <c:pt idx="302">
                  <c:v>5.6861890470040692E-2</c:v>
                </c:pt>
                <c:pt idx="303">
                  <c:v>5.7130157844228785E-2</c:v>
                </c:pt>
                <c:pt idx="304">
                  <c:v>5.7410601535165438E-2</c:v>
                </c:pt>
                <c:pt idx="305">
                  <c:v>5.7609503494370946E-2</c:v>
                </c:pt>
                <c:pt idx="306">
                  <c:v>5.7902043346298428E-2</c:v>
                </c:pt>
                <c:pt idx="307">
                  <c:v>5.8024847721704666E-2</c:v>
                </c:pt>
                <c:pt idx="308">
                  <c:v>5.8321718590973966E-2</c:v>
                </c:pt>
                <c:pt idx="309">
                  <c:v>5.8658730597492673E-2</c:v>
                </c:pt>
                <c:pt idx="310">
                  <c:v>5.8905252057666703E-2</c:v>
                </c:pt>
                <c:pt idx="311">
                  <c:v>5.9168045960923399E-2</c:v>
                </c:pt>
                <c:pt idx="312">
                  <c:v>5.9389965303087995E-2</c:v>
                </c:pt>
                <c:pt idx="313">
                  <c:v>5.9748241753046098E-2</c:v>
                </c:pt>
                <c:pt idx="314">
                  <c:v>5.9956317652777744E-2</c:v>
                </c:pt>
                <c:pt idx="315">
                  <c:v>6.0191260684047392E-2</c:v>
                </c:pt>
                <c:pt idx="316">
                  <c:v>6.0572025201724999E-2</c:v>
                </c:pt>
                <c:pt idx="317">
                  <c:v>6.0795409233845112E-2</c:v>
                </c:pt>
                <c:pt idx="318">
                  <c:v>6.1078764814934725E-2</c:v>
                </c:pt>
                <c:pt idx="319">
                  <c:v>6.139472665270311E-2</c:v>
                </c:pt>
                <c:pt idx="320">
                  <c:v>6.1626609128066723E-2</c:v>
                </c:pt>
                <c:pt idx="321">
                  <c:v>6.1940507628488663E-2</c:v>
                </c:pt>
                <c:pt idx="322">
                  <c:v>6.2248976548012327E-2</c:v>
                </c:pt>
                <c:pt idx="323">
                  <c:v>6.2464497953942884E-2</c:v>
                </c:pt>
                <c:pt idx="324">
                  <c:v>6.2726815253523457E-2</c:v>
                </c:pt>
                <c:pt idx="325">
                  <c:v>6.3095930193965713E-2</c:v>
                </c:pt>
                <c:pt idx="326">
                  <c:v>6.3319257529119002E-2</c:v>
                </c:pt>
                <c:pt idx="327">
                  <c:v>6.3611053019523328E-2</c:v>
                </c:pt>
                <c:pt idx="328">
                  <c:v>6.3922938765716683E-2</c:v>
                </c:pt>
                <c:pt idx="329">
                  <c:v>6.4204390874950681E-2</c:v>
                </c:pt>
                <c:pt idx="330">
                  <c:v>6.4591077461205001E-2</c:v>
                </c:pt>
                <c:pt idx="331">
                  <c:v>6.4728337645194992E-2</c:v>
                </c:pt>
                <c:pt idx="332">
                  <c:v>6.5137581554405771E-2</c:v>
                </c:pt>
                <c:pt idx="333">
                  <c:v>6.5394515656428787E-2</c:v>
                </c:pt>
                <c:pt idx="334">
                  <c:v>6.5555759425652296E-2</c:v>
                </c:pt>
                <c:pt idx="335">
                  <c:v>6.5923589343302683E-2</c:v>
                </c:pt>
                <c:pt idx="336">
                  <c:v>6.6212025230745014E-2</c:v>
                </c:pt>
                <c:pt idx="337">
                  <c:v>6.6470149916228002E-2</c:v>
                </c:pt>
                <c:pt idx="338">
                  <c:v>6.6901543568192667E-2</c:v>
                </c:pt>
                <c:pt idx="339">
                  <c:v>6.7302409695307014E-2</c:v>
                </c:pt>
                <c:pt idx="340">
                  <c:v>6.7442770146490763E-2</c:v>
                </c:pt>
                <c:pt idx="341">
                  <c:v>6.7718098777584682E-2</c:v>
                </c:pt>
                <c:pt idx="342">
                  <c:v>6.8105101784719985E-2</c:v>
                </c:pt>
                <c:pt idx="343">
                  <c:v>6.8400558704325001E-2</c:v>
                </c:pt>
                <c:pt idx="344">
                  <c:v>6.8676550746476689E-2</c:v>
                </c:pt>
                <c:pt idx="345">
                  <c:v>6.9011770794931093E-2</c:v>
                </c:pt>
                <c:pt idx="346">
                  <c:v>6.9345958740453004E-2</c:v>
                </c:pt>
                <c:pt idx="347">
                  <c:v>6.9639541480872327E-2</c:v>
                </c:pt>
                <c:pt idx="348">
                  <c:v>6.9918801921056442E-2</c:v>
                </c:pt>
                <c:pt idx="349">
                  <c:v>7.0157625639624729E-2</c:v>
                </c:pt>
                <c:pt idx="350">
                  <c:v>7.0529900555629382E-2</c:v>
                </c:pt>
                <c:pt idx="351">
                  <c:v>7.0888599928573437E-2</c:v>
                </c:pt>
                <c:pt idx="352">
                  <c:v>7.1117419691753003E-2</c:v>
                </c:pt>
                <c:pt idx="353">
                  <c:v>7.1658457118956354E-2</c:v>
                </c:pt>
                <c:pt idx="354">
                  <c:v>7.1911032824471033E-2</c:v>
                </c:pt>
                <c:pt idx="355">
                  <c:v>7.2104506096435733E-2</c:v>
                </c:pt>
                <c:pt idx="356">
                  <c:v>7.2485394563544692E-2</c:v>
                </c:pt>
                <c:pt idx="357">
                  <c:v>7.2874159195034996E-2</c:v>
                </c:pt>
                <c:pt idx="358">
                  <c:v>7.315017530072733E-2</c:v>
                </c:pt>
                <c:pt idx="359">
                  <c:v>7.3611131531034019E-2</c:v>
                </c:pt>
                <c:pt idx="360">
                  <c:v>7.3811275876982704E-2</c:v>
                </c:pt>
                <c:pt idx="361">
                  <c:v>7.4059853336898684E-2</c:v>
                </c:pt>
                <c:pt idx="362">
                  <c:v>7.4398448583091734E-2</c:v>
                </c:pt>
                <c:pt idx="363">
                  <c:v>7.4829970295199333E-2</c:v>
                </c:pt>
                <c:pt idx="364">
                  <c:v>7.5092771160215455E-2</c:v>
                </c:pt>
                <c:pt idx="365">
                  <c:v>7.5373789539170732E-2</c:v>
                </c:pt>
                <c:pt idx="366">
                  <c:v>7.5840940133813997E-2</c:v>
                </c:pt>
                <c:pt idx="367">
                  <c:v>7.6232545986642336E-2</c:v>
                </c:pt>
                <c:pt idx="368">
                  <c:v>7.6460239814222106E-2</c:v>
                </c:pt>
                <c:pt idx="369">
                  <c:v>7.6897588673916328E-2</c:v>
                </c:pt>
                <c:pt idx="370">
                  <c:v>7.7218165297205668E-2</c:v>
                </c:pt>
                <c:pt idx="371">
                  <c:v>7.7467187756371111E-2</c:v>
                </c:pt>
                <c:pt idx="372">
                  <c:v>7.7839746131199664E-2</c:v>
                </c:pt>
                <c:pt idx="373">
                  <c:v>7.8211778175662328E-2</c:v>
                </c:pt>
                <c:pt idx="374">
                  <c:v>7.8588131651236792E-2</c:v>
                </c:pt>
                <c:pt idx="375">
                  <c:v>7.8962908326975723E-2</c:v>
                </c:pt>
                <c:pt idx="376">
                  <c:v>7.9433458312802421E-2</c:v>
                </c:pt>
                <c:pt idx="377">
                  <c:v>7.9736918726240141E-2</c:v>
                </c:pt>
                <c:pt idx="378">
                  <c:v>8.0020903359074871E-2</c:v>
                </c:pt>
                <c:pt idx="379">
                  <c:v>8.0266421677368666E-2</c:v>
                </c:pt>
                <c:pt idx="380">
                  <c:v>8.0797378821492932E-2</c:v>
                </c:pt>
                <c:pt idx="381">
                  <c:v>8.0976202272799724E-2</c:v>
                </c:pt>
                <c:pt idx="382">
                  <c:v>8.1392852853633027E-2</c:v>
                </c:pt>
                <c:pt idx="383">
                  <c:v>8.1834043727369854E-2</c:v>
                </c:pt>
                <c:pt idx="384">
                  <c:v>8.2151891065078725E-2</c:v>
                </c:pt>
                <c:pt idx="385">
                  <c:v>8.2595270712224347E-2</c:v>
                </c:pt>
                <c:pt idx="386">
                  <c:v>8.2968058188660224E-2</c:v>
                </c:pt>
                <c:pt idx="387">
                  <c:v>8.3230264688669536E-2</c:v>
                </c:pt>
                <c:pt idx="388">
                  <c:v>8.3567585414302162E-2</c:v>
                </c:pt>
                <c:pt idx="389">
                  <c:v>8.4043374575389726E-2</c:v>
                </c:pt>
                <c:pt idx="390">
                  <c:v>8.4348065722899254E-2</c:v>
                </c:pt>
                <c:pt idx="391">
                  <c:v>8.4809984748968337E-2</c:v>
                </c:pt>
                <c:pt idx="392">
                  <c:v>8.5176471886879143E-2</c:v>
                </c:pt>
                <c:pt idx="393">
                  <c:v>8.5551327711104727E-2</c:v>
                </c:pt>
                <c:pt idx="394">
                  <c:v>8.6022170137330697E-2</c:v>
                </c:pt>
                <c:pt idx="395">
                  <c:v>8.638998742245653E-2</c:v>
                </c:pt>
                <c:pt idx="396">
                  <c:v>8.6786166497943365E-2</c:v>
                </c:pt>
                <c:pt idx="397">
                  <c:v>8.7201754303174339E-2</c:v>
                </c:pt>
                <c:pt idx="398">
                  <c:v>8.7441538452124989E-2</c:v>
                </c:pt>
                <c:pt idx="399">
                  <c:v>8.7935851233402348E-2</c:v>
                </c:pt>
                <c:pt idx="400">
                  <c:v>8.8254392276892052E-2</c:v>
                </c:pt>
                <c:pt idx="401">
                  <c:v>8.8594142887134894E-2</c:v>
                </c:pt>
                <c:pt idx="402">
                  <c:v>8.9119069376668747E-2</c:v>
                </c:pt>
                <c:pt idx="403">
                  <c:v>8.9485656399388006E-2</c:v>
                </c:pt>
                <c:pt idx="404">
                  <c:v>8.9977179617196701E-2</c:v>
                </c:pt>
                <c:pt idx="405">
                  <c:v>9.0248886366703002E-2</c:v>
                </c:pt>
                <c:pt idx="406">
                  <c:v>9.0779618325930678E-2</c:v>
                </c:pt>
                <c:pt idx="407">
                  <c:v>9.1053933180963512E-2</c:v>
                </c:pt>
                <c:pt idx="408">
                  <c:v>9.1420260292634697E-2</c:v>
                </c:pt>
                <c:pt idx="409">
                  <c:v>9.1946425363225726E-2</c:v>
                </c:pt>
                <c:pt idx="410">
                  <c:v>9.2364679436461344E-2</c:v>
                </c:pt>
                <c:pt idx="411">
                  <c:v>9.2733358564206503E-2</c:v>
                </c:pt>
                <c:pt idx="412">
                  <c:v>9.3160677806474024E-2</c:v>
                </c:pt>
                <c:pt idx="413">
                  <c:v>9.3595928564760372E-2</c:v>
                </c:pt>
                <c:pt idx="414">
                  <c:v>9.4036798582084261E-2</c:v>
                </c:pt>
                <c:pt idx="415">
                  <c:v>9.4554540276331853E-2</c:v>
                </c:pt>
                <c:pt idx="416">
                  <c:v>9.4931761740241344E-2</c:v>
                </c:pt>
                <c:pt idx="417">
                  <c:v>9.5265573741453224E-2</c:v>
                </c:pt>
                <c:pt idx="418">
                  <c:v>9.5732286389169724E-2</c:v>
                </c:pt>
                <c:pt idx="419">
                  <c:v>9.6139670134177346E-2</c:v>
                </c:pt>
                <c:pt idx="420">
                  <c:v>9.6501159435525632E-2</c:v>
                </c:pt>
                <c:pt idx="421">
                  <c:v>9.6942275427202018E-2</c:v>
                </c:pt>
                <c:pt idx="422">
                  <c:v>9.7357057584833498E-2</c:v>
                </c:pt>
                <c:pt idx="423">
                  <c:v>9.7909098725659199E-2</c:v>
                </c:pt>
                <c:pt idx="424">
                  <c:v>9.8336061008591047E-2</c:v>
                </c:pt>
                <c:pt idx="425">
                  <c:v>9.8671555600862201E-2</c:v>
                </c:pt>
                <c:pt idx="426">
                  <c:v>9.9096198344722886E-2</c:v>
                </c:pt>
                <c:pt idx="427">
                  <c:v>9.9514753424100336E-2</c:v>
                </c:pt>
                <c:pt idx="428">
                  <c:v>0.10007535003130442</c:v>
                </c:pt>
                <c:pt idx="429">
                  <c:v>0.10063739236702531</c:v>
                </c:pt>
                <c:pt idx="430">
                  <c:v>0.10104834597368015</c:v>
                </c:pt>
                <c:pt idx="431">
                  <c:v>0.10129169673542666</c:v>
                </c:pt>
                <c:pt idx="432">
                  <c:v>0.10187962321151547</c:v>
                </c:pt>
                <c:pt idx="433">
                  <c:v>0.10231136830296148</c:v>
                </c:pt>
                <c:pt idx="434">
                  <c:v>0.10276556058588962</c:v>
                </c:pt>
                <c:pt idx="435">
                  <c:v>0.1031398376448779</c:v>
                </c:pt>
                <c:pt idx="436">
                  <c:v>0.10358053807299067</c:v>
                </c:pt>
                <c:pt idx="437">
                  <c:v>0.10405622680509539</c:v>
                </c:pt>
                <c:pt idx="438">
                  <c:v>0.10454473245120857</c:v>
                </c:pt>
                <c:pt idx="439">
                  <c:v>0.10503079429654266</c:v>
                </c:pt>
                <c:pt idx="440">
                  <c:v>0.10555059730147133</c:v>
                </c:pt>
                <c:pt idx="441">
                  <c:v>0.10586129543490742</c:v>
                </c:pt>
                <c:pt idx="442">
                  <c:v>0.10635490234096565</c:v>
                </c:pt>
                <c:pt idx="443">
                  <c:v>0.10692161633897669</c:v>
                </c:pt>
                <c:pt idx="444">
                  <c:v>0.10737221375683151</c:v>
                </c:pt>
                <c:pt idx="445">
                  <c:v>0.10795039259765234</c:v>
                </c:pt>
                <c:pt idx="446">
                  <c:v>0.108346496206496</c:v>
                </c:pt>
                <c:pt idx="447">
                  <c:v>0.10874819027031472</c:v>
                </c:pt>
                <c:pt idx="448">
                  <c:v>0.1093446854846858</c:v>
                </c:pt>
                <c:pt idx="449">
                  <c:v>0.10973768255378777</c:v>
                </c:pt>
                <c:pt idx="450">
                  <c:v>0.11030785519042642</c:v>
                </c:pt>
                <c:pt idx="451">
                  <c:v>0.11075303344937</c:v>
                </c:pt>
                <c:pt idx="452">
                  <c:v>0.11111737206068836</c:v>
                </c:pt>
                <c:pt idx="453">
                  <c:v>0.11180793809644744</c:v>
                </c:pt>
                <c:pt idx="454">
                  <c:v>0.11219847997069445</c:v>
                </c:pt>
                <c:pt idx="455">
                  <c:v>0.11286921543948236</c:v>
                </c:pt>
                <c:pt idx="456">
                  <c:v>0.113281509267545</c:v>
                </c:pt>
                <c:pt idx="457">
                  <c:v>0.11379240289496365</c:v>
                </c:pt>
                <c:pt idx="458">
                  <c:v>0.11421075277051453</c:v>
                </c:pt>
                <c:pt idx="459">
                  <c:v>0.11483955268501966</c:v>
                </c:pt>
                <c:pt idx="460">
                  <c:v>0.11533394910465898</c:v>
                </c:pt>
                <c:pt idx="461">
                  <c:v>0.11578297850435033</c:v>
                </c:pt>
                <c:pt idx="462">
                  <c:v>0.11611815070106336</c:v>
                </c:pt>
                <c:pt idx="463">
                  <c:v>0.11677008185383048</c:v>
                </c:pt>
                <c:pt idx="464">
                  <c:v>0.11732467146377183</c:v>
                </c:pt>
                <c:pt idx="465">
                  <c:v>0.11784590004074534</c:v>
                </c:pt>
                <c:pt idx="466">
                  <c:v>0.11847141343669843</c:v>
                </c:pt>
                <c:pt idx="467">
                  <c:v>0.11903476617901369</c:v>
                </c:pt>
                <c:pt idx="468">
                  <c:v>0.11938192947050402</c:v>
                </c:pt>
                <c:pt idx="469">
                  <c:v>0.11991275385609569</c:v>
                </c:pt>
                <c:pt idx="470">
                  <c:v>0.12048935255616133</c:v>
                </c:pt>
                <c:pt idx="471">
                  <c:v>0.12116314779986043</c:v>
                </c:pt>
                <c:pt idx="472">
                  <c:v>0.12162583149180412</c:v>
                </c:pt>
                <c:pt idx="473">
                  <c:v>0.12211803721209734</c:v>
                </c:pt>
                <c:pt idx="474">
                  <c:v>0.12264926788294167</c:v>
                </c:pt>
                <c:pt idx="475">
                  <c:v>0.12312533710205142</c:v>
                </c:pt>
                <c:pt idx="476">
                  <c:v>0.12376307914259847</c:v>
                </c:pt>
                <c:pt idx="477">
                  <c:v>0.12428456428658929</c:v>
                </c:pt>
                <c:pt idx="478">
                  <c:v>0.12466387982483244</c:v>
                </c:pt>
                <c:pt idx="479">
                  <c:v>0.12534503805699826</c:v>
                </c:pt>
                <c:pt idx="480">
                  <c:v>0.12598110695822298</c:v>
                </c:pt>
                <c:pt idx="481">
                  <c:v>0.1265425618458324</c:v>
                </c:pt>
                <c:pt idx="482">
                  <c:v>0.12704601604597401</c:v>
                </c:pt>
                <c:pt idx="483">
                  <c:v>0.12767687322699087</c:v>
                </c:pt>
                <c:pt idx="484">
                  <c:v>0.1281524800660567</c:v>
                </c:pt>
                <c:pt idx="485">
                  <c:v>0.12878442991587</c:v>
                </c:pt>
                <c:pt idx="486">
                  <c:v>0.12922033047130563</c:v>
                </c:pt>
                <c:pt idx="487">
                  <c:v>0.12988068376942899</c:v>
                </c:pt>
                <c:pt idx="488">
                  <c:v>0.13047961918949699</c:v>
                </c:pt>
                <c:pt idx="489">
                  <c:v>0.13109082345294901</c:v>
                </c:pt>
                <c:pt idx="490">
                  <c:v>0.1315093702901057</c:v>
                </c:pt>
                <c:pt idx="491">
                  <c:v>0.13204625610678444</c:v>
                </c:pt>
                <c:pt idx="492">
                  <c:v>0.13274339165101492</c:v>
                </c:pt>
                <c:pt idx="493">
                  <c:v>0.13340992634636559</c:v>
                </c:pt>
                <c:pt idx="494">
                  <c:v>0.13400356129190602</c:v>
                </c:pt>
                <c:pt idx="495">
                  <c:v>0.13440959092893234</c:v>
                </c:pt>
                <c:pt idx="496">
                  <c:v>0.1350314963742584</c:v>
                </c:pt>
                <c:pt idx="497">
                  <c:v>0.13567152808688834</c:v>
                </c:pt>
                <c:pt idx="498">
                  <c:v>0.13623463186803986</c:v>
                </c:pt>
                <c:pt idx="499">
                  <c:v>0.13699205252777796</c:v>
                </c:pt>
                <c:pt idx="500">
                  <c:v>0.1376385075516994</c:v>
                </c:pt>
                <c:pt idx="501">
                  <c:v>0.1381255354342697</c:v>
                </c:pt>
                <c:pt idx="502">
                  <c:v>0.13875736867880498</c:v>
                </c:pt>
                <c:pt idx="503">
                  <c:v>0.1394702071308104</c:v>
                </c:pt>
                <c:pt idx="504">
                  <c:v>0.13989558397799257</c:v>
                </c:pt>
                <c:pt idx="505">
                  <c:v>0.14065828775022099</c:v>
                </c:pt>
                <c:pt idx="506">
                  <c:v>0.14116825431957433</c:v>
                </c:pt>
                <c:pt idx="507">
                  <c:v>0.14170267323362465</c:v>
                </c:pt>
                <c:pt idx="508">
                  <c:v>0.1424387827154644</c:v>
                </c:pt>
                <c:pt idx="509">
                  <c:v>0.14301044833035853</c:v>
                </c:pt>
                <c:pt idx="510">
                  <c:v>0.14381103731907771</c:v>
                </c:pt>
                <c:pt idx="511">
                  <c:v>0.14440916459787775</c:v>
                </c:pt>
                <c:pt idx="512">
                  <c:v>0.14494136642519476</c:v>
                </c:pt>
                <c:pt idx="513">
                  <c:v>0.14546276740160599</c:v>
                </c:pt>
                <c:pt idx="514">
                  <c:v>0.1461871364698544</c:v>
                </c:pt>
                <c:pt idx="515">
                  <c:v>0.14677764858148029</c:v>
                </c:pt>
                <c:pt idx="516">
                  <c:v>0.14755608769684025</c:v>
                </c:pt>
                <c:pt idx="517">
                  <c:v>0.14819020445175771</c:v>
                </c:pt>
                <c:pt idx="518">
                  <c:v>0.14879598315751569</c:v>
                </c:pt>
                <c:pt idx="519">
                  <c:v>0.14950922913418441</c:v>
                </c:pt>
                <c:pt idx="520">
                  <c:v>0.14999056571061933</c:v>
                </c:pt>
                <c:pt idx="521">
                  <c:v>0.15070444355777815</c:v>
                </c:pt>
                <c:pt idx="522">
                  <c:v>0.151378077688722</c:v>
                </c:pt>
                <c:pt idx="523">
                  <c:v>0.15218298845859971</c:v>
                </c:pt>
                <c:pt idx="524">
                  <c:v>0.15269617123131271</c:v>
                </c:pt>
                <c:pt idx="525">
                  <c:v>0.15347285003462524</c:v>
                </c:pt>
                <c:pt idx="526">
                  <c:v>0.15404744496341383</c:v>
                </c:pt>
                <c:pt idx="527">
                  <c:v>0.15477018050240698</c:v>
                </c:pt>
                <c:pt idx="528">
                  <c:v>0.15542725220072301</c:v>
                </c:pt>
                <c:pt idx="529">
                  <c:v>0.15598655761399674</c:v>
                </c:pt>
                <c:pt idx="530">
                  <c:v>0.15682348255438339</c:v>
                </c:pt>
                <c:pt idx="531">
                  <c:v>0.15754182459054641</c:v>
                </c:pt>
                <c:pt idx="532">
                  <c:v>0.15816487529766279</c:v>
                </c:pt>
                <c:pt idx="533">
                  <c:v>0.15884529050739399</c:v>
                </c:pt>
                <c:pt idx="534">
                  <c:v>0.15949198405788992</c:v>
                </c:pt>
                <c:pt idx="535">
                  <c:v>0.16036694504378468</c:v>
                </c:pt>
                <c:pt idx="536">
                  <c:v>0.16096866956617276</c:v>
                </c:pt>
                <c:pt idx="537">
                  <c:v>0.16170920423260274</c:v>
                </c:pt>
                <c:pt idx="538">
                  <c:v>0.16238949765708499</c:v>
                </c:pt>
                <c:pt idx="539">
                  <c:v>0.16307881096004917</c:v>
                </c:pt>
                <c:pt idx="540">
                  <c:v>0.16372172501836918</c:v>
                </c:pt>
                <c:pt idx="541">
                  <c:v>0.16456263796532769</c:v>
                </c:pt>
                <c:pt idx="542">
                  <c:v>0.16524856569060675</c:v>
                </c:pt>
                <c:pt idx="543">
                  <c:v>0.16597493759029588</c:v>
                </c:pt>
                <c:pt idx="544">
                  <c:v>0.16669332131685327</c:v>
                </c:pt>
                <c:pt idx="545">
                  <c:v>0.16737005352911727</c:v>
                </c:pt>
                <c:pt idx="546">
                  <c:v>0.16823571939227441</c:v>
                </c:pt>
                <c:pt idx="547">
                  <c:v>0.16888969132786974</c:v>
                </c:pt>
                <c:pt idx="548">
                  <c:v>0.16951210401376801</c:v>
                </c:pt>
                <c:pt idx="549">
                  <c:v>0.17032295588416024</c:v>
                </c:pt>
                <c:pt idx="550">
                  <c:v>0.170997544629544</c:v>
                </c:pt>
                <c:pt idx="551">
                  <c:v>0.17182728019670082</c:v>
                </c:pt>
                <c:pt idx="552">
                  <c:v>0.172606265038695</c:v>
                </c:pt>
                <c:pt idx="553">
                  <c:v>0.17333739686486138</c:v>
                </c:pt>
                <c:pt idx="554">
                  <c:v>0.17412083189077079</c:v>
                </c:pt>
                <c:pt idx="555">
                  <c:v>0.17484152333823877</c:v>
                </c:pt>
                <c:pt idx="556">
                  <c:v>0.17563201543529322</c:v>
                </c:pt>
                <c:pt idx="557">
                  <c:v>0.17639060866616171</c:v>
                </c:pt>
                <c:pt idx="558">
                  <c:v>0.17722736302126879</c:v>
                </c:pt>
                <c:pt idx="559">
                  <c:v>0.17786246849719742</c:v>
                </c:pt>
                <c:pt idx="560">
                  <c:v>0.17865819409669348</c:v>
                </c:pt>
                <c:pt idx="561">
                  <c:v>0.17948172457863526</c:v>
                </c:pt>
                <c:pt idx="562">
                  <c:v>0.18021038320801822</c:v>
                </c:pt>
                <c:pt idx="563">
                  <c:v>0.18107694875594341</c:v>
                </c:pt>
                <c:pt idx="564">
                  <c:v>0.18181844524959676</c:v>
                </c:pt>
                <c:pt idx="565">
                  <c:v>0.18252932997222132</c:v>
                </c:pt>
                <c:pt idx="566">
                  <c:v>0.18330916971311523</c:v>
                </c:pt>
                <c:pt idx="567">
                  <c:v>0.18424934551760405</c:v>
                </c:pt>
                <c:pt idx="568">
                  <c:v>0.18491707168701152</c:v>
                </c:pt>
                <c:pt idx="569">
                  <c:v>0.18573040377865951</c:v>
                </c:pt>
                <c:pt idx="570">
                  <c:v>0.1864662548558387</c:v>
                </c:pt>
                <c:pt idx="571">
                  <c:v>0.18728996873778422</c:v>
                </c:pt>
                <c:pt idx="572">
                  <c:v>0.18816711524965518</c:v>
                </c:pt>
                <c:pt idx="573">
                  <c:v>0.18894663197252445</c:v>
                </c:pt>
                <c:pt idx="574">
                  <c:v>0.18974059374333752</c:v>
                </c:pt>
                <c:pt idx="575">
                  <c:v>0.19069589540492124</c:v>
                </c:pt>
                <c:pt idx="576">
                  <c:v>0.19135853230592551</c:v>
                </c:pt>
                <c:pt idx="577">
                  <c:v>0.19237370330083117</c:v>
                </c:pt>
                <c:pt idx="578">
                  <c:v>0.19303102049989826</c:v>
                </c:pt>
                <c:pt idx="579">
                  <c:v>0.19377624326917425</c:v>
                </c:pt>
                <c:pt idx="580">
                  <c:v>0.19474698973044752</c:v>
                </c:pt>
                <c:pt idx="581">
                  <c:v>0.19569409901123044</c:v>
                </c:pt>
                <c:pt idx="582">
                  <c:v>0.19647824199473651</c:v>
                </c:pt>
                <c:pt idx="583">
                  <c:v>0.19727172281985181</c:v>
                </c:pt>
                <c:pt idx="584">
                  <c:v>0.19819314438111424</c:v>
                </c:pt>
                <c:pt idx="585">
                  <c:v>0.19897703907868575</c:v>
                </c:pt>
                <c:pt idx="586">
                  <c:v>0.19970440856832236</c:v>
                </c:pt>
                <c:pt idx="587">
                  <c:v>0.20069591776135601</c:v>
                </c:pt>
                <c:pt idx="588">
                  <c:v>0.20162176107465943</c:v>
                </c:pt>
                <c:pt idx="589">
                  <c:v>0.20255869743062799</c:v>
                </c:pt>
                <c:pt idx="590">
                  <c:v>0.20337560150714476</c:v>
                </c:pt>
                <c:pt idx="591">
                  <c:v>0.20415342598755437</c:v>
                </c:pt>
                <c:pt idx="592">
                  <c:v>0.20491259181063426</c:v>
                </c:pt>
                <c:pt idx="593">
                  <c:v>0.20593899642057198</c:v>
                </c:pt>
                <c:pt idx="594">
                  <c:v>0.20681800101692632</c:v>
                </c:pt>
                <c:pt idx="595">
                  <c:v>0.20759150230460977</c:v>
                </c:pt>
                <c:pt idx="596">
                  <c:v>0.20863737049383674</c:v>
                </c:pt>
                <c:pt idx="597">
                  <c:v>0.20935131280012248</c:v>
                </c:pt>
                <c:pt idx="598">
                  <c:v>0.21036712794423548</c:v>
                </c:pt>
                <c:pt idx="599">
                  <c:v>0.21123503765216417</c:v>
                </c:pt>
                <c:pt idx="600">
                  <c:v>0.2122588596550895</c:v>
                </c:pt>
                <c:pt idx="601">
                  <c:v>0.21304610618936246</c:v>
                </c:pt>
                <c:pt idx="602">
                  <c:v>0.21405616099644842</c:v>
                </c:pt>
                <c:pt idx="603">
                  <c:v>0.21493526832292045</c:v>
                </c:pt>
                <c:pt idx="604">
                  <c:v>0.21585634967040551</c:v>
                </c:pt>
                <c:pt idx="605">
                  <c:v>0.21683514079557223</c:v>
                </c:pt>
                <c:pt idx="606">
                  <c:v>0.21769594371006501</c:v>
                </c:pt>
                <c:pt idx="607">
                  <c:v>0.21862475718050328</c:v>
                </c:pt>
                <c:pt idx="608">
                  <c:v>0.21952726072842152</c:v>
                </c:pt>
                <c:pt idx="609">
                  <c:v>0.22064248338025449</c:v>
                </c:pt>
                <c:pt idx="610">
                  <c:v>0.22139071441728825</c:v>
                </c:pt>
                <c:pt idx="611">
                  <c:v>0.22239885012561628</c:v>
                </c:pt>
                <c:pt idx="612">
                  <c:v>0.22333238104612652</c:v>
                </c:pt>
                <c:pt idx="613">
                  <c:v>0.22428191097444375</c:v>
                </c:pt>
                <c:pt idx="614">
                  <c:v>0.22533260896089588</c:v>
                </c:pt>
                <c:pt idx="615">
                  <c:v>0.22625263606049045</c:v>
                </c:pt>
                <c:pt idx="616">
                  <c:v>0.22726193883285545</c:v>
                </c:pt>
                <c:pt idx="617">
                  <c:v>0.22817085309220625</c:v>
                </c:pt>
                <c:pt idx="618">
                  <c:v>0.22924089615732568</c:v>
                </c:pt>
                <c:pt idx="619">
                  <c:v>0.2302062366014917</c:v>
                </c:pt>
                <c:pt idx="620">
                  <c:v>0.23100003025245874</c:v>
                </c:pt>
                <c:pt idx="621">
                  <c:v>0.23211511319242045</c:v>
                </c:pt>
                <c:pt idx="622">
                  <c:v>0.23307491925794052</c:v>
                </c:pt>
                <c:pt idx="623">
                  <c:v>0.23405001578995627</c:v>
                </c:pt>
                <c:pt idx="624">
                  <c:v>0.2349814563836865</c:v>
                </c:pt>
                <c:pt idx="625">
                  <c:v>0.23608217813863175</c:v>
                </c:pt>
                <c:pt idx="626">
                  <c:v>0.23717408340849699</c:v>
                </c:pt>
                <c:pt idx="627">
                  <c:v>0.23803650480117719</c:v>
                </c:pt>
                <c:pt idx="628">
                  <c:v>0.23911207992868874</c:v>
                </c:pt>
                <c:pt idx="629">
                  <c:v>0.24019464265715049</c:v>
                </c:pt>
                <c:pt idx="630">
                  <c:v>0.24113546210670744</c:v>
                </c:pt>
                <c:pt idx="631">
                  <c:v>0.24214789515151369</c:v>
                </c:pt>
                <c:pt idx="632">
                  <c:v>0.24317401266966718</c:v>
                </c:pt>
                <c:pt idx="633">
                  <c:v>0.24428571354318401</c:v>
                </c:pt>
                <c:pt idx="634">
                  <c:v>0.24534960965793279</c:v>
                </c:pt>
                <c:pt idx="635">
                  <c:v>0.24632921190358487</c:v>
                </c:pt>
                <c:pt idx="636">
                  <c:v>0.24737661417358531</c:v>
                </c:pt>
                <c:pt idx="637">
                  <c:v>0.24836973811509439</c:v>
                </c:pt>
                <c:pt idx="638">
                  <c:v>0.24942977362894048</c:v>
                </c:pt>
                <c:pt idx="639">
                  <c:v>0.25049915836955827</c:v>
                </c:pt>
                <c:pt idx="640">
                  <c:v>0.25159985624496378</c:v>
                </c:pt>
                <c:pt idx="641">
                  <c:v>0.2526077139166838</c:v>
                </c:pt>
                <c:pt idx="642">
                  <c:v>0.253706314049713</c:v>
                </c:pt>
                <c:pt idx="643">
                  <c:v>0.25476914306245951</c:v>
                </c:pt>
                <c:pt idx="644">
                  <c:v>0.25595692812670151</c:v>
                </c:pt>
                <c:pt idx="645">
                  <c:v>0.25687197666752581</c:v>
                </c:pt>
                <c:pt idx="646">
                  <c:v>0.25790377236327466</c:v>
                </c:pt>
                <c:pt idx="647">
                  <c:v>0.25901743139549982</c:v>
                </c:pt>
                <c:pt idx="648">
                  <c:v>0.26032018194890877</c:v>
                </c:pt>
                <c:pt idx="649">
                  <c:v>0.26138730496129808</c:v>
                </c:pt>
                <c:pt idx="650">
                  <c:v>0.26240426562351582</c:v>
                </c:pt>
                <c:pt idx="651">
                  <c:v>0.26369095912939899</c:v>
                </c:pt>
                <c:pt idx="652">
                  <c:v>0.26470597042570593</c:v>
                </c:pt>
                <c:pt idx="653">
                  <c:v>0.26565296346208739</c:v>
                </c:pt>
                <c:pt idx="654">
                  <c:v>0.26686852019099938</c:v>
                </c:pt>
                <c:pt idx="655">
                  <c:v>0.26810682681767117</c:v>
                </c:pt>
                <c:pt idx="656">
                  <c:v>0.26904636030002932</c:v>
                </c:pt>
                <c:pt idx="657">
                  <c:v>0.27041948359865287</c:v>
                </c:pt>
                <c:pt idx="658">
                  <c:v>0.27134980242669976</c:v>
                </c:pt>
                <c:pt idx="659">
                  <c:v>0.27246204299986565</c:v>
                </c:pt>
                <c:pt idx="660">
                  <c:v>0.27366137728631534</c:v>
                </c:pt>
                <c:pt idx="661">
                  <c:v>0.27492949500661895</c:v>
                </c:pt>
                <c:pt idx="662">
                  <c:v>0.27596310688368447</c:v>
                </c:pt>
                <c:pt idx="663">
                  <c:v>0.27702560214272781</c:v>
                </c:pt>
                <c:pt idx="664">
                  <c:v>0.27827904301116779</c:v>
                </c:pt>
                <c:pt idx="665">
                  <c:v>0.27936441821860453</c:v>
                </c:pt>
                <c:pt idx="666">
                  <c:v>0.28064537624672226</c:v>
                </c:pt>
                <c:pt idx="667">
                  <c:v>0.28185758757925128</c:v>
                </c:pt>
                <c:pt idx="668">
                  <c:v>0.28298996570188539</c:v>
                </c:pt>
                <c:pt idx="669">
                  <c:v>0.28420953910223534</c:v>
                </c:pt>
                <c:pt idx="670">
                  <c:v>0.28525888901975194</c:v>
                </c:pt>
                <c:pt idx="671">
                  <c:v>0.28649731144565882</c:v>
                </c:pt>
                <c:pt idx="672">
                  <c:v>0.28776190887289632</c:v>
                </c:pt>
                <c:pt idx="673">
                  <c:v>0.28887444304604426</c:v>
                </c:pt>
                <c:pt idx="674">
                  <c:v>0.29019288021126682</c:v>
                </c:pt>
                <c:pt idx="675">
                  <c:v>0.29144095911623497</c:v>
                </c:pt>
                <c:pt idx="676">
                  <c:v>0.29267416501006377</c:v>
                </c:pt>
                <c:pt idx="677">
                  <c:v>0.29363318364323576</c:v>
                </c:pt>
                <c:pt idx="678">
                  <c:v>0.2950332007675473</c:v>
                </c:pt>
                <c:pt idx="679">
                  <c:v>0.29621968138602639</c:v>
                </c:pt>
                <c:pt idx="680">
                  <c:v>0.29747313775286227</c:v>
                </c:pt>
                <c:pt idx="681">
                  <c:v>0.29875407912333785</c:v>
                </c:pt>
                <c:pt idx="682">
                  <c:v>0.29989969525377153</c:v>
                </c:pt>
                <c:pt idx="683">
                  <c:v>0.30126687940140945</c:v>
                </c:pt>
                <c:pt idx="684">
                  <c:v>0.30250875682439998</c:v>
                </c:pt>
                <c:pt idx="685">
                  <c:v>0.30378088478168452</c:v>
                </c:pt>
                <c:pt idx="686">
                  <c:v>0.30497634453294087</c:v>
                </c:pt>
                <c:pt idx="687">
                  <c:v>0.30619640358850497</c:v>
                </c:pt>
                <c:pt idx="688">
                  <c:v>0.30755689920929336</c:v>
                </c:pt>
                <c:pt idx="689">
                  <c:v>0.30885403965674274</c:v>
                </c:pt>
                <c:pt idx="690">
                  <c:v>0.31008480194271443</c:v>
                </c:pt>
                <c:pt idx="691">
                  <c:v>0.31142650432942726</c:v>
                </c:pt>
                <c:pt idx="692">
                  <c:v>0.31270631232938967</c:v>
                </c:pt>
                <c:pt idx="693">
                  <c:v>0.31395473970530552</c:v>
                </c:pt>
                <c:pt idx="694">
                  <c:v>0.31495478422001627</c:v>
                </c:pt>
                <c:pt idx="695">
                  <c:v>0.31662735038640288</c:v>
                </c:pt>
                <c:pt idx="696">
                  <c:v>0.31778843171732174</c:v>
                </c:pt>
                <c:pt idx="697">
                  <c:v>0.31912334197552017</c:v>
                </c:pt>
                <c:pt idx="698">
                  <c:v>0.32044053867355132</c:v>
                </c:pt>
                <c:pt idx="699">
                  <c:v>0.3220465420737138</c:v>
                </c:pt>
                <c:pt idx="700">
                  <c:v>0.32305040443793981</c:v>
                </c:pt>
                <c:pt idx="701">
                  <c:v>0.32447392377774503</c:v>
                </c:pt>
                <c:pt idx="702">
                  <c:v>0.32576859560412202</c:v>
                </c:pt>
                <c:pt idx="703">
                  <c:v>0.32699993067748717</c:v>
                </c:pt>
                <c:pt idx="704">
                  <c:v>0.32845632475755637</c:v>
                </c:pt>
                <c:pt idx="705">
                  <c:v>0.32993072160329945</c:v>
                </c:pt>
                <c:pt idx="706">
                  <c:v>0.33108674397284077</c:v>
                </c:pt>
                <c:pt idx="707">
                  <c:v>0.33266326812337282</c:v>
                </c:pt>
                <c:pt idx="708">
                  <c:v>0.33382510306107943</c:v>
                </c:pt>
                <c:pt idx="709">
                  <c:v>0.33523771204104202</c:v>
                </c:pt>
                <c:pt idx="710">
                  <c:v>0.33654347956715824</c:v>
                </c:pt>
                <c:pt idx="711">
                  <c:v>0.338034135892057</c:v>
                </c:pt>
                <c:pt idx="712">
                  <c:v>0.33946458876700991</c:v>
                </c:pt>
                <c:pt idx="713">
                  <c:v>0.34090695544183847</c:v>
                </c:pt>
                <c:pt idx="714">
                  <c:v>0.3424340319148399</c:v>
                </c:pt>
                <c:pt idx="715">
                  <c:v>0.34362544243268128</c:v>
                </c:pt>
                <c:pt idx="716">
                  <c:v>0.34514943474032561</c:v>
                </c:pt>
                <c:pt idx="717">
                  <c:v>0.34640611883093447</c:v>
                </c:pt>
                <c:pt idx="718">
                  <c:v>0.34797946894577453</c:v>
                </c:pt>
                <c:pt idx="719">
                  <c:v>0.34935283257414645</c:v>
                </c:pt>
                <c:pt idx="720">
                  <c:v>0.35086696820326818</c:v>
                </c:pt>
                <c:pt idx="721">
                  <c:v>0.35218354306819749</c:v>
                </c:pt>
                <c:pt idx="722">
                  <c:v>0.35368930290174316</c:v>
                </c:pt>
                <c:pt idx="723">
                  <c:v>0.35510655018435888</c:v>
                </c:pt>
                <c:pt idx="724">
                  <c:v>0.35655130139406827</c:v>
                </c:pt>
                <c:pt idx="725">
                  <c:v>0.35797412850635935</c:v>
                </c:pt>
                <c:pt idx="726">
                  <c:v>0.3594439527440933</c:v>
                </c:pt>
                <c:pt idx="727">
                  <c:v>0.36093557957740702</c:v>
                </c:pt>
                <c:pt idx="728">
                  <c:v>0.36221787172362474</c:v>
                </c:pt>
                <c:pt idx="729">
                  <c:v>0.36381214689716468</c:v>
                </c:pt>
                <c:pt idx="730">
                  <c:v>0.36528552005943382</c:v>
                </c:pt>
                <c:pt idx="731">
                  <c:v>0.36679693891873177</c:v>
                </c:pt>
                <c:pt idx="732">
                  <c:v>0.36825267293017011</c:v>
                </c:pt>
                <c:pt idx="733">
                  <c:v>0.36976015229555081</c:v>
                </c:pt>
                <c:pt idx="734">
                  <c:v>0.37127994871329184</c:v>
                </c:pt>
                <c:pt idx="735">
                  <c:v>0.3727943256283115</c:v>
                </c:pt>
                <c:pt idx="736">
                  <c:v>0.37424617948194788</c:v>
                </c:pt>
                <c:pt idx="737">
                  <c:v>0.37582084746183675</c:v>
                </c:pt>
                <c:pt idx="738">
                  <c:v>0.37737262375182512</c:v>
                </c:pt>
                <c:pt idx="739">
                  <c:v>0.37889808328188312</c:v>
                </c:pt>
                <c:pt idx="740">
                  <c:v>0.38033509272798138</c:v>
                </c:pt>
                <c:pt idx="741">
                  <c:v>0.38183046301199486</c:v>
                </c:pt>
                <c:pt idx="742">
                  <c:v>0.38364096380162194</c:v>
                </c:pt>
                <c:pt idx="743">
                  <c:v>0.38514207501025666</c:v>
                </c:pt>
                <c:pt idx="744">
                  <c:v>0.38655596729690189</c:v>
                </c:pt>
                <c:pt idx="745">
                  <c:v>0.38827253356606117</c:v>
                </c:pt>
                <c:pt idx="746">
                  <c:v>0.38990920196763118</c:v>
                </c:pt>
                <c:pt idx="747">
                  <c:v>0.3913183808968147</c:v>
                </c:pt>
                <c:pt idx="748">
                  <c:v>0.39294411424399917</c:v>
                </c:pt>
                <c:pt idx="749">
                  <c:v>0.39445101714466085</c:v>
                </c:pt>
                <c:pt idx="750">
                  <c:v>0.39599781197926776</c:v>
                </c:pt>
                <c:pt idx="751">
                  <c:v>0.39751172812314345</c:v>
                </c:pt>
                <c:pt idx="752">
                  <c:v>0.39916486244640903</c:v>
                </c:pt>
                <c:pt idx="753">
                  <c:v>0.40081708706383296</c:v>
                </c:pt>
                <c:pt idx="754">
                  <c:v>0.40254482983475876</c:v>
                </c:pt>
                <c:pt idx="755">
                  <c:v>0.4040398846129688</c:v>
                </c:pt>
                <c:pt idx="756">
                  <c:v>0.40551756824660867</c:v>
                </c:pt>
                <c:pt idx="757">
                  <c:v>0.4073263178280474</c:v>
                </c:pt>
                <c:pt idx="758">
                  <c:v>0.408870563193793</c:v>
                </c:pt>
                <c:pt idx="759">
                  <c:v>0.41065337592437717</c:v>
                </c:pt>
                <c:pt idx="760">
                  <c:v>0.41232350459424727</c:v>
                </c:pt>
                <c:pt idx="761">
                  <c:v>0.41388452102164763</c:v>
                </c:pt>
                <c:pt idx="762">
                  <c:v>0.4154083262685298</c:v>
                </c:pt>
                <c:pt idx="763">
                  <c:v>0.41732854314042528</c:v>
                </c:pt>
                <c:pt idx="764">
                  <c:v>0.41895468243634748</c:v>
                </c:pt>
                <c:pt idx="765">
                  <c:v>0.42074376444867428</c:v>
                </c:pt>
                <c:pt idx="766">
                  <c:v>0.4222028362130385</c:v>
                </c:pt>
                <c:pt idx="767">
                  <c:v>0.42388879800821627</c:v>
                </c:pt>
                <c:pt idx="768">
                  <c:v>0.42556029735602124</c:v>
                </c:pt>
                <c:pt idx="769">
                  <c:v>0.42731744602119026</c:v>
                </c:pt>
                <c:pt idx="770">
                  <c:v>0.42902051751126324</c:v>
                </c:pt>
                <c:pt idx="771">
                  <c:v>0.43051003032648688</c:v>
                </c:pt>
                <c:pt idx="772">
                  <c:v>0.43235087520969051</c:v>
                </c:pt>
                <c:pt idx="773">
                  <c:v>0.43414304289616479</c:v>
                </c:pt>
                <c:pt idx="774">
                  <c:v>0.43573738611358026</c:v>
                </c:pt>
                <c:pt idx="775">
                  <c:v>0.43737799058183874</c:v>
                </c:pt>
                <c:pt idx="776">
                  <c:v>0.43947845426297838</c:v>
                </c:pt>
                <c:pt idx="777">
                  <c:v>0.44113231836105349</c:v>
                </c:pt>
                <c:pt idx="778">
                  <c:v>0.44286584407202928</c:v>
                </c:pt>
                <c:pt idx="779">
                  <c:v>0.44442934183364896</c:v>
                </c:pt>
                <c:pt idx="780">
                  <c:v>0.44616121957533911</c:v>
                </c:pt>
                <c:pt idx="781">
                  <c:v>0.44812687346809232</c:v>
                </c:pt>
                <c:pt idx="782">
                  <c:v>0.44978560017432401</c:v>
                </c:pt>
                <c:pt idx="783">
                  <c:v>0.45179041059780001</c:v>
                </c:pt>
                <c:pt idx="784">
                  <c:v>0.45343671613349001</c:v>
                </c:pt>
                <c:pt idx="785">
                  <c:v>0.45524597716745885</c:v>
                </c:pt>
                <c:pt idx="786">
                  <c:v>0.45683103082675974</c:v>
                </c:pt>
                <c:pt idx="787">
                  <c:v>0.458853969979304</c:v>
                </c:pt>
                <c:pt idx="788">
                  <c:v>0.46062132448375526</c:v>
                </c:pt>
                <c:pt idx="789">
                  <c:v>0.46234250968940677</c:v>
                </c:pt>
                <c:pt idx="790">
                  <c:v>0.46419222618606504</c:v>
                </c:pt>
                <c:pt idx="791">
                  <c:v>0.46620109180393554</c:v>
                </c:pt>
                <c:pt idx="792">
                  <c:v>0.46801290811350732</c:v>
                </c:pt>
                <c:pt idx="793">
                  <c:v>0.46985086167542162</c:v>
                </c:pt>
                <c:pt idx="794">
                  <c:v>0.47153447279037458</c:v>
                </c:pt>
                <c:pt idx="795">
                  <c:v>0.47326648224898682</c:v>
                </c:pt>
                <c:pt idx="796">
                  <c:v>0.47529670583168598</c:v>
                </c:pt>
                <c:pt idx="797">
                  <c:v>0.47724913355859233</c:v>
                </c:pt>
                <c:pt idx="798">
                  <c:v>0.47918902268939956</c:v>
                </c:pt>
                <c:pt idx="799">
                  <c:v>0.48086695897325438</c:v>
                </c:pt>
                <c:pt idx="800">
                  <c:v>0.48269902214864302</c:v>
                </c:pt>
                <c:pt idx="801">
                  <c:v>0.48467395244326472</c:v>
                </c:pt>
                <c:pt idx="802">
                  <c:v>0.48662955607392278</c:v>
                </c:pt>
                <c:pt idx="803">
                  <c:v>0.48848504499639522</c:v>
                </c:pt>
                <c:pt idx="804">
                  <c:v>0.49043330040533573</c:v>
                </c:pt>
                <c:pt idx="805">
                  <c:v>0.49227569248411851</c:v>
                </c:pt>
                <c:pt idx="806">
                  <c:v>0.49420682290476603</c:v>
                </c:pt>
                <c:pt idx="807">
                  <c:v>0.49587724982778375</c:v>
                </c:pt>
                <c:pt idx="808">
                  <c:v>0.49791998840208102</c:v>
                </c:pt>
                <c:pt idx="809">
                  <c:v>0.49997324126482562</c:v>
                </c:pt>
                <c:pt idx="810">
                  <c:v>0.50183947829133702</c:v>
                </c:pt>
                <c:pt idx="811">
                  <c:v>0.50380628684495909</c:v>
                </c:pt>
                <c:pt idx="812">
                  <c:v>0.50569875052695745</c:v>
                </c:pt>
                <c:pt idx="813">
                  <c:v>0.50781084467636828</c:v>
                </c:pt>
                <c:pt idx="814">
                  <c:v>0.50964704061992261</c:v>
                </c:pt>
                <c:pt idx="815">
                  <c:v>0.51154931117189661</c:v>
                </c:pt>
                <c:pt idx="816">
                  <c:v>0.51369294963398993</c:v>
                </c:pt>
                <c:pt idx="817">
                  <c:v>0.51562363879523798</c:v>
                </c:pt>
                <c:pt idx="818">
                  <c:v>0.51764718618185623</c:v>
                </c:pt>
                <c:pt idx="819">
                  <c:v>0.5197484293071466</c:v>
                </c:pt>
                <c:pt idx="820">
                  <c:v>0.52164546967136283</c:v>
                </c:pt>
                <c:pt idx="821">
                  <c:v>0.52370428601160879</c:v>
                </c:pt>
                <c:pt idx="822">
                  <c:v>0.52576536555170406</c:v>
                </c:pt>
                <c:pt idx="823">
                  <c:v>0.52764151125208003</c:v>
                </c:pt>
                <c:pt idx="824">
                  <c:v>0.5296480290596367</c:v>
                </c:pt>
                <c:pt idx="825">
                  <c:v>0.53183292115765513</c:v>
                </c:pt>
                <c:pt idx="826">
                  <c:v>0.53371474746566849</c:v>
                </c:pt>
                <c:pt idx="827">
                  <c:v>0.53585386538933122</c:v>
                </c:pt>
                <c:pt idx="828">
                  <c:v>0.53793390807031649</c:v>
                </c:pt>
                <c:pt idx="829">
                  <c:v>0.53994242438619355</c:v>
                </c:pt>
                <c:pt idx="830">
                  <c:v>0.54222941495030563</c:v>
                </c:pt>
                <c:pt idx="831">
                  <c:v>0.54397384536166848</c:v>
                </c:pt>
                <c:pt idx="832">
                  <c:v>0.54627371145483505</c:v>
                </c:pt>
                <c:pt idx="833">
                  <c:v>0.5482974582997806</c:v>
                </c:pt>
                <c:pt idx="834">
                  <c:v>0.55021893970180458</c:v>
                </c:pt>
                <c:pt idx="835">
                  <c:v>0.55238841370139025</c:v>
                </c:pt>
                <c:pt idx="836">
                  <c:v>0.5545394950741106</c:v>
                </c:pt>
                <c:pt idx="837">
                  <c:v>0.55654379858049263</c:v>
                </c:pt>
                <c:pt idx="838">
                  <c:v>0.55889560371591462</c:v>
                </c:pt>
                <c:pt idx="839">
                  <c:v>0.56116967171048993</c:v>
                </c:pt>
                <c:pt idx="840">
                  <c:v>0.56297715727894104</c:v>
                </c:pt>
                <c:pt idx="841">
                  <c:v>0.5650990991205046</c:v>
                </c:pt>
                <c:pt idx="842">
                  <c:v>0.56739070616879506</c:v>
                </c:pt>
                <c:pt idx="843">
                  <c:v>0.56948064509170859</c:v>
                </c:pt>
                <c:pt idx="844">
                  <c:v>0.57162343054130338</c:v>
                </c:pt>
                <c:pt idx="845">
                  <c:v>0.57385227115367765</c:v>
                </c:pt>
                <c:pt idx="846">
                  <c:v>0.57600202529886424</c:v>
                </c:pt>
                <c:pt idx="847">
                  <c:v>0.57821588633073162</c:v>
                </c:pt>
                <c:pt idx="848">
                  <c:v>0.58033456908684</c:v>
                </c:pt>
                <c:pt idx="849">
                  <c:v>0.58236745913836585</c:v>
                </c:pt>
                <c:pt idx="850">
                  <c:v>0.58466804228994906</c:v>
                </c:pt>
                <c:pt idx="851">
                  <c:v>0.58697193732963004</c:v>
                </c:pt>
                <c:pt idx="852">
                  <c:v>0.58899276952869506</c:v>
                </c:pt>
                <c:pt idx="853">
                  <c:v>0.59165118389159854</c:v>
                </c:pt>
                <c:pt idx="854">
                  <c:v>0.59369524390582962</c:v>
                </c:pt>
                <c:pt idx="855">
                  <c:v>0.59580333804182217</c:v>
                </c:pt>
                <c:pt idx="856">
                  <c:v>0.59805091700282953</c:v>
                </c:pt>
                <c:pt idx="857">
                  <c:v>0.60038403147483765</c:v>
                </c:pt>
                <c:pt idx="858">
                  <c:v>0.60250841912642805</c:v>
                </c:pt>
                <c:pt idx="859">
                  <c:v>0.60497914660870233</c:v>
                </c:pt>
                <c:pt idx="860">
                  <c:v>0.60707948430514258</c:v>
                </c:pt>
                <c:pt idx="861">
                  <c:v>0.60918654533153827</c:v>
                </c:pt>
                <c:pt idx="862">
                  <c:v>0.61150798403586026</c:v>
                </c:pt>
                <c:pt idx="863">
                  <c:v>0.61390854249815963</c:v>
                </c:pt>
                <c:pt idx="864">
                  <c:v>0.61608017928046543</c:v>
                </c:pt>
                <c:pt idx="865">
                  <c:v>0.61831532542667778</c:v>
                </c:pt>
                <c:pt idx="866">
                  <c:v>0.62084698996247378</c:v>
                </c:pt>
                <c:pt idx="867">
                  <c:v>0.62321030989519177</c:v>
                </c:pt>
                <c:pt idx="868">
                  <c:v>0.62533115446374354</c:v>
                </c:pt>
                <c:pt idx="869">
                  <c:v>0.62789410863849504</c:v>
                </c:pt>
                <c:pt idx="870">
                  <c:v>0.63010919987118563</c:v>
                </c:pt>
                <c:pt idx="871">
                  <c:v>0.63230358059481362</c:v>
                </c:pt>
                <c:pt idx="872">
                  <c:v>0.63462572197354872</c:v>
                </c:pt>
                <c:pt idx="873">
                  <c:v>0.63708357690261652</c:v>
                </c:pt>
                <c:pt idx="874">
                  <c:v>0.63951560075822922</c:v>
                </c:pt>
                <c:pt idx="875">
                  <c:v>0.6418097273974559</c:v>
                </c:pt>
                <c:pt idx="876">
                  <c:v>0.64446409815814165</c:v>
                </c:pt>
                <c:pt idx="877">
                  <c:v>0.64670308810882593</c:v>
                </c:pt>
                <c:pt idx="878">
                  <c:v>0.64895536579861468</c:v>
                </c:pt>
                <c:pt idx="879">
                  <c:v>0.65119087325712233</c:v>
                </c:pt>
                <c:pt idx="880">
                  <c:v>0.65384447274435276</c:v>
                </c:pt>
                <c:pt idx="881">
                  <c:v>0.65597347375061399</c:v>
                </c:pt>
                <c:pt idx="882">
                  <c:v>0.65836365624643611</c:v>
                </c:pt>
                <c:pt idx="883">
                  <c:v>0.66090459318246264</c:v>
                </c:pt>
                <c:pt idx="884">
                  <c:v>0.66332753148938384</c:v>
                </c:pt>
                <c:pt idx="885">
                  <c:v>0.6658367430778287</c:v>
                </c:pt>
                <c:pt idx="886">
                  <c:v>0.66828717758827938</c:v>
                </c:pt>
                <c:pt idx="887">
                  <c:v>0.67061694864099064</c:v>
                </c:pt>
                <c:pt idx="888">
                  <c:v>0.67304113433590274</c:v>
                </c:pt>
                <c:pt idx="889">
                  <c:v>0.67564182150254992</c:v>
                </c:pt>
                <c:pt idx="890">
                  <c:v>0.67799178094998358</c:v>
                </c:pt>
                <c:pt idx="891">
                  <c:v>0.68061434971668189</c:v>
                </c:pt>
                <c:pt idx="892">
                  <c:v>0.68302230557047594</c:v>
                </c:pt>
                <c:pt idx="893">
                  <c:v>0.68551611600844842</c:v>
                </c:pt>
                <c:pt idx="894">
                  <c:v>0.68807673450688434</c:v>
                </c:pt>
                <c:pt idx="895">
                  <c:v>0.69064449902116665</c:v>
                </c:pt>
                <c:pt idx="896">
                  <c:v>0.69317892373569867</c:v>
                </c:pt>
                <c:pt idx="897">
                  <c:v>0.69569036381384364</c:v>
                </c:pt>
                <c:pt idx="898">
                  <c:v>0.69798147689782963</c:v>
                </c:pt>
                <c:pt idx="899">
                  <c:v>0.70059083835868685</c:v>
                </c:pt>
                <c:pt idx="900">
                  <c:v>0.70307786354616264</c:v>
                </c:pt>
                <c:pt idx="901">
                  <c:v>0.70558277053865759</c:v>
                </c:pt>
                <c:pt idx="902">
                  <c:v>0.70827422839314835</c:v>
                </c:pt>
                <c:pt idx="903">
                  <c:v>0.71081244664511734</c:v>
                </c:pt>
                <c:pt idx="904">
                  <c:v>0.71349707080847835</c:v>
                </c:pt>
                <c:pt idx="905">
                  <c:v>0.71585001662551639</c:v>
                </c:pt>
                <c:pt idx="906">
                  <c:v>0.7186074608168086</c:v>
                </c:pt>
                <c:pt idx="907">
                  <c:v>0.72096953933117658</c:v>
                </c:pt>
                <c:pt idx="908">
                  <c:v>0.72349258959559293</c:v>
                </c:pt>
                <c:pt idx="909">
                  <c:v>0.72629509976514461</c:v>
                </c:pt>
                <c:pt idx="910">
                  <c:v>0.72889307272294579</c:v>
                </c:pt>
                <c:pt idx="911">
                  <c:v>0.7314705923300967</c:v>
                </c:pt>
                <c:pt idx="912">
                  <c:v>0.7340477499256115</c:v>
                </c:pt>
                <c:pt idx="913">
                  <c:v>0.73673658032635558</c:v>
                </c:pt>
                <c:pt idx="914">
                  <c:v>0.73940409007699881</c:v>
                </c:pt>
                <c:pt idx="915">
                  <c:v>0.7421867621999455</c:v>
                </c:pt>
                <c:pt idx="916">
                  <c:v>0.74485855819528968</c:v>
                </c:pt>
                <c:pt idx="917">
                  <c:v>0.74731263604075271</c:v>
                </c:pt>
                <c:pt idx="918">
                  <c:v>0.75008902744163564</c:v>
                </c:pt>
                <c:pt idx="919">
                  <c:v>0.75267828758076638</c:v>
                </c:pt>
                <c:pt idx="920">
                  <c:v>0.75525095711843904</c:v>
                </c:pt>
                <c:pt idx="921">
                  <c:v>0.75791537344238058</c:v>
                </c:pt>
                <c:pt idx="922">
                  <c:v>0.76058295466769299</c:v>
                </c:pt>
                <c:pt idx="923">
                  <c:v>0.76348198113680676</c:v>
                </c:pt>
                <c:pt idx="924">
                  <c:v>0.76613489516944089</c:v>
                </c:pt>
                <c:pt idx="925">
                  <c:v>0.76872795556255091</c:v>
                </c:pt>
                <c:pt idx="926">
                  <c:v>0.77142246759029054</c:v>
                </c:pt>
                <c:pt idx="927">
                  <c:v>0.77410896325397782</c:v>
                </c:pt>
                <c:pt idx="928">
                  <c:v>0.77696603953203625</c:v>
                </c:pt>
                <c:pt idx="929">
                  <c:v>0.77981276412997769</c:v>
                </c:pt>
                <c:pt idx="930">
                  <c:v>0.7825940819803513</c:v>
                </c:pt>
                <c:pt idx="931">
                  <c:v>0.78503179124271549</c:v>
                </c:pt>
                <c:pt idx="932">
                  <c:v>0.78796221380359566</c:v>
                </c:pt>
                <c:pt idx="933">
                  <c:v>0.79074715527645767</c:v>
                </c:pt>
                <c:pt idx="934">
                  <c:v>0.79345872325167677</c:v>
                </c:pt>
                <c:pt idx="935">
                  <c:v>0.7961365797965031</c:v>
                </c:pt>
                <c:pt idx="936">
                  <c:v>0.79890964020504462</c:v>
                </c:pt>
                <c:pt idx="937">
                  <c:v>0.80162571999821763</c:v>
                </c:pt>
                <c:pt idx="938">
                  <c:v>0.80452797817374799</c:v>
                </c:pt>
                <c:pt idx="939">
                  <c:v>0.80732822120612802</c:v>
                </c:pt>
                <c:pt idx="940">
                  <c:v>0.81037964879660829</c:v>
                </c:pt>
                <c:pt idx="941">
                  <c:v>0.8128154486231548</c:v>
                </c:pt>
                <c:pt idx="942">
                  <c:v>0.81574090084046169</c:v>
                </c:pt>
                <c:pt idx="943">
                  <c:v>0.81872752157990369</c:v>
                </c:pt>
                <c:pt idx="944">
                  <c:v>0.82150031869953943</c:v>
                </c:pt>
                <c:pt idx="945">
                  <c:v>0.82450114528408425</c:v>
                </c:pt>
                <c:pt idx="946">
                  <c:v>0.82725961914490664</c:v>
                </c:pt>
                <c:pt idx="947">
                  <c:v>0.83000983282000518</c:v>
                </c:pt>
                <c:pt idx="948">
                  <c:v>0.83304296532401167</c:v>
                </c:pt>
                <c:pt idx="949">
                  <c:v>0.83570086064817795</c:v>
                </c:pt>
                <c:pt idx="950">
                  <c:v>0.83882581101035736</c:v>
                </c:pt>
                <c:pt idx="951">
                  <c:v>0.84147925185501971</c:v>
                </c:pt>
                <c:pt idx="952">
                  <c:v>0.8442688613532352</c:v>
                </c:pt>
                <c:pt idx="953">
                  <c:v>0.84748732215266875</c:v>
                </c:pt>
                <c:pt idx="954">
                  <c:v>0.85016065787759953</c:v>
                </c:pt>
                <c:pt idx="955">
                  <c:v>0.85345343262889517</c:v>
                </c:pt>
                <c:pt idx="956">
                  <c:v>0.85618915798402462</c:v>
                </c:pt>
                <c:pt idx="957">
                  <c:v>0.85903747799707575</c:v>
                </c:pt>
                <c:pt idx="958">
                  <c:v>0.8619464061987494</c:v>
                </c:pt>
                <c:pt idx="959">
                  <c:v>0.86507670484636268</c:v>
                </c:pt>
                <c:pt idx="960">
                  <c:v>0.86798110492387404</c:v>
                </c:pt>
                <c:pt idx="961">
                  <c:v>0.87090553064187337</c:v>
                </c:pt>
                <c:pt idx="962">
                  <c:v>0.87355063443761094</c:v>
                </c:pt>
                <c:pt idx="963">
                  <c:v>0.8768100059750068</c:v>
                </c:pt>
                <c:pt idx="964">
                  <c:v>0.87974675189467233</c:v>
                </c:pt>
                <c:pt idx="965">
                  <c:v>0.88278376006390558</c:v>
                </c:pt>
                <c:pt idx="966">
                  <c:v>0.88598332907674426</c:v>
                </c:pt>
                <c:pt idx="967">
                  <c:v>0.88892460850396593</c:v>
                </c:pt>
                <c:pt idx="968">
                  <c:v>0.89171223764310303</c:v>
                </c:pt>
                <c:pt idx="969">
                  <c:v>0.89480505601849336</c:v>
                </c:pt>
                <c:pt idx="970">
                  <c:v>0.89781899688127353</c:v>
                </c:pt>
                <c:pt idx="971">
                  <c:v>0.90108935720944761</c:v>
                </c:pt>
                <c:pt idx="972">
                  <c:v>0.90402272770787451</c:v>
                </c:pt>
                <c:pt idx="973">
                  <c:v>0.90701268005832858</c:v>
                </c:pt>
                <c:pt idx="974">
                  <c:v>0.9099865126695138</c:v>
                </c:pt>
                <c:pt idx="975">
                  <c:v>0.91302594992710406</c:v>
                </c:pt>
                <c:pt idx="976">
                  <c:v>0.91623498519379221</c:v>
                </c:pt>
                <c:pt idx="977">
                  <c:v>0.91921925605931365</c:v>
                </c:pt>
                <c:pt idx="978">
                  <c:v>0.92194535134048106</c:v>
                </c:pt>
                <c:pt idx="979">
                  <c:v>0.92526973808123958</c:v>
                </c:pt>
                <c:pt idx="980">
                  <c:v>0.928530231802704</c:v>
                </c:pt>
                <c:pt idx="981">
                  <c:v>0.93156478775320528</c:v>
                </c:pt>
                <c:pt idx="982">
                  <c:v>0.93467590140833201</c:v>
                </c:pt>
                <c:pt idx="983">
                  <c:v>0.93787184347097874</c:v>
                </c:pt>
                <c:pt idx="984">
                  <c:v>0.9409615823713996</c:v>
                </c:pt>
                <c:pt idx="985">
                  <c:v>0.94410402776726421</c:v>
                </c:pt>
                <c:pt idx="986">
                  <c:v>0.94705824729369759</c:v>
                </c:pt>
                <c:pt idx="987">
                  <c:v>0.95029807806334465</c:v>
                </c:pt>
                <c:pt idx="988">
                  <c:v>0.95354672216642267</c:v>
                </c:pt>
                <c:pt idx="989">
                  <c:v>0.9566758516707855</c:v>
                </c:pt>
                <c:pt idx="990">
                  <c:v>0.95963892912196458</c:v>
                </c:pt>
                <c:pt idx="991">
                  <c:v>0.96267505429327327</c:v>
                </c:pt>
                <c:pt idx="992">
                  <c:v>0.9661289036858095</c:v>
                </c:pt>
                <c:pt idx="993">
                  <c:v>0.96937889502856533</c:v>
                </c:pt>
                <c:pt idx="994">
                  <c:v>0.97260359077848346</c:v>
                </c:pt>
                <c:pt idx="995">
                  <c:v>0.97547661887052162</c:v>
                </c:pt>
                <c:pt idx="996">
                  <c:v>0.97874224571771906</c:v>
                </c:pt>
                <c:pt idx="997">
                  <c:v>0.98213807746126847</c:v>
                </c:pt>
                <c:pt idx="998">
                  <c:v>0.98522317372060475</c:v>
                </c:pt>
                <c:pt idx="999">
                  <c:v>0.98864145084345412</c:v>
                </c:pt>
                <c:pt idx="1000">
                  <c:v>0.9919367114059281</c:v>
                </c:pt>
                <c:pt idx="1001">
                  <c:v>0.99501624996259919</c:v>
                </c:pt>
                <c:pt idx="1002">
                  <c:v>0.99818273454657813</c:v>
                </c:pt>
                <c:pt idx="1003">
                  <c:v>1.0017153024195886</c:v>
                </c:pt>
                <c:pt idx="1004">
                  <c:v>1.0046715875720698</c:v>
                </c:pt>
                <c:pt idx="1005">
                  <c:v>1.0081852892232281</c:v>
                </c:pt>
                <c:pt idx="1006">
                  <c:v>1.0112805645711642</c:v>
                </c:pt>
                <c:pt idx="1007">
                  <c:v>1.0144151425429175</c:v>
                </c:pt>
                <c:pt idx="1008">
                  <c:v>1.017915919544595</c:v>
                </c:pt>
                <c:pt idx="1009">
                  <c:v>1.0210693207114276</c:v>
                </c:pt>
                <c:pt idx="1010">
                  <c:v>1.02458789615789</c:v>
                </c:pt>
                <c:pt idx="1011">
                  <c:v>1.0279184439777775</c:v>
                </c:pt>
                <c:pt idx="1012">
                  <c:v>1.0311763619943075</c:v>
                </c:pt>
                <c:pt idx="1013">
                  <c:v>1.0342698515102124</c:v>
                </c:pt>
                <c:pt idx="1014">
                  <c:v>1.0376006955578403</c:v>
                </c:pt>
                <c:pt idx="1015">
                  <c:v>1.0409046373992656</c:v>
                </c:pt>
                <c:pt idx="1016">
                  <c:v>1.0444028890263661</c:v>
                </c:pt>
                <c:pt idx="1017">
                  <c:v>1.0477523864109426</c:v>
                </c:pt>
                <c:pt idx="1018">
                  <c:v>1.0510142165048233</c:v>
                </c:pt>
                <c:pt idx="1019">
                  <c:v>1.0545383227399698</c:v>
                </c:pt>
                <c:pt idx="1020">
                  <c:v>1.0576972830285738</c:v>
                </c:pt>
                <c:pt idx="1021">
                  <c:v>1.0611165925131718</c:v>
                </c:pt>
                <c:pt idx="1022">
                  <c:v>1.0644102898167642</c:v>
                </c:pt>
                <c:pt idx="1023">
                  <c:v>1.0680525605429023</c:v>
                </c:pt>
                <c:pt idx="1024">
                  <c:v>1.071218955775838</c:v>
                </c:pt>
                <c:pt idx="1025">
                  <c:v>1.0747653538306026</c:v>
                </c:pt>
                <c:pt idx="1026">
                  <c:v>1.0780961605031381</c:v>
                </c:pt>
                <c:pt idx="1027">
                  <c:v>1.0816247048204159</c:v>
                </c:pt>
                <c:pt idx="1028">
                  <c:v>1.0850287382905526</c:v>
                </c:pt>
                <c:pt idx="1029">
                  <c:v>1.088191734152925</c:v>
                </c:pt>
                <c:pt idx="1030">
                  <c:v>1.091875388628295</c:v>
                </c:pt>
                <c:pt idx="1031">
                  <c:v>1.0953485624189323</c:v>
                </c:pt>
                <c:pt idx="1032">
                  <c:v>1.0987909019587447</c:v>
                </c:pt>
                <c:pt idx="1033">
                  <c:v>1.1021522814133691</c:v>
                </c:pt>
                <c:pt idx="1034">
                  <c:v>1.1055266096803538</c:v>
                </c:pt>
                <c:pt idx="1035">
                  <c:v>1.1092377231392381</c:v>
                </c:pt>
                <c:pt idx="1036">
                  <c:v>1.112617003901706</c:v>
                </c:pt>
                <c:pt idx="1037">
                  <c:v>1.1160635268116823</c:v>
                </c:pt>
                <c:pt idx="1038">
                  <c:v>1.1196353521955218</c:v>
                </c:pt>
                <c:pt idx="1039">
                  <c:v>1.1230586806120875</c:v>
                </c:pt>
                <c:pt idx="1040">
                  <c:v>1.1264804253529139</c:v>
                </c:pt>
                <c:pt idx="1041">
                  <c:v>1.1301483489423081</c:v>
                </c:pt>
                <c:pt idx="1042">
                  <c:v>1.1336872438875325</c:v>
                </c:pt>
                <c:pt idx="1043">
                  <c:v>1.1371973299289069</c:v>
                </c:pt>
                <c:pt idx="1044">
                  <c:v>1.1407719717899449</c:v>
                </c:pt>
                <c:pt idx="1045">
                  <c:v>1.14404927792751</c:v>
                </c:pt>
                <c:pt idx="1046">
                  <c:v>1.1479046862819484</c:v>
                </c:pt>
                <c:pt idx="1047">
                  <c:v>1.1514095635272241</c:v>
                </c:pt>
                <c:pt idx="1048">
                  <c:v>1.1545914248210618</c:v>
                </c:pt>
                <c:pt idx="1049">
                  <c:v>1.1583876288050969</c:v>
                </c:pt>
                <c:pt idx="1050">
                  <c:v>1.1618646293549986</c:v>
                </c:pt>
                <c:pt idx="1051">
                  <c:v>1.165476395580646</c:v>
                </c:pt>
                <c:pt idx="1052">
                  <c:v>1.1691730685762469</c:v>
                </c:pt>
                <c:pt idx="1053">
                  <c:v>1.1727733229204902</c:v>
                </c:pt>
                <c:pt idx="1054">
                  <c:v>1.1763422269266948</c:v>
                </c:pt>
                <c:pt idx="1055">
                  <c:v>1.179811557392946</c:v>
                </c:pt>
                <c:pt idx="1056">
                  <c:v>1.183588202352285</c:v>
                </c:pt>
                <c:pt idx="1057">
                  <c:v>1.1871586168227981</c:v>
                </c:pt>
                <c:pt idx="1058">
                  <c:v>1.1909025293078106</c:v>
                </c:pt>
                <c:pt idx="1059">
                  <c:v>1.1942058010460057</c:v>
                </c:pt>
                <c:pt idx="1060">
                  <c:v>1.197930997761615</c:v>
                </c:pt>
                <c:pt idx="1061">
                  <c:v>1.201694723414533</c:v>
                </c:pt>
                <c:pt idx="1062">
                  <c:v>1.205249058450498</c:v>
                </c:pt>
                <c:pt idx="1063">
                  <c:v>1.2091104308012239</c:v>
                </c:pt>
                <c:pt idx="1064">
                  <c:v>1.212687740134555</c:v>
                </c:pt>
                <c:pt idx="1065">
                  <c:v>1.216154731354645</c:v>
                </c:pt>
                <c:pt idx="1066">
                  <c:v>1.2199404811020884</c:v>
                </c:pt>
                <c:pt idx="1067">
                  <c:v>1.2236713520040787</c:v>
                </c:pt>
                <c:pt idx="1068">
                  <c:v>1.2272072046745899</c:v>
                </c:pt>
                <c:pt idx="1069">
                  <c:v>1.2308445719644798</c:v>
                </c:pt>
                <c:pt idx="1070">
                  <c:v>1.2345513392117067</c:v>
                </c:pt>
                <c:pt idx="1071">
                  <c:v>1.2382228179914474</c:v>
                </c:pt>
                <c:pt idx="1072">
                  <c:v>1.2420462418662781</c:v>
                </c:pt>
                <c:pt idx="1073">
                  <c:v>1.2457188981363174</c:v>
                </c:pt>
                <c:pt idx="1074">
                  <c:v>1.2493821673393926</c:v>
                </c:pt>
                <c:pt idx="1075">
                  <c:v>1.2533268327511935</c:v>
                </c:pt>
                <c:pt idx="1076">
                  <c:v>1.2568301066354499</c:v>
                </c:pt>
                <c:pt idx="1077">
                  <c:v>1.2608777499940627</c:v>
                </c:pt>
                <c:pt idx="1078">
                  <c:v>1.2642384015672861</c:v>
                </c:pt>
                <c:pt idx="1079">
                  <c:v>1.2679205420838759</c:v>
                </c:pt>
                <c:pt idx="1080">
                  <c:v>1.2718136960112718</c:v>
                </c:pt>
                <c:pt idx="1081">
                  <c:v>1.2759203063057218</c:v>
                </c:pt>
                <c:pt idx="1082">
                  <c:v>1.2795000331624709</c:v>
                </c:pt>
                <c:pt idx="1083">
                  <c:v>1.2832330435159198</c:v>
                </c:pt>
                <c:pt idx="1084">
                  <c:v>1.287128821539778</c:v>
                </c:pt>
                <c:pt idx="1085">
                  <c:v>1.29071477364723</c:v>
                </c:pt>
                <c:pt idx="1086">
                  <c:v>1.2944024469910964</c:v>
                </c:pt>
                <c:pt idx="1087">
                  <c:v>1.2984605394639881</c:v>
                </c:pt>
                <c:pt idx="1088">
                  <c:v>1.3022389096984801</c:v>
                </c:pt>
                <c:pt idx="1089">
                  <c:v>1.3062380258172741</c:v>
                </c:pt>
                <c:pt idx="1090">
                  <c:v>1.3099611031833418</c:v>
                </c:pt>
                <c:pt idx="1091">
                  <c:v>1.3136719079001076</c:v>
                </c:pt>
                <c:pt idx="1092">
                  <c:v>1.3173653820616018</c:v>
                </c:pt>
                <c:pt idx="1093">
                  <c:v>1.3213171090026081</c:v>
                </c:pt>
                <c:pt idx="1094">
                  <c:v>1.3251546115488575</c:v>
                </c:pt>
                <c:pt idx="1095">
                  <c:v>1.3289010022671583</c:v>
                </c:pt>
                <c:pt idx="1096">
                  <c:v>1.332970242715575</c:v>
                </c:pt>
                <c:pt idx="1097">
                  <c:v>1.3365928789435761</c:v>
                </c:pt>
                <c:pt idx="1098">
                  <c:v>1.3406459629922074</c:v>
                </c:pt>
                <c:pt idx="1099">
                  <c:v>1.3444325563942461</c:v>
                </c:pt>
                <c:pt idx="1100">
                  <c:v>1.3483798554243618</c:v>
                </c:pt>
                <c:pt idx="1101">
                  <c:v>1.35218379134928</c:v>
                </c:pt>
                <c:pt idx="1102">
                  <c:v>1.35626399167793</c:v>
                </c:pt>
                <c:pt idx="1103">
                  <c:v>1.3600241464116201</c:v>
                </c:pt>
                <c:pt idx="1104">
                  <c:v>1.3638809555441798</c:v>
                </c:pt>
                <c:pt idx="1105">
                  <c:v>1.3680561403121381</c:v>
                </c:pt>
                <c:pt idx="1106">
                  <c:v>1.3716083809448576</c:v>
                </c:pt>
                <c:pt idx="1107">
                  <c:v>1.3755676796647149</c:v>
                </c:pt>
                <c:pt idx="1108">
                  <c:v>1.3796277919372424</c:v>
                </c:pt>
                <c:pt idx="1109">
                  <c:v>1.3837792749712901</c:v>
                </c:pt>
                <c:pt idx="1110">
                  <c:v>1.3874004117191838</c:v>
                </c:pt>
                <c:pt idx="1111">
                  <c:v>1.3914487048768793</c:v>
                </c:pt>
                <c:pt idx="1112">
                  <c:v>1.3954197141341118</c:v>
                </c:pt>
                <c:pt idx="1113">
                  <c:v>1.3993615791745575</c:v>
                </c:pt>
                <c:pt idx="1114">
                  <c:v>1.4034221871759895</c:v>
                </c:pt>
                <c:pt idx="1115">
                  <c:v>1.4073973428104225</c:v>
                </c:pt>
                <c:pt idx="1116">
                  <c:v>1.4113830019942775</c:v>
                </c:pt>
                <c:pt idx="1117">
                  <c:v>1.415274275888506</c:v>
                </c:pt>
                <c:pt idx="1118">
                  <c:v>1.4193851676487901</c:v>
                </c:pt>
                <c:pt idx="1119">
                  <c:v>1.4235014234256376</c:v>
                </c:pt>
                <c:pt idx="1120">
                  <c:v>1.4269982986145719</c:v>
                </c:pt>
                <c:pt idx="1121">
                  <c:v>1.4312615481062776</c:v>
                </c:pt>
                <c:pt idx="1122">
                  <c:v>1.4352197262867123</c:v>
                </c:pt>
                <c:pt idx="1123">
                  <c:v>1.4393345080373032</c:v>
                </c:pt>
                <c:pt idx="1124">
                  <c:v>1.44317996473507</c:v>
                </c:pt>
                <c:pt idx="1125">
                  <c:v>1.4473424945027624</c:v>
                </c:pt>
                <c:pt idx="1126">
                  <c:v>1.451455452459016</c:v>
                </c:pt>
                <c:pt idx="1127">
                  <c:v>1.455363629218505</c:v>
                </c:pt>
                <c:pt idx="1128">
                  <c:v>1.4595629706420719</c:v>
                </c:pt>
                <c:pt idx="1129">
                  <c:v>1.4636295258368726</c:v>
                </c:pt>
                <c:pt idx="1130">
                  <c:v>1.4676376309065149</c:v>
                </c:pt>
                <c:pt idx="1131">
                  <c:v>1.4716188979512177</c:v>
                </c:pt>
                <c:pt idx="1132">
                  <c:v>1.475710560067925</c:v>
                </c:pt>
                <c:pt idx="1133">
                  <c:v>1.4799278621004583</c:v>
                </c:pt>
                <c:pt idx="1134">
                  <c:v>1.4840241018896598</c:v>
                </c:pt>
                <c:pt idx="1135">
                  <c:v>1.4881133245235123</c:v>
                </c:pt>
                <c:pt idx="1136">
                  <c:v>1.4920805110872841</c:v>
                </c:pt>
                <c:pt idx="1137">
                  <c:v>1.4961856141636649</c:v>
                </c:pt>
                <c:pt idx="1138">
                  <c:v>1.500187527582914</c:v>
                </c:pt>
                <c:pt idx="1139">
                  <c:v>1.5043842824229479</c:v>
                </c:pt>
                <c:pt idx="1140">
                  <c:v>1.5086148282595275</c:v>
                </c:pt>
                <c:pt idx="1141">
                  <c:v>1.5125611261663461</c:v>
                </c:pt>
                <c:pt idx="1142">
                  <c:v>1.516736189965175</c:v>
                </c:pt>
                <c:pt idx="1143">
                  <c:v>1.520877054975998</c:v>
                </c:pt>
                <c:pt idx="1144">
                  <c:v>1.5251326027671233</c:v>
                </c:pt>
                <c:pt idx="1145">
                  <c:v>1.529025889405325</c:v>
                </c:pt>
                <c:pt idx="1146">
                  <c:v>1.5331944352059557</c:v>
                </c:pt>
                <c:pt idx="1147">
                  <c:v>1.5373592017330724</c:v>
                </c:pt>
                <c:pt idx="1148">
                  <c:v>1.5418343507995622</c:v>
                </c:pt>
                <c:pt idx="1149">
                  <c:v>1.5459522419672651</c:v>
                </c:pt>
                <c:pt idx="1150">
                  <c:v>1.5499278185470835</c:v>
                </c:pt>
                <c:pt idx="1151">
                  <c:v>1.5543255493491177</c:v>
                </c:pt>
                <c:pt idx="1152">
                  <c:v>1.5585135809327639</c:v>
                </c:pt>
                <c:pt idx="1153">
                  <c:v>1.5623787396068418</c:v>
                </c:pt>
                <c:pt idx="1154">
                  <c:v>1.5667004799297166</c:v>
                </c:pt>
                <c:pt idx="1155">
                  <c:v>1.5710547114593918</c:v>
                </c:pt>
                <c:pt idx="1156">
                  <c:v>1.5750703432536475</c:v>
                </c:pt>
                <c:pt idx="1157">
                  <c:v>1.579646975620125</c:v>
                </c:pt>
                <c:pt idx="1158">
                  <c:v>1.5833523733664561</c:v>
                </c:pt>
                <c:pt idx="1159">
                  <c:v>1.5876587113003675</c:v>
                </c:pt>
                <c:pt idx="1160">
                  <c:v>1.5919113944797838</c:v>
                </c:pt>
                <c:pt idx="1161">
                  <c:v>1.5964133592129324</c:v>
                </c:pt>
                <c:pt idx="1162">
                  <c:v>1.60046152880846</c:v>
                </c:pt>
                <c:pt idx="1163">
                  <c:v>1.60457725532552</c:v>
                </c:pt>
                <c:pt idx="1164">
                  <c:v>1.6089468453238875</c:v>
                </c:pt>
                <c:pt idx="1165">
                  <c:v>1.61310298811405</c:v>
                </c:pt>
                <c:pt idx="1166">
                  <c:v>1.6174838347573191</c:v>
                </c:pt>
                <c:pt idx="1167">
                  <c:v>1.6217535730659161</c:v>
                </c:pt>
                <c:pt idx="1168">
                  <c:v>1.6260328708530769</c:v>
                </c:pt>
                <c:pt idx="1169">
                  <c:v>1.630100285433145</c:v>
                </c:pt>
                <c:pt idx="1170">
                  <c:v>1.6344436611216715</c:v>
                </c:pt>
                <c:pt idx="1171">
                  <c:v>1.6387091067354851</c:v>
                </c:pt>
                <c:pt idx="1172">
                  <c:v>1.6429652423428218</c:v>
                </c:pt>
                <c:pt idx="1173">
                  <c:v>1.6471319330133851</c:v>
                </c:pt>
                <c:pt idx="1174">
                  <c:v>1.6517308925684409</c:v>
                </c:pt>
                <c:pt idx="1175">
                  <c:v>1.6560314630809161</c:v>
                </c:pt>
                <c:pt idx="1176">
                  <c:v>1.6603768783754673</c:v>
                </c:pt>
                <c:pt idx="1177">
                  <c:v>1.6643907645285871</c:v>
                </c:pt>
                <c:pt idx="1178">
                  <c:v>1.6689541646186623</c:v>
                </c:pt>
                <c:pt idx="1179">
                  <c:v>1.6731299292260866</c:v>
                </c:pt>
                <c:pt idx="1180">
                  <c:v>1.6774743091833051</c:v>
                </c:pt>
                <c:pt idx="1181">
                  <c:v>1.6818100733249375</c:v>
                </c:pt>
                <c:pt idx="1182">
                  <c:v>1.6861552117378118</c:v>
                </c:pt>
                <c:pt idx="1183">
                  <c:v>1.6905018160110681</c:v>
                </c:pt>
                <c:pt idx="1184">
                  <c:v>1.6949112987362325</c:v>
                </c:pt>
                <c:pt idx="1185">
                  <c:v>1.6993120037572842</c:v>
                </c:pt>
                <c:pt idx="1186">
                  <c:v>1.7035428571707274</c:v>
                </c:pt>
                <c:pt idx="1187">
                  <c:v>1.7079643280756724</c:v>
                </c:pt>
                <c:pt idx="1188">
                  <c:v>1.7124048935739038</c:v>
                </c:pt>
                <c:pt idx="1189">
                  <c:v>1.7168510065199352</c:v>
                </c:pt>
                <c:pt idx="1190">
                  <c:v>1.7211507692710961</c:v>
                </c:pt>
                <c:pt idx="1191">
                  <c:v>1.7256118651875876</c:v>
                </c:pt>
                <c:pt idx="1192">
                  <c:v>1.7299867411325518</c:v>
                </c:pt>
                <c:pt idx="1193">
                  <c:v>1.7343407014721326</c:v>
                </c:pt>
                <c:pt idx="1194">
                  <c:v>1.738265931325544</c:v>
                </c:pt>
                <c:pt idx="1195">
                  <c:v>1.7431754175651184</c:v>
                </c:pt>
                <c:pt idx="1196">
                  <c:v>1.7474542383163938</c:v>
                </c:pt>
                <c:pt idx="1197">
                  <c:v>1.7518840052081384</c:v>
                </c:pt>
                <c:pt idx="1198">
                  <c:v>1.7561418878724318</c:v>
                </c:pt>
                <c:pt idx="1199">
                  <c:v>1.7609903221947176</c:v>
                </c:pt>
                <c:pt idx="1200">
                  <c:v>1.7649784000638475</c:v>
                </c:pt>
                <c:pt idx="1201">
                  <c:v>1.7696326716221498</c:v>
                </c:pt>
                <c:pt idx="1202">
                  <c:v>1.773917750765476</c:v>
                </c:pt>
                <c:pt idx="1203">
                  <c:v>1.7782234853932575</c:v>
                </c:pt>
                <c:pt idx="1204">
                  <c:v>1.7829474669085426</c:v>
                </c:pt>
                <c:pt idx="1205">
                  <c:v>1.7874477534680475</c:v>
                </c:pt>
                <c:pt idx="1206">
                  <c:v>1.7917165924822338</c:v>
                </c:pt>
                <c:pt idx="1207">
                  <c:v>1.7963533643653242</c:v>
                </c:pt>
                <c:pt idx="1208">
                  <c:v>1.8005415805353402</c:v>
                </c:pt>
                <c:pt idx="1209">
                  <c:v>1.805080909914188</c:v>
                </c:pt>
                <c:pt idx="1210">
                  <c:v>1.8094942866776647</c:v>
                </c:pt>
                <c:pt idx="1211">
                  <c:v>1.8142703162555225</c:v>
                </c:pt>
                <c:pt idx="1212">
                  <c:v>1.8186159828314903</c:v>
                </c:pt>
                <c:pt idx="1213">
                  <c:v>1.8232512883433376</c:v>
                </c:pt>
                <c:pt idx="1214">
                  <c:v>1.8279683737328898</c:v>
                </c:pt>
                <c:pt idx="1215">
                  <c:v>1.8321932036960902</c:v>
                </c:pt>
                <c:pt idx="1216">
                  <c:v>1.8366759326830193</c:v>
                </c:pt>
                <c:pt idx="1217">
                  <c:v>1.8411695403979298</c:v>
                </c:pt>
                <c:pt idx="1218">
                  <c:v>1.8458374177993038</c:v>
                </c:pt>
                <c:pt idx="1219">
                  <c:v>1.850244993099865</c:v>
                </c:pt>
                <c:pt idx="1220">
                  <c:v>1.8548376170166074</c:v>
                </c:pt>
                <c:pt idx="1221">
                  <c:v>1.8593259247708569</c:v>
                </c:pt>
                <c:pt idx="1222">
                  <c:v>1.8637865888382681</c:v>
                </c:pt>
                <c:pt idx="1223">
                  <c:v>1.8683826156988781</c:v>
                </c:pt>
                <c:pt idx="1224">
                  <c:v>1.8728216345871298</c:v>
                </c:pt>
                <c:pt idx="1225">
                  <c:v>1.8773948877418898</c:v>
                </c:pt>
                <c:pt idx="1226">
                  <c:v>1.88182042390649</c:v>
                </c:pt>
                <c:pt idx="1227">
                  <c:v>1.8865622373287481</c:v>
                </c:pt>
                <c:pt idx="1228">
                  <c:v>1.890926978510985</c:v>
                </c:pt>
                <c:pt idx="1229">
                  <c:v>1.8955895379600651</c:v>
                </c:pt>
                <c:pt idx="1230">
                  <c:v>1.9001339286874115</c:v>
                </c:pt>
                <c:pt idx="1231">
                  <c:v>1.9047964724590218</c:v>
                </c:pt>
                <c:pt idx="1232">
                  <c:v>1.9092476792955091</c:v>
                </c:pt>
                <c:pt idx="1233">
                  <c:v>1.9138710524720981</c:v>
                </c:pt>
                <c:pt idx="1234">
                  <c:v>1.91852480976867</c:v>
                </c:pt>
                <c:pt idx="1235">
                  <c:v>1.9230161142197681</c:v>
                </c:pt>
                <c:pt idx="1236">
                  <c:v>1.9276458563646126</c:v>
                </c:pt>
                <c:pt idx="1237">
                  <c:v>1.9322419329971381</c:v>
                </c:pt>
                <c:pt idx="1238">
                  <c:v>1.9369281739159825</c:v>
                </c:pt>
                <c:pt idx="1239">
                  <c:v>1.9415007559245299</c:v>
                </c:pt>
                <c:pt idx="1240">
                  <c:v>1.9460628463309142</c:v>
                </c:pt>
                <c:pt idx="1241">
                  <c:v>1.9506799816980271</c:v>
                </c:pt>
                <c:pt idx="1242">
                  <c:v>1.9555583303435491</c:v>
                </c:pt>
                <c:pt idx="1243">
                  <c:v>1.960244543589948</c:v>
                </c:pt>
                <c:pt idx="1244">
                  <c:v>1.9645685265145076</c:v>
                </c:pt>
                <c:pt idx="1245">
                  <c:v>1.9694805149493115</c:v>
                </c:pt>
                <c:pt idx="1246">
                  <c:v>1.9740864584812896</c:v>
                </c:pt>
                <c:pt idx="1247">
                  <c:v>1.9785586404522042</c:v>
                </c:pt>
                <c:pt idx="1248">
                  <c:v>1.9832691049586739</c:v>
                </c:pt>
                <c:pt idx="1249">
                  <c:v>1.9879806403521676</c:v>
                </c:pt>
                <c:pt idx="1250">
                  <c:v>1.9923662629890351</c:v>
                </c:pt>
                <c:pt idx="1251">
                  <c:v>1.9970036189805023</c:v>
                </c:pt>
                <c:pt idx="1252">
                  <c:v>2.0016954156926627</c:v>
                </c:pt>
                <c:pt idx="1253">
                  <c:v>2.0065011874965299</c:v>
                </c:pt>
                <c:pt idx="1254">
                  <c:v>2.0112670092679901</c:v>
                </c:pt>
                <c:pt idx="1255">
                  <c:v>2.0158029893878435</c:v>
                </c:pt>
                <c:pt idx="1256">
                  <c:v>2.0203161474918252</c:v>
                </c:pt>
                <c:pt idx="1257">
                  <c:v>2.0252849114705342</c:v>
                </c:pt>
                <c:pt idx="1258">
                  <c:v>2.0297261569695331</c:v>
                </c:pt>
                <c:pt idx="1259">
                  <c:v>2.0347129873892795</c:v>
                </c:pt>
                <c:pt idx="1260">
                  <c:v>2.0394633023851871</c:v>
                </c:pt>
                <c:pt idx="1261">
                  <c:v>2.0440397041175808</c:v>
                </c:pt>
                <c:pt idx="1262">
                  <c:v>2.0485544572517052</c:v>
                </c:pt>
                <c:pt idx="1263">
                  <c:v>2.0535914344577648</c:v>
                </c:pt>
                <c:pt idx="1264">
                  <c:v>2.0582990266608827</c:v>
                </c:pt>
                <c:pt idx="1265">
                  <c:v>2.0630979227911332</c:v>
                </c:pt>
                <c:pt idx="1266">
                  <c:v>2.0675340710335091</c:v>
                </c:pt>
                <c:pt idx="1267">
                  <c:v>2.0723702790779481</c:v>
                </c:pt>
                <c:pt idx="1268">
                  <c:v>2.0770974286193402</c:v>
                </c:pt>
                <c:pt idx="1269">
                  <c:v>2.0818867963574892</c:v>
                </c:pt>
                <c:pt idx="1270">
                  <c:v>2.0865648687471503</c:v>
                </c:pt>
                <c:pt idx="1271">
                  <c:v>2.0910960487480001</c:v>
                </c:pt>
                <c:pt idx="1272">
                  <c:v>2.0960760583246598</c:v>
                </c:pt>
                <c:pt idx="1273">
                  <c:v>2.1008172644466812</c:v>
                </c:pt>
                <c:pt idx="1274">
                  <c:v>2.10560489008853</c:v>
                </c:pt>
                <c:pt idx="1275">
                  <c:v>2.1100835384796151</c:v>
                </c:pt>
                <c:pt idx="1276">
                  <c:v>2.1152644713542528</c:v>
                </c:pt>
                <c:pt idx="1277">
                  <c:v>2.1199859974516837</c:v>
                </c:pt>
                <c:pt idx="1278">
                  <c:v>2.1246964855160675</c:v>
                </c:pt>
                <c:pt idx="1279">
                  <c:v>2.129106052796474</c:v>
                </c:pt>
                <c:pt idx="1280">
                  <c:v>2.1340277507968572</c:v>
                </c:pt>
                <c:pt idx="1281">
                  <c:v>2.1390982712761049</c:v>
                </c:pt>
                <c:pt idx="1282">
                  <c:v>2.1437567354979956</c:v>
                </c:pt>
                <c:pt idx="1283">
                  <c:v>2.1487533387311699</c:v>
                </c:pt>
                <c:pt idx="1284">
                  <c:v>2.1535249807491912</c:v>
                </c:pt>
                <c:pt idx="1285">
                  <c:v>2.1582043323304831</c:v>
                </c:pt>
                <c:pt idx="1286">
                  <c:v>2.1628195992583477</c:v>
                </c:pt>
                <c:pt idx="1287">
                  <c:v>2.1678250960709557</c:v>
                </c:pt>
                <c:pt idx="1288">
                  <c:v>2.1725286655613312</c:v>
                </c:pt>
                <c:pt idx="1289">
                  <c:v>2.1773475152773685</c:v>
                </c:pt>
                <c:pt idx="1290">
                  <c:v>2.1822059915217844</c:v>
                </c:pt>
                <c:pt idx="1291">
                  <c:v>2.18724106685218</c:v>
                </c:pt>
                <c:pt idx="1292">
                  <c:v>2.1922012663309292</c:v>
                </c:pt>
                <c:pt idx="1293">
                  <c:v>2.1969112367752799</c:v>
                </c:pt>
                <c:pt idx="1294">
                  <c:v>2.20164405500728</c:v>
                </c:pt>
                <c:pt idx="1295">
                  <c:v>2.2063492418537822</c:v>
                </c:pt>
                <c:pt idx="1296">
                  <c:v>2.2113676753964531</c:v>
                </c:pt>
                <c:pt idx="1297">
                  <c:v>2.2162620379717324</c:v>
                </c:pt>
                <c:pt idx="1298">
                  <c:v>2.2211099726708645</c:v>
                </c:pt>
                <c:pt idx="1299">
                  <c:v>2.2259456095898584</c:v>
                </c:pt>
                <c:pt idx="1300">
                  <c:v>2.2307012700795052</c:v>
                </c:pt>
                <c:pt idx="1301">
                  <c:v>2.2355905004953236</c:v>
                </c:pt>
                <c:pt idx="1302">
                  <c:v>2.2406428899476003</c:v>
                </c:pt>
                <c:pt idx="1303">
                  <c:v>2.2453185953013692</c:v>
                </c:pt>
                <c:pt idx="1304">
                  <c:v>2.2502751351763775</c:v>
                </c:pt>
                <c:pt idx="1305">
                  <c:v>2.2551002619471072</c:v>
                </c:pt>
                <c:pt idx="1306">
                  <c:v>2.2599547579927322</c:v>
                </c:pt>
                <c:pt idx="1307">
                  <c:v>2.2646485496971382</c:v>
                </c:pt>
                <c:pt idx="1308">
                  <c:v>2.2697710476989106</c:v>
                </c:pt>
                <c:pt idx="1309">
                  <c:v>2.2747290321412912</c:v>
                </c:pt>
                <c:pt idx="1310">
                  <c:v>2.2794426766722147</c:v>
                </c:pt>
                <c:pt idx="1311">
                  <c:v>2.2844731654442674</c:v>
                </c:pt>
                <c:pt idx="1312">
                  <c:v>2.2894174351146797</c:v>
                </c:pt>
                <c:pt idx="1313">
                  <c:v>2.2943759068453335</c:v>
                </c:pt>
                <c:pt idx="1314">
                  <c:v>2.2991681030527147</c:v>
                </c:pt>
                <c:pt idx="1315">
                  <c:v>2.303948391157955</c:v>
                </c:pt>
                <c:pt idx="1316">
                  <c:v>2.3089993845867749</c:v>
                </c:pt>
                <c:pt idx="1317">
                  <c:v>2.3139980462694982</c:v>
                </c:pt>
                <c:pt idx="1318">
                  <c:v>2.3189935686410252</c:v>
                </c:pt>
                <c:pt idx="1319">
                  <c:v>2.32408656239084</c:v>
                </c:pt>
                <c:pt idx="1320">
                  <c:v>2.3288515809629802</c:v>
                </c:pt>
                <c:pt idx="1321">
                  <c:v>2.3338130533060348</c:v>
                </c:pt>
                <c:pt idx="1322">
                  <c:v>2.3387912871231351</c:v>
                </c:pt>
                <c:pt idx="1323">
                  <c:v>2.3434512096219442</c:v>
                </c:pt>
                <c:pt idx="1324">
                  <c:v>2.3485282152646301</c:v>
                </c:pt>
                <c:pt idx="1325">
                  <c:v>2.3535517747678782</c:v>
                </c:pt>
                <c:pt idx="1326">
                  <c:v>2.3582509546028567</c:v>
                </c:pt>
                <c:pt idx="1327">
                  <c:v>2.3634594734952192</c:v>
                </c:pt>
                <c:pt idx="1328">
                  <c:v>2.3684264519251048</c:v>
                </c:pt>
                <c:pt idx="1329">
                  <c:v>2.3732448488770812</c:v>
                </c:pt>
                <c:pt idx="1330">
                  <c:v>2.3785610018401675</c:v>
                </c:pt>
                <c:pt idx="1331">
                  <c:v>2.3831303613078489</c:v>
                </c:pt>
                <c:pt idx="1332">
                  <c:v>2.3883251040279849</c:v>
                </c:pt>
                <c:pt idx="1333">
                  <c:v>2.393222693752886</c:v>
                </c:pt>
                <c:pt idx="1334">
                  <c:v>2.3982177812392425</c:v>
                </c:pt>
                <c:pt idx="1335">
                  <c:v>2.4032191197481216</c:v>
                </c:pt>
                <c:pt idx="1336">
                  <c:v>2.4083360767949906</c:v>
                </c:pt>
                <c:pt idx="1337">
                  <c:v>2.4131668928996399</c:v>
                </c:pt>
                <c:pt idx="1338">
                  <c:v>2.4183525905862377</c:v>
                </c:pt>
                <c:pt idx="1339">
                  <c:v>2.4234148251332948</c:v>
                </c:pt>
                <c:pt idx="1340">
                  <c:v>2.4281054920736125</c:v>
                </c:pt>
                <c:pt idx="1341">
                  <c:v>2.4331863479443379</c:v>
                </c:pt>
                <c:pt idx="1342">
                  <c:v>2.4383320972868878</c:v>
                </c:pt>
                <c:pt idx="1343">
                  <c:v>2.4431584248969949</c:v>
                </c:pt>
                <c:pt idx="1344">
                  <c:v>2.4483034753246424</c:v>
                </c:pt>
                <c:pt idx="1345">
                  <c:v>2.4534040461240902</c:v>
                </c:pt>
                <c:pt idx="1346">
                  <c:v>2.4583624346038335</c:v>
                </c:pt>
                <c:pt idx="1347">
                  <c:v>2.4635104953266249</c:v>
                </c:pt>
                <c:pt idx="1348">
                  <c:v>2.4685156678594158</c:v>
                </c:pt>
                <c:pt idx="1349">
                  <c:v>2.473258341273378</c:v>
                </c:pt>
                <c:pt idx="1350">
                  <c:v>2.4785117191438877</c:v>
                </c:pt>
                <c:pt idx="1351">
                  <c:v>2.4836294820505</c:v>
                </c:pt>
                <c:pt idx="1352">
                  <c:v>2.4884735853269442</c:v>
                </c:pt>
                <c:pt idx="1353">
                  <c:v>2.4940719750611047</c:v>
                </c:pt>
                <c:pt idx="1354">
                  <c:v>2.4988186350950174</c:v>
                </c:pt>
                <c:pt idx="1355">
                  <c:v>2.5040481542748561</c:v>
                </c:pt>
                <c:pt idx="1356">
                  <c:v>2.5088861162009102</c:v>
                </c:pt>
                <c:pt idx="1357">
                  <c:v>2.5139309114775652</c:v>
                </c:pt>
                <c:pt idx="1358">
                  <c:v>2.51892021346332</c:v>
                </c:pt>
                <c:pt idx="1359">
                  <c:v>2.5241369575207484</c:v>
                </c:pt>
                <c:pt idx="1360">
                  <c:v>2.5291449792664853</c:v>
                </c:pt>
                <c:pt idx="1361">
                  <c:v>2.5340891045712337</c:v>
                </c:pt>
                <c:pt idx="1362">
                  <c:v>2.539213014309726</c:v>
                </c:pt>
                <c:pt idx="1363">
                  <c:v>2.5443150001107471</c:v>
                </c:pt>
                <c:pt idx="1364">
                  <c:v>2.5493542778570641</c:v>
                </c:pt>
                <c:pt idx="1365">
                  <c:v>2.5544599021854624</c:v>
                </c:pt>
                <c:pt idx="1366">
                  <c:v>2.5597812424867317</c:v>
                </c:pt>
                <c:pt idx="1367">
                  <c:v>2.5648898739056074</c:v>
                </c:pt>
                <c:pt idx="1368">
                  <c:v>2.5698156273408177</c:v>
                </c:pt>
                <c:pt idx="1369">
                  <c:v>2.5752822849450197</c:v>
                </c:pt>
                <c:pt idx="1370">
                  <c:v>2.5801329636248247</c:v>
                </c:pt>
                <c:pt idx="1371">
                  <c:v>2.5851727837907426</c:v>
                </c:pt>
                <c:pt idx="1372">
                  <c:v>2.5901055271072151</c:v>
                </c:pt>
                <c:pt idx="1373">
                  <c:v>2.5954970817425682</c:v>
                </c:pt>
                <c:pt idx="1374">
                  <c:v>2.6007663316190102</c:v>
                </c:pt>
                <c:pt idx="1375">
                  <c:v>2.6056271256626222</c:v>
                </c:pt>
                <c:pt idx="1376">
                  <c:v>2.6111197505533452</c:v>
                </c:pt>
                <c:pt idx="1377">
                  <c:v>2.6159750699749473</c:v>
                </c:pt>
                <c:pt idx="1378">
                  <c:v>2.6210160393650397</c:v>
                </c:pt>
                <c:pt idx="1379">
                  <c:v>2.6261645149150401</c:v>
                </c:pt>
                <c:pt idx="1380">
                  <c:v>2.6314082965701724</c:v>
                </c:pt>
                <c:pt idx="1381">
                  <c:v>2.6363707025294452</c:v>
                </c:pt>
                <c:pt idx="1382">
                  <c:v>2.6412945922456332</c:v>
                </c:pt>
                <c:pt idx="1383">
                  <c:v>2.6465616201752797</c:v>
                </c:pt>
                <c:pt idx="1384">
                  <c:v>2.6518843067786837</c:v>
                </c:pt>
                <c:pt idx="1385">
                  <c:v>2.6570092657698545</c:v>
                </c:pt>
                <c:pt idx="1386">
                  <c:v>2.6622057853665351</c:v>
                </c:pt>
                <c:pt idx="1387">
                  <c:v>2.6673563550401682</c:v>
                </c:pt>
                <c:pt idx="1388">
                  <c:v>2.6725394690158861</c:v>
                </c:pt>
                <c:pt idx="1389">
                  <c:v>2.6778067385225133</c:v>
                </c:pt>
                <c:pt idx="1390">
                  <c:v>2.6829272532925095</c:v>
                </c:pt>
                <c:pt idx="1391">
                  <c:v>2.6882073828120019</c:v>
                </c:pt>
                <c:pt idx="1392">
                  <c:v>2.6933191123207449</c:v>
                </c:pt>
                <c:pt idx="1393">
                  <c:v>2.6984891270621301</c:v>
                </c:pt>
                <c:pt idx="1394">
                  <c:v>2.7035445762831403</c:v>
                </c:pt>
                <c:pt idx="1395">
                  <c:v>2.7089830424843546</c:v>
                </c:pt>
                <c:pt idx="1396">
                  <c:v>2.7141902954199257</c:v>
                </c:pt>
                <c:pt idx="1397">
                  <c:v>2.7193582120975832</c:v>
                </c:pt>
                <c:pt idx="1398">
                  <c:v>2.7243465237785975</c:v>
                </c:pt>
                <c:pt idx="1399">
                  <c:v>2.7294621094777867</c:v>
                </c:pt>
                <c:pt idx="1400">
                  <c:v>2.7347868317134831</c:v>
                </c:pt>
                <c:pt idx="1401">
                  <c:v>2.7400467965075208</c:v>
                </c:pt>
                <c:pt idx="1402">
                  <c:v>2.7452089791352323</c:v>
                </c:pt>
                <c:pt idx="1403">
                  <c:v>2.7504866301254376</c:v>
                </c:pt>
                <c:pt idx="1404">
                  <c:v>2.7557569160104132</c:v>
                </c:pt>
                <c:pt idx="1405">
                  <c:v>2.7607748148258882</c:v>
                </c:pt>
                <c:pt idx="1406">
                  <c:v>2.766146150361025</c:v>
                </c:pt>
                <c:pt idx="1407">
                  <c:v>2.7711192076584137</c:v>
                </c:pt>
                <c:pt idx="1408">
                  <c:v>2.77631439126404</c:v>
                </c:pt>
                <c:pt idx="1409">
                  <c:v>2.7817100949773006</c:v>
                </c:pt>
                <c:pt idx="1410">
                  <c:v>2.7868837063509546</c:v>
                </c:pt>
                <c:pt idx="1411">
                  <c:v>2.7921603729411242</c:v>
                </c:pt>
                <c:pt idx="1412">
                  <c:v>2.7972780450572912</c:v>
                </c:pt>
                <c:pt idx="1413">
                  <c:v>2.802675396262261</c:v>
                </c:pt>
                <c:pt idx="1414">
                  <c:v>2.8078913983721785</c:v>
                </c:pt>
                <c:pt idx="1415">
                  <c:v>2.8132510444564542</c:v>
                </c:pt>
                <c:pt idx="1416">
                  <c:v>2.8186520273378202</c:v>
                </c:pt>
                <c:pt idx="1417">
                  <c:v>2.8237225505922936</c:v>
                </c:pt>
                <c:pt idx="1418">
                  <c:v>2.8290494722990984</c:v>
                </c:pt>
                <c:pt idx="1419">
                  <c:v>2.8342247830407667</c:v>
                </c:pt>
                <c:pt idx="1420">
                  <c:v>2.8394271899030161</c:v>
                </c:pt>
                <c:pt idx="1421">
                  <c:v>2.8445982532248073</c:v>
                </c:pt>
                <c:pt idx="1422">
                  <c:v>2.8498859668482739</c:v>
                </c:pt>
                <c:pt idx="1423">
                  <c:v>2.8553317941187637</c:v>
                </c:pt>
                <c:pt idx="1424">
                  <c:v>2.8605480646347665</c:v>
                </c:pt>
                <c:pt idx="1425">
                  <c:v>2.8657902677479599</c:v>
                </c:pt>
                <c:pt idx="1426">
                  <c:v>2.8710621453131022</c:v>
                </c:pt>
                <c:pt idx="1427">
                  <c:v>2.8763130064381577</c:v>
                </c:pt>
                <c:pt idx="1428">
                  <c:v>2.8815808319841332</c:v>
                </c:pt>
                <c:pt idx="1429">
                  <c:v>2.8867787773151501</c:v>
                </c:pt>
                <c:pt idx="1430">
                  <c:v>2.8923642967984149</c:v>
                </c:pt>
                <c:pt idx="1431">
                  <c:v>2.8973819335541848</c:v>
                </c:pt>
                <c:pt idx="1432">
                  <c:v>2.9026657119557777</c:v>
                </c:pt>
                <c:pt idx="1433">
                  <c:v>2.9081219138795253</c:v>
                </c:pt>
                <c:pt idx="1434">
                  <c:v>2.9132503499547795</c:v>
                </c:pt>
                <c:pt idx="1435">
                  <c:v>2.9186044988139077</c:v>
                </c:pt>
                <c:pt idx="1436">
                  <c:v>2.92385465584224</c:v>
                </c:pt>
                <c:pt idx="1437">
                  <c:v>2.9289306071780832</c:v>
                </c:pt>
                <c:pt idx="1438">
                  <c:v>2.9345385852126951</c:v>
                </c:pt>
                <c:pt idx="1439">
                  <c:v>2.9397369053402747</c:v>
                </c:pt>
                <c:pt idx="1440">
                  <c:v>2.9455004789579378</c:v>
                </c:pt>
                <c:pt idx="1441">
                  <c:v>2.9502702152156837</c:v>
                </c:pt>
                <c:pt idx="1442">
                  <c:v>2.9557410642664372</c:v>
                </c:pt>
                <c:pt idx="1443">
                  <c:v>2.9612414067659687</c:v>
                </c:pt>
                <c:pt idx="1444">
                  <c:v>2.9664320953729102</c:v>
                </c:pt>
                <c:pt idx="1445">
                  <c:v>2.971884625248725</c:v>
                </c:pt>
                <c:pt idx="1446">
                  <c:v>2.9771956383077152</c:v>
                </c:pt>
                <c:pt idx="1447">
                  <c:v>2.9824076987169712</c:v>
                </c:pt>
                <c:pt idx="1448">
                  <c:v>2.9878988911463731</c:v>
                </c:pt>
                <c:pt idx="1449">
                  <c:v>2.9928827117685777</c:v>
                </c:pt>
                <c:pt idx="1450">
                  <c:v>2.9985992415090013</c:v>
                </c:pt>
                <c:pt idx="1451">
                  <c:v>3.0035690672957842</c:v>
                </c:pt>
                <c:pt idx="1452">
                  <c:v>3.0089333603098032</c:v>
                </c:pt>
                <c:pt idx="1453">
                  <c:v>3.0144988867346223</c:v>
                </c:pt>
                <c:pt idx="1454">
                  <c:v>3.019595957006505</c:v>
                </c:pt>
                <c:pt idx="1455">
                  <c:v>3.0254129745643774</c:v>
                </c:pt>
                <c:pt idx="1456">
                  <c:v>3.0304972125998098</c:v>
                </c:pt>
                <c:pt idx="1457">
                  <c:v>3.0356605190570178</c:v>
                </c:pt>
                <c:pt idx="1458">
                  <c:v>3.0411072801328252</c:v>
                </c:pt>
                <c:pt idx="1459">
                  <c:v>3.0466908755266542</c:v>
                </c:pt>
                <c:pt idx="1460">
                  <c:v>3.0519485089405025</c:v>
                </c:pt>
                <c:pt idx="1461">
                  <c:v>3.0573837430789412</c:v>
                </c:pt>
                <c:pt idx="1462">
                  <c:v>3.0624023061490644</c:v>
                </c:pt>
                <c:pt idx="1463">
                  <c:v>3.0681174168605185</c:v>
                </c:pt>
                <c:pt idx="1464">
                  <c:v>3.0733392811754219</c:v>
                </c:pt>
                <c:pt idx="1465">
                  <c:v>3.0787854825583976</c:v>
                </c:pt>
                <c:pt idx="1466">
                  <c:v>3.0843873422265489</c:v>
                </c:pt>
                <c:pt idx="1467">
                  <c:v>3.0896203316493898</c:v>
                </c:pt>
                <c:pt idx="1468">
                  <c:v>3.0948312712989092</c:v>
                </c:pt>
                <c:pt idx="1469">
                  <c:v>3.1004015001494736</c:v>
                </c:pt>
                <c:pt idx="1470">
                  <c:v>3.1056759881778437</c:v>
                </c:pt>
                <c:pt idx="1471">
                  <c:v>3.1113197496131622</c:v>
                </c:pt>
                <c:pt idx="1472">
                  <c:v>3.1166023429369152</c:v>
                </c:pt>
                <c:pt idx="1473">
                  <c:v>3.121992380882908</c:v>
                </c:pt>
                <c:pt idx="1474">
                  <c:v>3.1271923931872649</c:v>
                </c:pt>
                <c:pt idx="1475">
                  <c:v>3.1327349040884025</c:v>
                </c:pt>
                <c:pt idx="1476">
                  <c:v>3.1382896458269962</c:v>
                </c:pt>
                <c:pt idx="1477">
                  <c:v>3.1435383243959651</c:v>
                </c:pt>
                <c:pt idx="1478">
                  <c:v>3.1486031100404581</c:v>
                </c:pt>
                <c:pt idx="1479">
                  <c:v>3.1542192247578247</c:v>
                </c:pt>
                <c:pt idx="1480">
                  <c:v>3.159842183297588</c:v>
                </c:pt>
                <c:pt idx="1481">
                  <c:v>3.1649921611614555</c:v>
                </c:pt>
                <c:pt idx="1482">
                  <c:v>3.1705296493532176</c:v>
                </c:pt>
                <c:pt idx="1483">
                  <c:v>3.1761105816288273</c:v>
                </c:pt>
                <c:pt idx="1484">
                  <c:v>3.1816278664963127</c:v>
                </c:pt>
                <c:pt idx="1485">
                  <c:v>3.1869031529657401</c:v>
                </c:pt>
                <c:pt idx="1486">
                  <c:v>3.192241889549249</c:v>
                </c:pt>
                <c:pt idx="1487">
                  <c:v>3.1977130502610014</c:v>
                </c:pt>
                <c:pt idx="1488">
                  <c:v>3.203324057367122</c:v>
                </c:pt>
                <c:pt idx="1489">
                  <c:v>3.2085726978857001</c:v>
                </c:pt>
                <c:pt idx="1490">
                  <c:v>3.2139133220868152</c:v>
                </c:pt>
                <c:pt idx="1491">
                  <c:v>3.2191819817424183</c:v>
                </c:pt>
                <c:pt idx="1492">
                  <c:v>3.2249933606263643</c:v>
                </c:pt>
                <c:pt idx="1493">
                  <c:v>3.2304346730143649</c:v>
                </c:pt>
                <c:pt idx="1494">
                  <c:v>3.2359361399339925</c:v>
                </c:pt>
                <c:pt idx="1495">
                  <c:v>3.2410354456646031</c:v>
                </c:pt>
                <c:pt idx="1496">
                  <c:v>3.2465275374873483</c:v>
                </c:pt>
                <c:pt idx="1497">
                  <c:v>3.2523469434351124</c:v>
                </c:pt>
                <c:pt idx="1498">
                  <c:v>3.2576275770425416</c:v>
                </c:pt>
                <c:pt idx="1499">
                  <c:v>3.2631249645959399</c:v>
                </c:pt>
                <c:pt idx="1500">
                  <c:v>3.2686140478832852</c:v>
                </c:pt>
                <c:pt idx="1501">
                  <c:v>3.2739815474442215</c:v>
                </c:pt>
                <c:pt idx="1502">
                  <c:v>3.2792634865699397</c:v>
                </c:pt>
                <c:pt idx="1503">
                  <c:v>3.2851281575532512</c:v>
                </c:pt>
                <c:pt idx="1504">
                  <c:v>3.2903387156884936</c:v>
                </c:pt>
                <c:pt idx="1505">
                  <c:v>3.2960032877714962</c:v>
                </c:pt>
                <c:pt idx="1506">
                  <c:v>3.3013295255995732</c:v>
                </c:pt>
                <c:pt idx="1507">
                  <c:v>3.3066120114714828</c:v>
                </c:pt>
                <c:pt idx="1508">
                  <c:v>3.3123200674373936</c:v>
                </c:pt>
                <c:pt idx="1509">
                  <c:v>3.3176868560488124</c:v>
                </c:pt>
                <c:pt idx="1510">
                  <c:v>3.3231993761086192</c:v>
                </c:pt>
                <c:pt idx="1511">
                  <c:v>3.3288813426709636</c:v>
                </c:pt>
                <c:pt idx="1512">
                  <c:v>3.3344783175412567</c:v>
                </c:pt>
                <c:pt idx="1513">
                  <c:v>3.3396648292761402</c:v>
                </c:pt>
                <c:pt idx="1514">
                  <c:v>3.3449650094334387</c:v>
                </c:pt>
                <c:pt idx="1515">
                  <c:v>3.350527614572095</c:v>
                </c:pt>
                <c:pt idx="1516">
                  <c:v>3.3560458310021741</c:v>
                </c:pt>
                <c:pt idx="1517">
                  <c:v>3.3615800865347998</c:v>
                </c:pt>
                <c:pt idx="1518">
                  <c:v>3.3669892149820848</c:v>
                </c:pt>
                <c:pt idx="1519">
                  <c:v>3.3727326954071377</c:v>
                </c:pt>
                <c:pt idx="1520">
                  <c:v>3.3780890518739874</c:v>
                </c:pt>
                <c:pt idx="1521">
                  <c:v>3.3835971141975407</c:v>
                </c:pt>
                <c:pt idx="1522">
                  <c:v>3.3889309869435276</c:v>
                </c:pt>
                <c:pt idx="1523">
                  <c:v>3.3946861291784756</c:v>
                </c:pt>
                <c:pt idx="1524">
                  <c:v>3.3999675429696552</c:v>
                </c:pt>
                <c:pt idx="1525">
                  <c:v>3.4055201903850021</c:v>
                </c:pt>
                <c:pt idx="1526">
                  <c:v>3.4111633304930944</c:v>
                </c:pt>
                <c:pt idx="1527">
                  <c:v>3.4167939031130961</c:v>
                </c:pt>
                <c:pt idx="1528">
                  <c:v>3.422358324814696</c:v>
                </c:pt>
                <c:pt idx="1529">
                  <c:v>3.4276386539180477</c:v>
                </c:pt>
                <c:pt idx="1530">
                  <c:v>3.4332807294937173</c:v>
                </c:pt>
                <c:pt idx="1531">
                  <c:v>3.4387616336126348</c:v>
                </c:pt>
                <c:pt idx="1532">
                  <c:v>3.4445065200960201</c:v>
                </c:pt>
                <c:pt idx="1533">
                  <c:v>3.4497722620153306</c:v>
                </c:pt>
                <c:pt idx="1534">
                  <c:v>3.4553098574421832</c:v>
                </c:pt>
                <c:pt idx="1535">
                  <c:v>3.4609036879483202</c:v>
                </c:pt>
                <c:pt idx="1536">
                  <c:v>3.4665165821055051</c:v>
                </c:pt>
                <c:pt idx="1537">
                  <c:v>3.4718295674854853</c:v>
                </c:pt>
                <c:pt idx="1538">
                  <c:v>3.477593794159898</c:v>
                </c:pt>
                <c:pt idx="1539">
                  <c:v>3.4830334912002172</c:v>
                </c:pt>
                <c:pt idx="1540">
                  <c:v>3.4886120629276784</c:v>
                </c:pt>
                <c:pt idx="1541">
                  <c:v>3.494138755413168</c:v>
                </c:pt>
                <c:pt idx="1542">
                  <c:v>3.4998201072272077</c:v>
                </c:pt>
                <c:pt idx="1543">
                  <c:v>3.5053587671898221</c:v>
                </c:pt>
                <c:pt idx="1544">
                  <c:v>3.5110139603704749</c:v>
                </c:pt>
                <c:pt idx="1545">
                  <c:v>3.5161772553379853</c:v>
                </c:pt>
                <c:pt idx="1546">
                  <c:v>3.5220163829104312</c:v>
                </c:pt>
                <c:pt idx="1547">
                  <c:v>3.5277243439050836</c:v>
                </c:pt>
                <c:pt idx="1548">
                  <c:v>3.5327286186382727</c:v>
                </c:pt>
                <c:pt idx="1549">
                  <c:v>3.5386420201753377</c:v>
                </c:pt>
                <c:pt idx="1550">
                  <c:v>3.5440938930805101</c:v>
                </c:pt>
                <c:pt idx="1551">
                  <c:v>3.5496222246667926</c:v>
                </c:pt>
                <c:pt idx="1552">
                  <c:v>3.5553063539958925</c:v>
                </c:pt>
                <c:pt idx="1553">
                  <c:v>3.5609300951280849</c:v>
                </c:pt>
                <c:pt idx="1554">
                  <c:v>3.5663737781221347</c:v>
                </c:pt>
                <c:pt idx="1555">
                  <c:v>3.571782786035135</c:v>
                </c:pt>
                <c:pt idx="1556">
                  <c:v>3.5776387926724555</c:v>
                </c:pt>
                <c:pt idx="1557">
                  <c:v>3.5831156693375572</c:v>
                </c:pt>
                <c:pt idx="1558">
                  <c:v>3.5887749730819185</c:v>
                </c:pt>
                <c:pt idx="1559">
                  <c:v>3.594095923204875</c:v>
                </c:pt>
                <c:pt idx="1560">
                  <c:v>3.5998058020035377</c:v>
                </c:pt>
                <c:pt idx="1561">
                  <c:v>3.6054739795225825</c:v>
                </c:pt>
                <c:pt idx="1562">
                  <c:v>3.6110119093041724</c:v>
                </c:pt>
                <c:pt idx="1563">
                  <c:v>3.616858020637796</c:v>
                </c:pt>
                <c:pt idx="1564">
                  <c:v>3.6223316810601336</c:v>
                </c:pt>
                <c:pt idx="1565">
                  <c:v>3.6276641856048522</c:v>
                </c:pt>
                <c:pt idx="1566">
                  <c:v>3.6335546980525391</c:v>
                </c:pt>
                <c:pt idx="1567">
                  <c:v>3.6389138346804497</c:v>
                </c:pt>
                <c:pt idx="1568">
                  <c:v>3.6445240637624257</c:v>
                </c:pt>
                <c:pt idx="1569">
                  <c:v>3.6499933023186402</c:v>
                </c:pt>
                <c:pt idx="1570">
                  <c:v>3.6557871773655002</c:v>
                </c:pt>
                <c:pt idx="1571">
                  <c:v>3.6612574974154142</c:v>
                </c:pt>
                <c:pt idx="1572">
                  <c:v>3.6669552719766205</c:v>
                </c:pt>
                <c:pt idx="1573">
                  <c:v>3.6725839390530037</c:v>
                </c:pt>
                <c:pt idx="1574">
                  <c:v>3.6780373046438948</c:v>
                </c:pt>
                <c:pt idx="1575">
                  <c:v>3.6837963187438492</c:v>
                </c:pt>
                <c:pt idx="1576">
                  <c:v>3.6893267500924667</c:v>
                </c:pt>
                <c:pt idx="1577">
                  <c:v>3.6951195329241298</c:v>
                </c:pt>
                <c:pt idx="1578">
                  <c:v>3.7003207679678667</c:v>
                </c:pt>
                <c:pt idx="1579">
                  <c:v>3.7059937326970078</c:v>
                </c:pt>
                <c:pt idx="1580">
                  <c:v>3.7116044535790427</c:v>
                </c:pt>
                <c:pt idx="1581">
                  <c:v>3.7176700908253499</c:v>
                </c:pt>
                <c:pt idx="1582">
                  <c:v>3.7229807896409208</c:v>
                </c:pt>
                <c:pt idx="1583">
                  <c:v>3.7286532502241272</c:v>
                </c:pt>
                <c:pt idx="1584">
                  <c:v>3.7344291420164692</c:v>
                </c:pt>
                <c:pt idx="1585">
                  <c:v>3.7397601974522674</c:v>
                </c:pt>
                <c:pt idx="1586">
                  <c:v>3.7454109219584151</c:v>
                </c:pt>
                <c:pt idx="1587">
                  <c:v>3.7512817214540672</c:v>
                </c:pt>
                <c:pt idx="1588">
                  <c:v>3.7566864078503621</c:v>
                </c:pt>
                <c:pt idx="1589">
                  <c:v>3.7625237770501117</c:v>
                </c:pt>
                <c:pt idx="1590">
                  <c:v>3.7681983741974614</c:v>
                </c:pt>
                <c:pt idx="1591">
                  <c:v>3.7737280274276142</c:v>
                </c:pt>
                <c:pt idx="1592">
                  <c:v>3.7793661433664631</c:v>
                </c:pt>
                <c:pt idx="1593">
                  <c:v>3.7849319528802798</c:v>
                </c:pt>
                <c:pt idx="1594">
                  <c:v>3.7905670708253156</c:v>
                </c:pt>
                <c:pt idx="1595">
                  <c:v>3.7962341670474964</c:v>
                </c:pt>
                <c:pt idx="1596">
                  <c:v>3.8019705783820252</c:v>
                </c:pt>
                <c:pt idx="1597">
                  <c:v>3.8074444456529992</c:v>
                </c:pt>
                <c:pt idx="1598">
                  <c:v>3.8132690606730266</c:v>
                </c:pt>
                <c:pt idx="1599">
                  <c:v>3.8188372964928448</c:v>
                </c:pt>
                <c:pt idx="1600">
                  <c:v>3.8243567219008545</c:v>
                </c:pt>
                <c:pt idx="1601">
                  <c:v>3.8301035934227525</c:v>
                </c:pt>
                <c:pt idx="1602">
                  <c:v>3.8358622085710747</c:v>
                </c:pt>
                <c:pt idx="1603">
                  <c:v>3.8413488598447465</c:v>
                </c:pt>
                <c:pt idx="1604">
                  <c:v>3.8469207442286448</c:v>
                </c:pt>
                <c:pt idx="1605">
                  <c:v>3.8529141129430937</c:v>
                </c:pt>
                <c:pt idx="1606">
                  <c:v>3.858047546693435</c:v>
                </c:pt>
                <c:pt idx="1607">
                  <c:v>3.8637848374194852</c:v>
                </c:pt>
                <c:pt idx="1608">
                  <c:v>3.8697810082950652</c:v>
                </c:pt>
                <c:pt idx="1609">
                  <c:v>3.8755037904774592</c:v>
                </c:pt>
                <c:pt idx="1610">
                  <c:v>3.8808806056068987</c:v>
                </c:pt>
                <c:pt idx="1611">
                  <c:v>3.8866752625560248</c:v>
                </c:pt>
                <c:pt idx="1612">
                  <c:v>3.8924206669293024</c:v>
                </c:pt>
                <c:pt idx="1613">
                  <c:v>3.8980027323124826</c:v>
                </c:pt>
                <c:pt idx="1614">
                  <c:v>3.903732611271999</c:v>
                </c:pt>
                <c:pt idx="1615">
                  <c:v>3.9094348701043651</c:v>
                </c:pt>
                <c:pt idx="1616">
                  <c:v>3.9150887048355867</c:v>
                </c:pt>
                <c:pt idx="1617">
                  <c:v>3.9206902247205249</c:v>
                </c:pt>
                <c:pt idx="1618">
                  <c:v>3.9264011379922348</c:v>
                </c:pt>
                <c:pt idx="1619">
                  <c:v>3.9323195663613402</c:v>
                </c:pt>
                <c:pt idx="1620">
                  <c:v>3.9374390545153481</c:v>
                </c:pt>
                <c:pt idx="1621">
                  <c:v>3.9433663811179707</c:v>
                </c:pt>
                <c:pt idx="1622">
                  <c:v>3.9489441075584146</c:v>
                </c:pt>
                <c:pt idx="1623">
                  <c:v>3.9548497352006891</c:v>
                </c:pt>
                <c:pt idx="1624">
                  <c:v>3.9603353896328599</c:v>
                </c:pt>
                <c:pt idx="1625">
                  <c:v>3.9661160759162897</c:v>
                </c:pt>
                <c:pt idx="1626">
                  <c:v>3.9717161455849075</c:v>
                </c:pt>
                <c:pt idx="1627">
                  <c:v>3.9774665041444077</c:v>
                </c:pt>
                <c:pt idx="1628">
                  <c:v>3.9833086233214825</c:v>
                </c:pt>
                <c:pt idx="1629">
                  <c:v>3.9888931778129812</c:v>
                </c:pt>
                <c:pt idx="1630">
                  <c:v>3.9946681450350985</c:v>
                </c:pt>
                <c:pt idx="1631">
                  <c:v>4.0001572238725664</c:v>
                </c:pt>
                <c:pt idx="1632">
                  <c:v>4.0059364664277126</c:v>
                </c:pt>
                <c:pt idx="1633">
                  <c:v>4.0117348862697071</c:v>
                </c:pt>
                <c:pt idx="1634">
                  <c:v>4.0174369824335674</c:v>
                </c:pt>
                <c:pt idx="1635">
                  <c:v>4.0232241569192748</c:v>
                </c:pt>
                <c:pt idx="1636">
                  <c:v>4.0286863439408975</c:v>
                </c:pt>
                <c:pt idx="1637">
                  <c:v>4.0345133406756055</c:v>
                </c:pt>
                <c:pt idx="1638">
                  <c:v>4.0400046905127427</c:v>
                </c:pt>
                <c:pt idx="1639">
                  <c:v>4.0458270100528102</c:v>
                </c:pt>
                <c:pt idx="1640">
                  <c:v>4.0516820173565264</c:v>
                </c:pt>
                <c:pt idx="1641">
                  <c:v>4.0571658031937865</c:v>
                </c:pt>
                <c:pt idx="1642">
                  <c:v>4.0629400990426632</c:v>
                </c:pt>
                <c:pt idx="1643">
                  <c:v>4.0686738880883384</c:v>
                </c:pt>
                <c:pt idx="1644">
                  <c:v>4.0743968027220694</c:v>
                </c:pt>
                <c:pt idx="1645">
                  <c:v>4.0799393050400923</c:v>
                </c:pt>
                <c:pt idx="1646">
                  <c:v>4.0857480570925704</c:v>
                </c:pt>
                <c:pt idx="1647">
                  <c:v>4.0914183026324373</c:v>
                </c:pt>
                <c:pt idx="1648">
                  <c:v>4.0973266693643096</c:v>
                </c:pt>
                <c:pt idx="1649">
                  <c:v>4.1029841406933265</c:v>
                </c:pt>
                <c:pt idx="1650">
                  <c:v>4.1085554612240145</c:v>
                </c:pt>
                <c:pt idx="1651">
                  <c:v>4.1143931440090826</c:v>
                </c:pt>
                <c:pt idx="1652">
                  <c:v>4.1202311362982655</c:v>
                </c:pt>
                <c:pt idx="1653">
                  <c:v>4.1256876650370922</c:v>
                </c:pt>
                <c:pt idx="1654">
                  <c:v>4.1314725453657068</c:v>
                </c:pt>
                <c:pt idx="1655">
                  <c:v>4.1372734098675599</c:v>
                </c:pt>
                <c:pt idx="1656">
                  <c:v>4.1429777825682264</c:v>
                </c:pt>
                <c:pt idx="1657">
                  <c:v>4.1489983901841034</c:v>
                </c:pt>
                <c:pt idx="1658">
                  <c:v>4.1541446726211317</c:v>
                </c:pt>
                <c:pt idx="1659">
                  <c:v>4.1600599334735264</c:v>
                </c:pt>
                <c:pt idx="1660">
                  <c:v>4.1657032497723945</c:v>
                </c:pt>
                <c:pt idx="1661">
                  <c:v>4.1717463082344901</c:v>
                </c:pt>
                <c:pt idx="1662">
                  <c:v>4.1773386307608202</c:v>
                </c:pt>
                <c:pt idx="1663">
                  <c:v>4.1829897806853085</c:v>
                </c:pt>
                <c:pt idx="1664">
                  <c:v>4.1887184117734328</c:v>
                </c:pt>
                <c:pt idx="1665">
                  <c:v>4.1944118074708037</c:v>
                </c:pt>
                <c:pt idx="1666">
                  <c:v>4.20021202240188</c:v>
                </c:pt>
                <c:pt idx="1667">
                  <c:v>4.2059496158683594</c:v>
                </c:pt>
                <c:pt idx="1668">
                  <c:v>4.2117573118479852</c:v>
                </c:pt>
                <c:pt idx="1669">
                  <c:v>4.2170192737429648</c:v>
                </c:pt>
                <c:pt idx="1670">
                  <c:v>4.2231345006285732</c:v>
                </c:pt>
                <c:pt idx="1671">
                  <c:v>4.2287558375017102</c:v>
                </c:pt>
                <c:pt idx="1672">
                  <c:v>4.2343566025294228</c:v>
                </c:pt>
                <c:pt idx="1673">
                  <c:v>4.2400145942973948</c:v>
                </c:pt>
                <c:pt idx="1674">
                  <c:v>4.2460800933085334</c:v>
                </c:pt>
                <c:pt idx="1675">
                  <c:v>4.2517411059814094</c:v>
                </c:pt>
                <c:pt idx="1676">
                  <c:v>4.2575506983987665</c:v>
                </c:pt>
                <c:pt idx="1677">
                  <c:v>4.2631083558060698</c:v>
                </c:pt>
                <c:pt idx="1678">
                  <c:v>4.2690569758598853</c:v>
                </c:pt>
                <c:pt idx="1679">
                  <c:v>4.274574071626402</c:v>
                </c:pt>
                <c:pt idx="1680">
                  <c:v>4.2802970058299472</c:v>
                </c:pt>
                <c:pt idx="1681">
                  <c:v>4.2860184316013088</c:v>
                </c:pt>
                <c:pt idx="1682">
                  <c:v>4.2918970737263233</c:v>
                </c:pt>
                <c:pt idx="1683">
                  <c:v>4.2974545208942665</c:v>
                </c:pt>
                <c:pt idx="1684">
                  <c:v>4.3033056661962759</c:v>
                </c:pt>
                <c:pt idx="1685">
                  <c:v>4.3091078333738482</c:v>
                </c:pt>
                <c:pt idx="1686">
                  <c:v>4.3147188033171791</c:v>
                </c:pt>
                <c:pt idx="1687">
                  <c:v>4.3206263595637049</c:v>
                </c:pt>
                <c:pt idx="1688">
                  <c:v>4.3263930050464374</c:v>
                </c:pt>
                <c:pt idx="1689">
                  <c:v>4.3321810143424475</c:v>
                </c:pt>
                <c:pt idx="1690">
                  <c:v>4.3378427249212894</c:v>
                </c:pt>
                <c:pt idx="1691">
                  <c:v>4.343624337893373</c:v>
                </c:pt>
                <c:pt idx="1692">
                  <c:v>4.3493300855084573</c:v>
                </c:pt>
                <c:pt idx="1693">
                  <c:v>4.3551381264040465</c:v>
                </c:pt>
                <c:pt idx="1694">
                  <c:v>4.3604646181038085</c:v>
                </c:pt>
                <c:pt idx="1695">
                  <c:v>4.366574954766028</c:v>
                </c:pt>
                <c:pt idx="1696">
                  <c:v>4.3723267314320404</c:v>
                </c:pt>
                <c:pt idx="1697">
                  <c:v>4.3779803077746351</c:v>
                </c:pt>
                <c:pt idx="1698">
                  <c:v>4.3834891473465465</c:v>
                </c:pt>
                <c:pt idx="1699">
                  <c:v>4.3895889745788779</c:v>
                </c:pt>
                <c:pt idx="1700">
                  <c:v>4.3950171197795465</c:v>
                </c:pt>
                <c:pt idx="1701">
                  <c:v>4.4009764123817909</c:v>
                </c:pt>
                <c:pt idx="1702">
                  <c:v>4.4065764901925748</c:v>
                </c:pt>
                <c:pt idx="1703">
                  <c:v>4.4122039753910922</c:v>
                </c:pt>
                <c:pt idx="1704">
                  <c:v>4.4182221927773178</c:v>
                </c:pt>
                <c:pt idx="1705">
                  <c:v>4.4239441970203632</c:v>
                </c:pt>
                <c:pt idx="1706">
                  <c:v>4.4296054179071493</c:v>
                </c:pt>
                <c:pt idx="1707">
                  <c:v>4.4354381400907972</c:v>
                </c:pt>
                <c:pt idx="1708">
                  <c:v>4.4409260955892416</c:v>
                </c:pt>
                <c:pt idx="1709">
                  <c:v>4.4466797687837172</c:v>
                </c:pt>
                <c:pt idx="1710">
                  <c:v>4.4524291074173599</c:v>
                </c:pt>
                <c:pt idx="1711">
                  <c:v>4.4584826798437875</c:v>
                </c:pt>
                <c:pt idx="1712">
                  <c:v>4.4640316900256671</c:v>
                </c:pt>
                <c:pt idx="1713">
                  <c:v>4.4699012722833125</c:v>
                </c:pt>
                <c:pt idx="1714">
                  <c:v>4.4758141752933494</c:v>
                </c:pt>
                <c:pt idx="1715">
                  <c:v>4.4814002390873151</c:v>
                </c:pt>
                <c:pt idx="1716">
                  <c:v>4.4869298120503824</c:v>
                </c:pt>
                <c:pt idx="1717">
                  <c:v>4.4928106619199646</c:v>
                </c:pt>
                <c:pt idx="1718">
                  <c:v>4.4986527945345038</c:v>
                </c:pt>
                <c:pt idx="1719">
                  <c:v>4.5042115370820932</c:v>
                </c:pt>
                <c:pt idx="1720">
                  <c:v>4.5099988425993729</c:v>
                </c:pt>
                <c:pt idx="1721">
                  <c:v>4.5158316039701427</c:v>
                </c:pt>
                <c:pt idx="1722">
                  <c:v>4.5213532219242714</c:v>
                </c:pt>
                <c:pt idx="1723">
                  <c:v>4.5272497505364475</c:v>
                </c:pt>
                <c:pt idx="1724">
                  <c:v>4.5328266539751079</c:v>
                </c:pt>
                <c:pt idx="1725">
                  <c:v>4.5385894205012161</c:v>
                </c:pt>
                <c:pt idx="1726">
                  <c:v>4.5441032702172137</c:v>
                </c:pt>
                <c:pt idx="1727">
                  <c:v>4.5500485700659876</c:v>
                </c:pt>
                <c:pt idx="1728">
                  <c:v>4.5556602040797634</c:v>
                </c:pt>
                <c:pt idx="1729">
                  <c:v>4.5614769893790825</c:v>
                </c:pt>
                <c:pt idx="1730">
                  <c:v>4.5671652966719058</c:v>
                </c:pt>
                <c:pt idx="1731">
                  <c:v>4.5729309475026252</c:v>
                </c:pt>
                <c:pt idx="1732">
                  <c:v>4.5785509647510896</c:v>
                </c:pt>
                <c:pt idx="1733">
                  <c:v>4.5843506881318064</c:v>
                </c:pt>
                <c:pt idx="1734">
                  <c:v>4.5901367629430379</c:v>
                </c:pt>
                <c:pt idx="1735">
                  <c:v>4.5956469245660125</c:v>
                </c:pt>
                <c:pt idx="1736">
                  <c:v>4.6015069077141284</c:v>
                </c:pt>
                <c:pt idx="1737">
                  <c:v>4.6071590416822055</c:v>
                </c:pt>
                <c:pt idx="1738">
                  <c:v>4.6129420520957938</c:v>
                </c:pt>
                <c:pt idx="1739">
                  <c:v>4.6186112261605006</c:v>
                </c:pt>
                <c:pt idx="1740">
                  <c:v>4.6243087676613346</c:v>
                </c:pt>
                <c:pt idx="1741">
                  <c:v>4.6301309847121184</c:v>
                </c:pt>
                <c:pt idx="1742">
                  <c:v>4.63586739675495</c:v>
                </c:pt>
                <c:pt idx="1743">
                  <c:v>4.6417015678096751</c:v>
                </c:pt>
                <c:pt idx="1744">
                  <c:v>4.6470939132234026</c:v>
                </c:pt>
                <c:pt idx="1745">
                  <c:v>4.6531057221700856</c:v>
                </c:pt>
                <c:pt idx="1746">
                  <c:v>4.6586366409001077</c:v>
                </c:pt>
                <c:pt idx="1747">
                  <c:v>4.664205276239934</c:v>
                </c:pt>
                <c:pt idx="1748">
                  <c:v>4.6699396923418703</c:v>
                </c:pt>
                <c:pt idx="1749">
                  <c:v>4.6758158689336256</c:v>
                </c:pt>
                <c:pt idx="1750">
                  <c:v>4.6811501735682848</c:v>
                </c:pt>
                <c:pt idx="1751">
                  <c:v>4.6868417531240114</c:v>
                </c:pt>
                <c:pt idx="1752">
                  <c:v>4.6925217598039275</c:v>
                </c:pt>
                <c:pt idx="1753">
                  <c:v>4.698383268886074</c:v>
                </c:pt>
                <c:pt idx="1754">
                  <c:v>4.7040543037233178</c:v>
                </c:pt>
                <c:pt idx="1755">
                  <c:v>4.7096136662433414</c:v>
                </c:pt>
                <c:pt idx="1756">
                  <c:v>4.7152224244487213</c:v>
                </c:pt>
                <c:pt idx="1757">
                  <c:v>4.7211578519170132</c:v>
                </c:pt>
                <c:pt idx="1758">
                  <c:v>4.726515539050907</c:v>
                </c:pt>
                <c:pt idx="1759">
                  <c:v>4.7324329458283927</c:v>
                </c:pt>
                <c:pt idx="1760">
                  <c:v>4.7381090800529515</c:v>
                </c:pt>
                <c:pt idx="1761">
                  <c:v>4.7436407121039128</c:v>
                </c:pt>
                <c:pt idx="1762">
                  <c:v>4.7491947329367372</c:v>
                </c:pt>
                <c:pt idx="1763">
                  <c:v>4.7550870838334314</c:v>
                </c:pt>
                <c:pt idx="1764">
                  <c:v>4.7607620959029076</c:v>
                </c:pt>
                <c:pt idx="1765">
                  <c:v>4.7664015013314947</c:v>
                </c:pt>
                <c:pt idx="1766">
                  <c:v>4.7718584716334931</c:v>
                </c:pt>
                <c:pt idx="1767">
                  <c:v>4.7775603301516734</c:v>
                </c:pt>
                <c:pt idx="1768">
                  <c:v>4.7832345228079252</c:v>
                </c:pt>
                <c:pt idx="1769">
                  <c:v>4.7888279053539424</c:v>
                </c:pt>
                <c:pt idx="1770">
                  <c:v>4.7944345838719062</c:v>
                </c:pt>
                <c:pt idx="1771">
                  <c:v>4.7999271425252799</c:v>
                </c:pt>
                <c:pt idx="1772">
                  <c:v>4.8057774445595784</c:v>
                </c:pt>
                <c:pt idx="1773">
                  <c:v>4.8113308238032664</c:v>
                </c:pt>
                <c:pt idx="1774">
                  <c:v>4.8170593206686485</c:v>
                </c:pt>
                <c:pt idx="1775">
                  <c:v>4.8223013826528573</c:v>
                </c:pt>
                <c:pt idx="1776">
                  <c:v>4.8282039235887977</c:v>
                </c:pt>
                <c:pt idx="1777">
                  <c:v>4.8338804238962725</c:v>
                </c:pt>
                <c:pt idx="1778">
                  <c:v>4.8393643385830414</c:v>
                </c:pt>
                <c:pt idx="1779">
                  <c:v>4.8445321472459586</c:v>
                </c:pt>
                <c:pt idx="1780">
                  <c:v>4.850315422822268</c:v>
                </c:pt>
                <c:pt idx="1781">
                  <c:v>4.8561661753407028</c:v>
                </c:pt>
                <c:pt idx="1782">
                  <c:v>4.8616712156728994</c:v>
                </c:pt>
                <c:pt idx="1783">
                  <c:v>4.8673260660346855</c:v>
                </c:pt>
                <c:pt idx="1784">
                  <c:v>4.8730012069874853</c:v>
                </c:pt>
                <c:pt idx="1785">
                  <c:v>4.8783367021897632</c:v>
                </c:pt>
                <c:pt idx="1786">
                  <c:v>4.8837305771484631</c:v>
                </c:pt>
                <c:pt idx="1787">
                  <c:v>4.8894743107206127</c:v>
                </c:pt>
                <c:pt idx="1788">
                  <c:v>4.8948486436148144</c:v>
                </c:pt>
                <c:pt idx="1789">
                  <c:v>4.9004939818929438</c:v>
                </c:pt>
                <c:pt idx="1790">
                  <c:v>4.9060860207217294</c:v>
                </c:pt>
                <c:pt idx="1791">
                  <c:v>4.9117187421245765</c:v>
                </c:pt>
                <c:pt idx="1792">
                  <c:v>4.9174029054832014</c:v>
                </c:pt>
                <c:pt idx="1793">
                  <c:v>4.9227866615395275</c:v>
                </c:pt>
                <c:pt idx="1794">
                  <c:v>4.9282927853974758</c:v>
                </c:pt>
                <c:pt idx="1795">
                  <c:v>4.9337212080248403</c:v>
                </c:pt>
                <c:pt idx="1796">
                  <c:v>4.9392726657552739</c:v>
                </c:pt>
                <c:pt idx="1797">
                  <c:v>4.9447781435402014</c:v>
                </c:pt>
                <c:pt idx="1798">
                  <c:v>4.9502113559508913</c:v>
                </c:pt>
                <c:pt idx="1799">
                  <c:v>4.9558140656804355</c:v>
                </c:pt>
                <c:pt idx="1800">
                  <c:v>4.9610691895459222</c:v>
                </c:pt>
                <c:pt idx="1801">
                  <c:v>4.9666191019904904</c:v>
                </c:pt>
                <c:pt idx="1802">
                  <c:v>4.9722580938356025</c:v>
                </c:pt>
                <c:pt idx="1803">
                  <c:v>4.9775286392831504</c:v>
                </c:pt>
                <c:pt idx="1804">
                  <c:v>4.9829964124178119</c:v>
                </c:pt>
                <c:pt idx="1805">
                  <c:v>4.9884356169592685</c:v>
                </c:pt>
                <c:pt idx="1806">
                  <c:v>4.9938157970145571</c:v>
                </c:pt>
                <c:pt idx="1807">
                  <c:v>4.9991646258304474</c:v>
                </c:pt>
                <c:pt idx="1808">
                  <c:v>5.0048346452958254</c:v>
                </c:pt>
                <c:pt idx="1809">
                  <c:v>5.0102571389441684</c:v>
                </c:pt>
                <c:pt idx="1810">
                  <c:v>5.0154161332059157</c:v>
                </c:pt>
                <c:pt idx="1811">
                  <c:v>5.0209578741611445</c:v>
                </c:pt>
                <c:pt idx="1812">
                  <c:v>5.0265213582919381</c:v>
                </c:pt>
                <c:pt idx="1813">
                  <c:v>5.0318069817350874</c:v>
                </c:pt>
                <c:pt idx="1814">
                  <c:v>5.0371432565346081</c:v>
                </c:pt>
                <c:pt idx="1815">
                  <c:v>5.0424222586444385</c:v>
                </c:pt>
                <c:pt idx="1816">
                  <c:v>5.0477885936810898</c:v>
                </c:pt>
                <c:pt idx="1817">
                  <c:v>5.0533033891763424</c:v>
                </c:pt>
                <c:pt idx="1818">
                  <c:v>5.0587010333299673</c:v>
                </c:pt>
                <c:pt idx="1819">
                  <c:v>5.0641981087625165</c:v>
                </c:pt>
                <c:pt idx="1820">
                  <c:v>5.0693649115180852</c:v>
                </c:pt>
                <c:pt idx="1821">
                  <c:v>5.0746954095671324</c:v>
                </c:pt>
                <c:pt idx="1822">
                  <c:v>5.0799972540593128</c:v>
                </c:pt>
                <c:pt idx="1823">
                  <c:v>5.0850289083263895</c:v>
                </c:pt>
                <c:pt idx="1824">
                  <c:v>5.0905001138850849</c:v>
                </c:pt>
                <c:pt idx="1825">
                  <c:v>5.0957837519400098</c:v>
                </c:pt>
                <c:pt idx="1826">
                  <c:v>5.1008189596366158</c:v>
                </c:pt>
                <c:pt idx="1827">
                  <c:v>5.106356429064193</c:v>
                </c:pt>
                <c:pt idx="1828">
                  <c:v>5.1116648770087769</c:v>
                </c:pt>
                <c:pt idx="1829">
                  <c:v>5.1167680712062875</c:v>
                </c:pt>
                <c:pt idx="1830">
                  <c:v>5.1223472583454219</c:v>
                </c:pt>
                <c:pt idx="1831">
                  <c:v>5.1271673085708667</c:v>
                </c:pt>
                <c:pt idx="1832">
                  <c:v>5.1325410347362252</c:v>
                </c:pt>
                <c:pt idx="1833">
                  <c:v>5.1377043809072145</c:v>
                </c:pt>
                <c:pt idx="1834">
                  <c:v>5.1430063193647575</c:v>
                </c:pt>
                <c:pt idx="1835">
                  <c:v>5.1481543331080877</c:v>
                </c:pt>
                <c:pt idx="1836">
                  <c:v>5.1535353346079633</c:v>
                </c:pt>
                <c:pt idx="1837">
                  <c:v>5.1585417145597567</c:v>
                </c:pt>
                <c:pt idx="1838">
                  <c:v>5.1637736033866881</c:v>
                </c:pt>
                <c:pt idx="1839">
                  <c:v>5.1689476882430228</c:v>
                </c:pt>
                <c:pt idx="1840">
                  <c:v>5.1738711292672779</c:v>
                </c:pt>
                <c:pt idx="1841">
                  <c:v>5.1790675753354476</c:v>
                </c:pt>
                <c:pt idx="1842">
                  <c:v>5.1842960610642566</c:v>
                </c:pt>
                <c:pt idx="1843">
                  <c:v>5.1892299095644034</c:v>
                </c:pt>
                <c:pt idx="1844">
                  <c:v>5.1944824106938299</c:v>
                </c:pt>
                <c:pt idx="1845">
                  <c:v>5.1996196003110073</c:v>
                </c:pt>
                <c:pt idx="1846">
                  <c:v>5.2046610205282073</c:v>
                </c:pt>
                <c:pt idx="1847">
                  <c:v>5.2098061182148347</c:v>
                </c:pt>
                <c:pt idx="1848">
                  <c:v>5.2148945237506705</c:v>
                </c:pt>
                <c:pt idx="1849">
                  <c:v>5.2197525070292849</c:v>
                </c:pt>
                <c:pt idx="1850">
                  <c:v>5.2248536962112677</c:v>
                </c:pt>
                <c:pt idx="1851">
                  <c:v>5.2299639089776084</c:v>
                </c:pt>
                <c:pt idx="1852">
                  <c:v>5.2348313655330294</c:v>
                </c:pt>
                <c:pt idx="1853">
                  <c:v>5.2402641491093123</c:v>
                </c:pt>
                <c:pt idx="1854">
                  <c:v>5.2450276362186798</c:v>
                </c:pt>
                <c:pt idx="1855">
                  <c:v>5.2501702279071134</c:v>
                </c:pt>
                <c:pt idx="1856">
                  <c:v>5.2548642207577352</c:v>
                </c:pt>
                <c:pt idx="1857">
                  <c:v>5.2597924288941797</c:v>
                </c:pt>
                <c:pt idx="1858">
                  <c:v>5.264706064233863</c:v>
                </c:pt>
                <c:pt idx="1859">
                  <c:v>5.2697229179915164</c:v>
                </c:pt>
                <c:pt idx="1860">
                  <c:v>5.2745755766823956</c:v>
                </c:pt>
                <c:pt idx="1861">
                  <c:v>5.279411045625773</c:v>
                </c:pt>
                <c:pt idx="1862">
                  <c:v>5.2844062526981679</c:v>
                </c:pt>
                <c:pt idx="1863">
                  <c:v>5.2892301318368489</c:v>
                </c:pt>
                <c:pt idx="1864">
                  <c:v>5.2941035245431003</c:v>
                </c:pt>
                <c:pt idx="1865">
                  <c:v>5.2989187946356662</c:v>
                </c:pt>
                <c:pt idx="1866">
                  <c:v>5.303982542504027</c:v>
                </c:pt>
                <c:pt idx="1867">
                  <c:v>5.3087670876118471</c:v>
                </c:pt>
                <c:pt idx="1868">
                  <c:v>5.3134767585002285</c:v>
                </c:pt>
                <c:pt idx="1869">
                  <c:v>5.318564341791177</c:v>
                </c:pt>
                <c:pt idx="1870">
                  <c:v>5.3231487961908384</c:v>
                </c:pt>
                <c:pt idx="1871">
                  <c:v>5.3278612807428996</c:v>
                </c:pt>
                <c:pt idx="1872">
                  <c:v>5.3325370428319099</c:v>
                </c:pt>
                <c:pt idx="1873">
                  <c:v>5.3375234236866316</c:v>
                </c:pt>
                <c:pt idx="1874">
                  <c:v>5.3422978923832574</c:v>
                </c:pt>
                <c:pt idx="1875">
                  <c:v>5.3467913283488802</c:v>
                </c:pt>
                <c:pt idx="1876">
                  <c:v>5.3518090083646763</c:v>
                </c:pt>
                <c:pt idx="1877">
                  <c:v>5.3562938635692152</c:v>
                </c:pt>
                <c:pt idx="1878">
                  <c:v>5.3608571409618078</c:v>
                </c:pt>
                <c:pt idx="1879">
                  <c:v>5.3656296799056991</c:v>
                </c:pt>
                <c:pt idx="1880">
                  <c:v>5.3702990481314083</c:v>
                </c:pt>
                <c:pt idx="1881">
                  <c:v>5.3748946519898855</c:v>
                </c:pt>
                <c:pt idx="1882">
                  <c:v>5.3792400952058737</c:v>
                </c:pt>
                <c:pt idx="1883">
                  <c:v>5.3839806078809733</c:v>
                </c:pt>
                <c:pt idx="1884">
                  <c:v>5.3886120054970723</c:v>
                </c:pt>
                <c:pt idx="1885">
                  <c:v>5.3931413714193326</c:v>
                </c:pt>
                <c:pt idx="1886">
                  <c:v>5.3977185546495035</c:v>
                </c:pt>
                <c:pt idx="1887">
                  <c:v>5.4023846660790733</c:v>
                </c:pt>
                <c:pt idx="1888">
                  <c:v>5.4069180649923982</c:v>
                </c:pt>
                <c:pt idx="1889">
                  <c:v>5.4114851800698514</c:v>
                </c:pt>
                <c:pt idx="1890">
                  <c:v>5.4160139576409705</c:v>
                </c:pt>
                <c:pt idx="1891">
                  <c:v>5.4204879179375469</c:v>
                </c:pt>
                <c:pt idx="1892">
                  <c:v>5.4248998875967365</c:v>
                </c:pt>
                <c:pt idx="1893">
                  <c:v>5.4292930174141159</c:v>
                </c:pt>
                <c:pt idx="1894">
                  <c:v>5.4336985610966924</c:v>
                </c:pt>
                <c:pt idx="1895">
                  <c:v>5.4383677185160737</c:v>
                </c:pt>
                <c:pt idx="1896">
                  <c:v>5.4426702949613466</c:v>
                </c:pt>
                <c:pt idx="1897">
                  <c:v>5.447033291642148</c:v>
                </c:pt>
                <c:pt idx="1898">
                  <c:v>5.4513173646916488</c:v>
                </c:pt>
                <c:pt idx="1899">
                  <c:v>5.4555346676694567</c:v>
                </c:pt>
                <c:pt idx="1900">
                  <c:v>5.4600031845646768</c:v>
                </c:pt>
                <c:pt idx="1901">
                  <c:v>5.4645216652985935</c:v>
                </c:pt>
                <c:pt idx="1902">
                  <c:v>5.4686080082278874</c:v>
                </c:pt>
                <c:pt idx="1903">
                  <c:v>5.4729916348972294</c:v>
                </c:pt>
                <c:pt idx="1904">
                  <c:v>5.4772584547922838</c:v>
                </c:pt>
                <c:pt idx="1905">
                  <c:v>5.4814334713424779</c:v>
                </c:pt>
                <c:pt idx="1906">
                  <c:v>5.4857033189238527</c:v>
                </c:pt>
                <c:pt idx="1907">
                  <c:v>5.4898134428618084</c:v>
                </c:pt>
                <c:pt idx="1908">
                  <c:v>5.4940498514338554</c:v>
                </c:pt>
                <c:pt idx="1909">
                  <c:v>5.4983544928724122</c:v>
                </c:pt>
                <c:pt idx="1910">
                  <c:v>5.5024401841174422</c:v>
                </c:pt>
                <c:pt idx="1911">
                  <c:v>5.5066282568191784</c:v>
                </c:pt>
                <c:pt idx="1912">
                  <c:v>5.5106417865907789</c:v>
                </c:pt>
                <c:pt idx="1913">
                  <c:v>5.5149683662609341</c:v>
                </c:pt>
                <c:pt idx="1914">
                  <c:v>5.5190862841265673</c:v>
                </c:pt>
                <c:pt idx="1915">
                  <c:v>5.5231711909552779</c:v>
                </c:pt>
                <c:pt idx="1916">
                  <c:v>5.5273722337380073</c:v>
                </c:pt>
                <c:pt idx="1917">
                  <c:v>5.5313481116915613</c:v>
                </c:pt>
                <c:pt idx="1918">
                  <c:v>5.5353207552610106</c:v>
                </c:pt>
                <c:pt idx="1919">
                  <c:v>5.5393179868723124</c:v>
                </c:pt>
                <c:pt idx="1920">
                  <c:v>5.5433001781846727</c:v>
                </c:pt>
                <c:pt idx="1921">
                  <c:v>5.5472195460929443</c:v>
                </c:pt>
                <c:pt idx="1922">
                  <c:v>5.5511917767301231</c:v>
                </c:pt>
                <c:pt idx="1923">
                  <c:v>5.5553145449695718</c:v>
                </c:pt>
                <c:pt idx="1924">
                  <c:v>5.5591494144274884</c:v>
                </c:pt>
                <c:pt idx="1925">
                  <c:v>5.5631510019650934</c:v>
                </c:pt>
                <c:pt idx="1926">
                  <c:v>5.5669868014410042</c:v>
                </c:pt>
                <c:pt idx="1927">
                  <c:v>5.5709264789634272</c:v>
                </c:pt>
                <c:pt idx="1928">
                  <c:v>5.5746853658923543</c:v>
                </c:pt>
                <c:pt idx="1929">
                  <c:v>5.5783532340918134</c:v>
                </c:pt>
                <c:pt idx="1930">
                  <c:v>5.582376528431948</c:v>
                </c:pt>
                <c:pt idx="1931">
                  <c:v>5.5860849070412275</c:v>
                </c:pt>
                <c:pt idx="1932">
                  <c:v>5.5898523783084455</c:v>
                </c:pt>
                <c:pt idx="1933">
                  <c:v>5.5937676801348477</c:v>
                </c:pt>
                <c:pt idx="1934">
                  <c:v>5.5973191964360876</c:v>
                </c:pt>
                <c:pt idx="1935">
                  <c:v>5.6010521011443606</c:v>
                </c:pt>
                <c:pt idx="1936">
                  <c:v>5.6047356732101745</c:v>
                </c:pt>
                <c:pt idx="1937">
                  <c:v>5.6083016963544674</c:v>
                </c:pt>
                <c:pt idx="1938">
                  <c:v>5.612180156570342</c:v>
                </c:pt>
                <c:pt idx="1939">
                  <c:v>5.6156691583750895</c:v>
                </c:pt>
                <c:pt idx="1940">
                  <c:v>5.6197195580618482</c:v>
                </c:pt>
                <c:pt idx="1941">
                  <c:v>5.6229316862015484</c:v>
                </c:pt>
                <c:pt idx="1942">
                  <c:v>5.6266352981446044</c:v>
                </c:pt>
                <c:pt idx="1943">
                  <c:v>5.6303576267726125</c:v>
                </c:pt>
                <c:pt idx="1944">
                  <c:v>5.633729135250122</c:v>
                </c:pt>
                <c:pt idx="1945">
                  <c:v>5.6373447682761944</c:v>
                </c:pt>
                <c:pt idx="1946">
                  <c:v>5.6409074183361545</c:v>
                </c:pt>
                <c:pt idx="1947">
                  <c:v>5.644388219453039</c:v>
                </c:pt>
                <c:pt idx="1948">
                  <c:v>5.6478655041892365</c:v>
                </c:pt>
                <c:pt idx="1949">
                  <c:v>5.6511678718979379</c:v>
                </c:pt>
                <c:pt idx="1950">
                  <c:v>5.6547233392246898</c:v>
                </c:pt>
                <c:pt idx="1951">
                  <c:v>5.657923898358737</c:v>
                </c:pt>
                <c:pt idx="1952">
                  <c:v>5.66156101603453</c:v>
                </c:pt>
                <c:pt idx="1953">
                  <c:v>5.6649511360329701</c:v>
                </c:pt>
                <c:pt idx="1954">
                  <c:v>5.6681490184328851</c:v>
                </c:pt>
                <c:pt idx="1955">
                  <c:v>5.6717055838621535</c:v>
                </c:pt>
                <c:pt idx="1956">
                  <c:v>5.6748821044990621</c:v>
                </c:pt>
                <c:pt idx="1957">
                  <c:v>5.6779820613235108</c:v>
                </c:pt>
                <c:pt idx="1958">
                  <c:v>5.6814032633681704</c:v>
                </c:pt>
                <c:pt idx="1959">
                  <c:v>5.6848348887195561</c:v>
                </c:pt>
                <c:pt idx="1960">
                  <c:v>5.6879441790192562</c:v>
                </c:pt>
                <c:pt idx="1961">
                  <c:v>5.6912909984648765</c:v>
                </c:pt>
                <c:pt idx="1962">
                  <c:v>5.6942704170610465</c:v>
                </c:pt>
                <c:pt idx="1963">
                  <c:v>5.6976506693705096</c:v>
                </c:pt>
                <c:pt idx="1964">
                  <c:v>5.7007782355149734</c:v>
                </c:pt>
                <c:pt idx="1965">
                  <c:v>5.7039312676759719</c:v>
                </c:pt>
                <c:pt idx="1966">
                  <c:v>5.7070840453458445</c:v>
                </c:pt>
                <c:pt idx="1967">
                  <c:v>5.7100790235783974</c:v>
                </c:pt>
                <c:pt idx="1968">
                  <c:v>5.7131161619897881</c:v>
                </c:pt>
                <c:pt idx="1969">
                  <c:v>5.7163470957592484</c:v>
                </c:pt>
                <c:pt idx="1970">
                  <c:v>5.7194253198796714</c:v>
                </c:pt>
                <c:pt idx="1971">
                  <c:v>5.7224647121583985</c:v>
                </c:pt>
                <c:pt idx="1972">
                  <c:v>5.7254286019677405</c:v>
                </c:pt>
                <c:pt idx="1973">
                  <c:v>5.7284557217455498</c:v>
                </c:pt>
                <c:pt idx="1974">
                  <c:v>5.7313488842457865</c:v>
                </c:pt>
                <c:pt idx="1975">
                  <c:v>5.7343296685388925</c:v>
                </c:pt>
                <c:pt idx="1976">
                  <c:v>5.7372519017623773</c:v>
                </c:pt>
                <c:pt idx="1977">
                  <c:v>5.7401272041210714</c:v>
                </c:pt>
                <c:pt idx="1978">
                  <c:v>5.742815633887556</c:v>
                </c:pt>
                <c:pt idx="1979">
                  <c:v>5.7457460459024814</c:v>
                </c:pt>
                <c:pt idx="1980">
                  <c:v>5.7487705695747202</c:v>
                </c:pt>
                <c:pt idx="1981">
                  <c:v>5.7513870963817304</c:v>
                </c:pt>
                <c:pt idx="1982">
                  <c:v>5.7543829363696082</c:v>
                </c:pt>
                <c:pt idx="1983">
                  <c:v>5.757167969153322</c:v>
                </c:pt>
                <c:pt idx="1984">
                  <c:v>5.7599291409166984</c:v>
                </c:pt>
                <c:pt idx="1985">
                  <c:v>5.7627049576625264</c:v>
                </c:pt>
                <c:pt idx="1986">
                  <c:v>5.7653254864625714</c:v>
                </c:pt>
                <c:pt idx="1987">
                  <c:v>5.7681011652074279</c:v>
                </c:pt>
                <c:pt idx="1988">
                  <c:v>5.7708303633565565</c:v>
                </c:pt>
                <c:pt idx="1989">
                  <c:v>5.7734258964380576</c:v>
                </c:pt>
                <c:pt idx="1990">
                  <c:v>5.7759742585484943</c:v>
                </c:pt>
                <c:pt idx="1991">
                  <c:v>5.7786814138527438</c:v>
                </c:pt>
                <c:pt idx="1992">
                  <c:v>5.7813063950835719</c:v>
                </c:pt>
                <c:pt idx="1993">
                  <c:v>5.7839173447914396</c:v>
                </c:pt>
                <c:pt idx="1994">
                  <c:v>5.7864961993441497</c:v>
                </c:pt>
                <c:pt idx="1995">
                  <c:v>5.7889854594262795</c:v>
                </c:pt>
                <c:pt idx="1996">
                  <c:v>5.791473207788945</c:v>
                </c:pt>
                <c:pt idx="1997">
                  <c:v>5.7941771617490847</c:v>
                </c:pt>
                <c:pt idx="1998">
                  <c:v>5.7965531756890414</c:v>
                </c:pt>
                <c:pt idx="1999">
                  <c:v>5.7989788243059053</c:v>
                </c:pt>
                <c:pt idx="2000">
                  <c:v>5.8014735241109374</c:v>
                </c:pt>
                <c:pt idx="2001">
                  <c:v>5.8038322701787664</c:v>
                </c:pt>
                <c:pt idx="2002">
                  <c:v>5.8061497456467874</c:v>
                </c:pt>
                <c:pt idx="2003">
                  <c:v>5.8087638252142613</c:v>
                </c:pt>
                <c:pt idx="2004">
                  <c:v>5.8111137846415462</c:v>
                </c:pt>
                <c:pt idx="2005">
                  <c:v>5.8134514237492105</c:v>
                </c:pt>
                <c:pt idx="2006">
                  <c:v>5.8158011334171293</c:v>
                </c:pt>
                <c:pt idx="2007">
                  <c:v>5.8180518725834656</c:v>
                </c:pt>
                <c:pt idx="2008">
                  <c:v>5.8204723389936905</c:v>
                </c:pt>
                <c:pt idx="2009">
                  <c:v>5.8227231236995198</c:v>
                </c:pt>
                <c:pt idx="2010">
                  <c:v>5.8248547753077666</c:v>
                </c:pt>
                <c:pt idx="2011">
                  <c:v>5.8272584249792674</c:v>
                </c:pt>
                <c:pt idx="2012">
                  <c:v>5.829468366177549</c:v>
                </c:pt>
                <c:pt idx="2013">
                  <c:v>5.8315900246677197</c:v>
                </c:pt>
                <c:pt idx="2014">
                  <c:v>5.8336320545150571</c:v>
                </c:pt>
                <c:pt idx="2015">
                  <c:v>5.8359678720837351</c:v>
                </c:pt>
                <c:pt idx="2016">
                  <c:v>5.8380849837854045</c:v>
                </c:pt>
                <c:pt idx="2017">
                  <c:v>5.8401064858277794</c:v>
                </c:pt>
                <c:pt idx="2018">
                  <c:v>5.842216270713088</c:v>
                </c:pt>
                <c:pt idx="2019">
                  <c:v>5.8443653744866628</c:v>
                </c:pt>
                <c:pt idx="2020">
                  <c:v>5.8464526764852245</c:v>
                </c:pt>
                <c:pt idx="2021">
                  <c:v>5.8484709000853847</c:v>
                </c:pt>
                <c:pt idx="2022">
                  <c:v>5.8504093484518878</c:v>
                </c:pt>
                <c:pt idx="2023">
                  <c:v>5.8524848097859277</c:v>
                </c:pt>
                <c:pt idx="2024">
                  <c:v>5.8544912163234537</c:v>
                </c:pt>
                <c:pt idx="2025">
                  <c:v>5.856428788083238</c:v>
                </c:pt>
                <c:pt idx="2026">
                  <c:v>5.858527979365082</c:v>
                </c:pt>
                <c:pt idx="2027">
                  <c:v>5.8604504054980096</c:v>
                </c:pt>
                <c:pt idx="2028">
                  <c:v>5.8624251658381565</c:v>
                </c:pt>
                <c:pt idx="2029">
                  <c:v>5.8640875670169033</c:v>
                </c:pt>
                <c:pt idx="2030">
                  <c:v>5.8661389299388675</c:v>
                </c:pt>
                <c:pt idx="2031">
                  <c:v>5.86787612127966</c:v>
                </c:pt>
                <c:pt idx="2032">
                  <c:v>5.8699053112339366</c:v>
                </c:pt>
                <c:pt idx="2033">
                  <c:v>5.8715639745131813</c:v>
                </c:pt>
                <c:pt idx="2034">
                  <c:v>5.8734357738434015</c:v>
                </c:pt>
                <c:pt idx="2035">
                  <c:v>5.8751971854630503</c:v>
                </c:pt>
                <c:pt idx="2036">
                  <c:v>5.8771047556205254</c:v>
                </c:pt>
                <c:pt idx="2037">
                  <c:v>5.8787347238219905</c:v>
                </c:pt>
                <c:pt idx="2038">
                  <c:v>5.8804614158288899</c:v>
                </c:pt>
                <c:pt idx="2039">
                  <c:v>5.8822269364055053</c:v>
                </c:pt>
                <c:pt idx="2040">
                  <c:v>5.883938013816584</c:v>
                </c:pt>
                <c:pt idx="2041">
                  <c:v>5.8856052728246731</c:v>
                </c:pt>
                <c:pt idx="2042">
                  <c:v>5.8873398374376444</c:v>
                </c:pt>
                <c:pt idx="2043">
                  <c:v>5.8889485156560797</c:v>
                </c:pt>
                <c:pt idx="2044">
                  <c:v>5.8906146982205545</c:v>
                </c:pt>
                <c:pt idx="2045">
                  <c:v>5.8921561603590087</c:v>
                </c:pt>
                <c:pt idx="2046">
                  <c:v>5.8938214722839772</c:v>
                </c:pt>
                <c:pt idx="2047">
                  <c:v>5.8954229349397576</c:v>
                </c:pt>
                <c:pt idx="2048">
                  <c:v>5.8969055047496628</c:v>
                </c:pt>
                <c:pt idx="2049">
                  <c:v>5.8985340061130653</c:v>
                </c:pt>
                <c:pt idx="2050">
                  <c:v>5.8999884704025467</c:v>
                </c:pt>
                <c:pt idx="2051">
                  <c:v>5.9015500957108777</c:v>
                </c:pt>
                <c:pt idx="2052">
                  <c:v>5.9030111068480053</c:v>
                </c:pt>
                <c:pt idx="2053">
                  <c:v>5.9044981110880901</c:v>
                </c:pt>
                <c:pt idx="2054">
                  <c:v>5.9059528901663052</c:v>
                </c:pt>
                <c:pt idx="2055">
                  <c:v>5.907378676275747</c:v>
                </c:pt>
                <c:pt idx="2056">
                  <c:v>5.9088926478142714</c:v>
                </c:pt>
                <c:pt idx="2057">
                  <c:v>5.910298614881202</c:v>
                </c:pt>
                <c:pt idx="2058">
                  <c:v>5.9116946457741095</c:v>
                </c:pt>
                <c:pt idx="2059">
                  <c:v>5.9130416084854946</c:v>
                </c:pt>
                <c:pt idx="2060">
                  <c:v>5.9144520254494397</c:v>
                </c:pt>
                <c:pt idx="2061">
                  <c:v>5.9158144762881655</c:v>
                </c:pt>
                <c:pt idx="2062">
                  <c:v>5.9171111445586426</c:v>
                </c:pt>
                <c:pt idx="2063">
                  <c:v>5.9185483609990426</c:v>
                </c:pt>
                <c:pt idx="2064">
                  <c:v>5.9197595252752784</c:v>
                </c:pt>
                <c:pt idx="2065">
                  <c:v>5.9209948389773777</c:v>
                </c:pt>
                <c:pt idx="2066">
                  <c:v>5.9223055053659355</c:v>
                </c:pt>
                <c:pt idx="2067">
                  <c:v>5.9235953191183786</c:v>
                </c:pt>
                <c:pt idx="2068">
                  <c:v>5.9248796885753352</c:v>
                </c:pt>
                <c:pt idx="2069">
                  <c:v>5.9260719582368795</c:v>
                </c:pt>
                <c:pt idx="2070">
                  <c:v>5.9273084315087701</c:v>
                </c:pt>
                <c:pt idx="2071">
                  <c:v>5.9284816181986155</c:v>
                </c:pt>
                <c:pt idx="2072">
                  <c:v>5.929644712762066</c:v>
                </c:pt>
                <c:pt idx="2073">
                  <c:v>5.9307592500488484</c:v>
                </c:pt>
                <c:pt idx="2074">
                  <c:v>5.9319520560489485</c:v>
                </c:pt>
                <c:pt idx="2075">
                  <c:v>5.9331689563885828</c:v>
                </c:pt>
                <c:pt idx="2076">
                  <c:v>5.9342889483261976</c:v>
                </c:pt>
                <c:pt idx="2077">
                  <c:v>5.9353411599984884</c:v>
                </c:pt>
                <c:pt idx="2078">
                  <c:v>5.9363956409163023</c:v>
                </c:pt>
                <c:pt idx="2079">
                  <c:v>5.9374992867105734</c:v>
                </c:pt>
                <c:pt idx="2080">
                  <c:v>5.938613591878191</c:v>
                </c:pt>
                <c:pt idx="2081">
                  <c:v>5.939733751027843</c:v>
                </c:pt>
                <c:pt idx="2082">
                  <c:v>5.9406969598758526</c:v>
                </c:pt>
                <c:pt idx="2083">
                  <c:v>5.9417376369919905</c:v>
                </c:pt>
                <c:pt idx="2084">
                  <c:v>5.9428583627952296</c:v>
                </c:pt>
                <c:pt idx="2085">
                  <c:v>5.9437806080494875</c:v>
                </c:pt>
                <c:pt idx="2086">
                  <c:v>5.9447368866093875</c:v>
                </c:pt>
                <c:pt idx="2087">
                  <c:v>5.945751230665949</c:v>
                </c:pt>
                <c:pt idx="2088">
                  <c:v>5.9466764354923374</c:v>
                </c:pt>
                <c:pt idx="2089">
                  <c:v>5.9477069864393979</c:v>
                </c:pt>
                <c:pt idx="2090">
                  <c:v>5.9486367841815513</c:v>
                </c:pt>
                <c:pt idx="2091">
                  <c:v>5.9495459227122121</c:v>
                </c:pt>
                <c:pt idx="2092">
                  <c:v>5.9504521598396316</c:v>
                </c:pt>
                <c:pt idx="2093">
                  <c:v>5.9513667486823909</c:v>
                </c:pt>
                <c:pt idx="2094">
                  <c:v>5.9522321181650941</c:v>
                </c:pt>
                <c:pt idx="2095">
                  <c:v>5.9531766600140283</c:v>
                </c:pt>
                <c:pt idx="2096">
                  <c:v>5.9539225057527103</c:v>
                </c:pt>
                <c:pt idx="2097">
                  <c:v>5.9547800341975705</c:v>
                </c:pt>
                <c:pt idx="2098">
                  <c:v>5.9556464307035712</c:v>
                </c:pt>
                <c:pt idx="2099">
                  <c:v>5.9564713801597824</c:v>
                </c:pt>
                <c:pt idx="2100">
                  <c:v>5.9572691832351339</c:v>
                </c:pt>
                <c:pt idx="2101">
                  <c:v>5.958045459873917</c:v>
                </c:pt>
                <c:pt idx="2102">
                  <c:v>5.958913587291585</c:v>
                </c:pt>
                <c:pt idx="2103">
                  <c:v>5.9596619844703156</c:v>
                </c:pt>
                <c:pt idx="2104">
                  <c:v>5.9604051369046704</c:v>
                </c:pt>
                <c:pt idx="2105">
                  <c:v>5.9612022315974329</c:v>
                </c:pt>
                <c:pt idx="2106">
                  <c:v>5.9618708948051715</c:v>
                </c:pt>
                <c:pt idx="2107">
                  <c:v>5.9626489377840199</c:v>
                </c:pt>
                <c:pt idx="2108">
                  <c:v>5.9633960185354615</c:v>
                </c:pt>
                <c:pt idx="2109">
                  <c:v>5.964146249802055</c:v>
                </c:pt>
                <c:pt idx="2110">
                  <c:v>5.9647813880632699</c:v>
                </c:pt>
                <c:pt idx="2111">
                  <c:v>5.9655088175312407</c:v>
                </c:pt>
                <c:pt idx="2112">
                  <c:v>5.9661929633967219</c:v>
                </c:pt>
                <c:pt idx="2113">
                  <c:v>5.9667802020748404</c:v>
                </c:pt>
                <c:pt idx="2114">
                  <c:v>5.9675147614510848</c:v>
                </c:pt>
                <c:pt idx="2115">
                  <c:v>5.9681501218772448</c:v>
                </c:pt>
                <c:pt idx="2116">
                  <c:v>5.9687671774172815</c:v>
                </c:pt>
                <c:pt idx="2117">
                  <c:v>5.9694134010934334</c:v>
                </c:pt>
                <c:pt idx="2118">
                  <c:v>5.9699767156321872</c:v>
                </c:pt>
                <c:pt idx="2119">
                  <c:v>5.9706342947103428</c:v>
                </c:pt>
                <c:pt idx="2120">
                  <c:v>5.9712253377011448</c:v>
                </c:pt>
                <c:pt idx="2121">
                  <c:v>5.9718373504203814</c:v>
                </c:pt>
                <c:pt idx="2122">
                  <c:v>5.972414585372583</c:v>
                </c:pt>
                <c:pt idx="2123">
                  <c:v>5.9729258574971986</c:v>
                </c:pt>
                <c:pt idx="2124">
                  <c:v>5.9735098384148904</c:v>
                </c:pt>
                <c:pt idx="2125">
                  <c:v>5.9740714674237294</c:v>
                </c:pt>
                <c:pt idx="2126">
                  <c:v>5.9746241512456004</c:v>
                </c:pt>
                <c:pt idx="2127">
                  <c:v>5.9751115377725146</c:v>
                </c:pt>
                <c:pt idx="2128">
                  <c:v>5.9756818760630148</c:v>
                </c:pt>
                <c:pt idx="2129">
                  <c:v>5.9761379630886102</c:v>
                </c:pt>
                <c:pt idx="2130">
                  <c:v>5.9767185804802434</c:v>
                </c:pt>
                <c:pt idx="2131">
                  <c:v>5.9771708865247906</c:v>
                </c:pt>
                <c:pt idx="2132">
                  <c:v>5.9777002919116571</c:v>
                </c:pt>
                <c:pt idx="2133">
                  <c:v>5.9781566504792885</c:v>
                </c:pt>
                <c:pt idx="2134">
                  <c:v>5.9786428479618934</c:v>
                </c:pt>
                <c:pt idx="2135">
                  <c:v>5.9791461197360114</c:v>
                </c:pt>
                <c:pt idx="2136">
                  <c:v>5.9795623953172994</c:v>
                </c:pt>
                <c:pt idx="2137">
                  <c:v>5.980002757107215</c:v>
                </c:pt>
                <c:pt idx="2138">
                  <c:v>5.9803931513898911</c:v>
                </c:pt>
                <c:pt idx="2139">
                  <c:v>5.9808746653288294</c:v>
                </c:pt>
                <c:pt idx="2140">
                  <c:v>5.9813308937139134</c:v>
                </c:pt>
                <c:pt idx="2141">
                  <c:v>5.9816923619582072</c:v>
                </c:pt>
                <c:pt idx="2142">
                  <c:v>5.9820877665949546</c:v>
                </c:pt>
                <c:pt idx="2143">
                  <c:v>5.9825233922746337</c:v>
                </c:pt>
                <c:pt idx="2144">
                  <c:v>5.9829032385118168</c:v>
                </c:pt>
                <c:pt idx="2145">
                  <c:v>5.9833072939325094</c:v>
                </c:pt>
                <c:pt idx="2146">
                  <c:v>5.9836545565210475</c:v>
                </c:pt>
                <c:pt idx="2147">
                  <c:v>5.9840485761174635</c:v>
                </c:pt>
                <c:pt idx="2148">
                  <c:v>5.9844560076646154</c:v>
                </c:pt>
                <c:pt idx="2149">
                  <c:v>5.98476598545549</c:v>
                </c:pt>
                <c:pt idx="2150">
                  <c:v>5.9851248508805845</c:v>
                </c:pt>
                <c:pt idx="2151">
                  <c:v>5.9854917954252773</c:v>
                </c:pt>
                <c:pt idx="2152">
                  <c:v>5.9858146419172664</c:v>
                </c:pt>
                <c:pt idx="2153">
                  <c:v>5.9861291017742024</c:v>
                </c:pt>
                <c:pt idx="2154">
                  <c:v>5.9864834250010848</c:v>
                </c:pt>
                <c:pt idx="2155">
                  <c:v>5.9868009809381206</c:v>
                </c:pt>
                <c:pt idx="2156">
                  <c:v>5.9871040810083294</c:v>
                </c:pt>
                <c:pt idx="2157">
                  <c:v>5.9874419984654015</c:v>
                </c:pt>
                <c:pt idx="2158">
                  <c:v>5.9876785496415597</c:v>
                </c:pt>
                <c:pt idx="2159">
                  <c:v>5.9879920914455322</c:v>
                </c:pt>
                <c:pt idx="2160">
                  <c:v>5.9882940228606198</c:v>
                </c:pt>
                <c:pt idx="2161">
                  <c:v>5.9885806754427815</c:v>
                </c:pt>
                <c:pt idx="2162">
                  <c:v>5.9888576405689671</c:v>
                </c:pt>
                <c:pt idx="2163">
                  <c:v>5.9891187979353484</c:v>
                </c:pt>
                <c:pt idx="2164">
                  <c:v>5.98941038930578</c:v>
                </c:pt>
                <c:pt idx="2165">
                  <c:v>5.9897090265103534</c:v>
                </c:pt>
                <c:pt idx="2166">
                  <c:v>5.9899132196939826</c:v>
                </c:pt>
                <c:pt idx="2167">
                  <c:v>5.9901846668151704</c:v>
                </c:pt>
                <c:pt idx="2168">
                  <c:v>5.9904283453948839</c:v>
                </c:pt>
                <c:pt idx="2169">
                  <c:v>5.9906479170153926</c:v>
                </c:pt>
                <c:pt idx="2170">
                  <c:v>5.9908708608194896</c:v>
                </c:pt>
                <c:pt idx="2171">
                  <c:v>5.9911288270096001</c:v>
                </c:pt>
                <c:pt idx="2172">
                  <c:v>5.9913776878470291</c:v>
                </c:pt>
                <c:pt idx="2173">
                  <c:v>5.9915956406514272</c:v>
                </c:pt>
                <c:pt idx="2174">
                  <c:v>5.9917819770503105</c:v>
                </c:pt>
                <c:pt idx="2175">
                  <c:v>5.9919981069786594</c:v>
                </c:pt>
                <c:pt idx="2176">
                  <c:v>5.9922304246786462</c:v>
                </c:pt>
                <c:pt idx="2177">
                  <c:v>5.9923888889495007</c:v>
                </c:pt>
                <c:pt idx="2178">
                  <c:v>5.9926286138974714</c:v>
                </c:pt>
                <c:pt idx="2179">
                  <c:v>5.9928097016858173</c:v>
                </c:pt>
                <c:pt idx="2180">
                  <c:v>5.9929930072850075</c:v>
                </c:pt>
                <c:pt idx="2181">
                  <c:v>5.9931420442229424</c:v>
                </c:pt>
                <c:pt idx="2182">
                  <c:v>5.9933581240852174</c:v>
                </c:pt>
                <c:pt idx="2183">
                  <c:v>5.9935210630156224</c:v>
                </c:pt>
                <c:pt idx="2184">
                  <c:v>5.9937100597165385</c:v>
                </c:pt>
                <c:pt idx="2185">
                  <c:v>5.9938939164495464</c:v>
                </c:pt>
                <c:pt idx="2186">
                  <c:v>5.9940180070359714</c:v>
                </c:pt>
                <c:pt idx="2187">
                  <c:v>5.9941920273576477</c:v>
                </c:pt>
                <c:pt idx="2188">
                  <c:v>5.9943639866075173</c:v>
                </c:pt>
                <c:pt idx="2189">
                  <c:v>5.9945403230404875</c:v>
                </c:pt>
                <c:pt idx="2190">
                  <c:v>5.9946994959742232</c:v>
                </c:pt>
                <c:pt idx="2191">
                  <c:v>5.9948315437898696</c:v>
                </c:pt>
                <c:pt idx="2192">
                  <c:v>5.9949546804330849</c:v>
                </c:pt>
                <c:pt idx="2193">
                  <c:v>5.9951166729147651</c:v>
                </c:pt>
                <c:pt idx="2194">
                  <c:v>5.99524840131199</c:v>
                </c:pt>
                <c:pt idx="2195">
                  <c:v>5.9953815487688775</c:v>
                </c:pt>
                <c:pt idx="2196">
                  <c:v>5.9954941902475598</c:v>
                </c:pt>
                <c:pt idx="2197">
                  <c:v>5.9956488390289699</c:v>
                </c:pt>
                <c:pt idx="2198">
                  <c:v>5.9957558267137907</c:v>
                </c:pt>
                <c:pt idx="2199">
                  <c:v>5.9958889704733354</c:v>
                </c:pt>
                <c:pt idx="2200">
                  <c:v>5.9959803310503466</c:v>
                </c:pt>
                <c:pt idx="2201">
                  <c:v>5.9961033000099224</c:v>
                </c:pt>
                <c:pt idx="2202">
                  <c:v>5.9962305374903035</c:v>
                </c:pt>
                <c:pt idx="2203">
                  <c:v>5.9963315199536984</c:v>
                </c:pt>
                <c:pt idx="2204">
                  <c:v>5.9964466879370724</c:v>
                </c:pt>
                <c:pt idx="2205">
                  <c:v>5.99654309305296</c:v>
                </c:pt>
                <c:pt idx="2206">
                  <c:v>5.9966471399901806</c:v>
                </c:pt>
                <c:pt idx="2207">
                  <c:v>5.9967577637646121</c:v>
                </c:pt>
                <c:pt idx="2208">
                  <c:v>5.9968547247199426</c:v>
                </c:pt>
                <c:pt idx="2209">
                  <c:v>5.9969508000283778</c:v>
                </c:pt>
                <c:pt idx="2210">
                  <c:v>5.9970273024413334</c:v>
                </c:pt>
                <c:pt idx="2211">
                  <c:v>5.9971216920401726</c:v>
                </c:pt>
                <c:pt idx="2212">
                  <c:v>5.9972103987368754</c:v>
                </c:pt>
                <c:pt idx="2213">
                  <c:v>5.9972989407747894</c:v>
                </c:pt>
                <c:pt idx="2214">
                  <c:v>5.9973764039792723</c:v>
                </c:pt>
                <c:pt idx="2215">
                  <c:v>5.9974516075084381</c:v>
                </c:pt>
                <c:pt idx="2216">
                  <c:v>5.9975329613538602</c:v>
                </c:pt>
                <c:pt idx="2217">
                  <c:v>5.9976136378412601</c:v>
                </c:pt>
                <c:pt idx="2218">
                  <c:v>5.9976842223812765</c:v>
                </c:pt>
                <c:pt idx="2219">
                  <c:v>5.9977413657202003</c:v>
                </c:pt>
                <c:pt idx="2220">
                  <c:v>5.9978304979407016</c:v>
                </c:pt>
                <c:pt idx="2221">
                  <c:v>5.9978928864626431</c:v>
                </c:pt>
                <c:pt idx="2222">
                  <c:v>5.9979457585438274</c:v>
                </c:pt>
                <c:pt idx="2223">
                  <c:v>5.9980311687808197</c:v>
                </c:pt>
                <c:pt idx="2224">
                  <c:v>5.9980868526097675</c:v>
                </c:pt>
                <c:pt idx="2225">
                  <c:v>5.9981548240572256</c:v>
                </c:pt>
                <c:pt idx="2226">
                  <c:v>5.9982103722410125</c:v>
                </c:pt>
                <c:pt idx="2227">
                  <c:v>5.9982654841210801</c:v>
                </c:pt>
                <c:pt idx="2228">
                  <c:v>5.9983168575003445</c:v>
                </c:pt>
                <c:pt idx="2229">
                  <c:v>5.9983773065257155</c:v>
                </c:pt>
                <c:pt idx="2230">
                  <c:v>5.9984181376888621</c:v>
                </c:pt>
                <c:pt idx="2231">
                  <c:v>5.9984890378272375</c:v>
                </c:pt>
                <c:pt idx="2232">
                  <c:v>5.9985376161249908</c:v>
                </c:pt>
                <c:pt idx="2233">
                  <c:v>5.9985763388639866</c:v>
                </c:pt>
                <c:pt idx="2234">
                  <c:v>5.9986242449247404</c:v>
                </c:pt>
                <c:pt idx="2235">
                  <c:v>5.9986717932874827</c:v>
                </c:pt>
                <c:pt idx="2236">
                  <c:v>5.998708793783206</c:v>
                </c:pt>
                <c:pt idx="2237">
                  <c:v>5.9987507508447484</c:v>
                </c:pt>
                <c:pt idx="2238">
                  <c:v>5.9988140252579445</c:v>
                </c:pt>
                <c:pt idx="2239">
                  <c:v>5.9988410001627983</c:v>
                </c:pt>
                <c:pt idx="2240">
                  <c:v>5.9988738373046528</c:v>
                </c:pt>
                <c:pt idx="2241">
                  <c:v>5.9989242845355415</c:v>
                </c:pt>
                <c:pt idx="2242">
                  <c:v>5.9989641723155005</c:v>
                </c:pt>
                <c:pt idx="2243">
                  <c:v>5.9989905722139678</c:v>
                </c:pt>
                <c:pt idx="2244">
                  <c:v>5.9990343311612664</c:v>
                </c:pt>
                <c:pt idx="2245">
                  <c:v>5.9990661999501533</c:v>
                </c:pt>
                <c:pt idx="2246">
                  <c:v>5.9990881439873904</c:v>
                </c:pt>
                <c:pt idx="2247">
                  <c:v>5.9991176355455478</c:v>
                </c:pt>
                <c:pt idx="2248">
                  <c:v>5.9991595155146475</c:v>
                </c:pt>
                <c:pt idx="2249">
                  <c:v>5.9991978394040304</c:v>
                </c:pt>
                <c:pt idx="2250">
                  <c:v>5.99921109434431</c:v>
                </c:pt>
                <c:pt idx="2251">
                  <c:v>5.9992372460892254</c:v>
                </c:pt>
                <c:pt idx="2252">
                  <c:v>5.9992744935177624</c:v>
                </c:pt>
                <c:pt idx="2253">
                  <c:v>5.9992956911360826</c:v>
                </c:pt>
                <c:pt idx="2254">
                  <c:v>5.9993220243296808</c:v>
                </c:pt>
                <c:pt idx="2255">
                  <c:v>5.9993476008654003</c:v>
                </c:pt>
                <c:pt idx="2256">
                  <c:v>5.9993695731436372</c:v>
                </c:pt>
                <c:pt idx="2257">
                  <c:v>5.9993999752002383</c:v>
                </c:pt>
                <c:pt idx="2258">
                  <c:v>5.9994186144587314</c:v>
                </c:pt>
                <c:pt idx="2259">
                  <c:v>5.9994435687322198</c:v>
                </c:pt>
                <c:pt idx="2260">
                  <c:v>5.9994650847253626</c:v>
                </c:pt>
                <c:pt idx="2261">
                  <c:v>5.9994813390362047</c:v>
                </c:pt>
                <c:pt idx="2262">
                  <c:v>5.9994974291580414</c:v>
                </c:pt>
                <c:pt idx="2263">
                  <c:v>5.9995222387310072</c:v>
                </c:pt>
                <c:pt idx="2264">
                  <c:v>5.9996456797937316</c:v>
                </c:pt>
                <c:pt idx="2265">
                  <c:v>5.9995543312847204</c:v>
                </c:pt>
                <c:pt idx="2266">
                  <c:v>5.9995711347937801</c:v>
                </c:pt>
                <c:pt idx="2267">
                  <c:v>5.9995854555631283</c:v>
                </c:pt>
                <c:pt idx="2268">
                  <c:v>5.9996024504885659</c:v>
                </c:pt>
                <c:pt idx="2269">
                  <c:v>5.9996237368704017</c:v>
                </c:pt>
                <c:pt idx="2270">
                  <c:v>5.9996354644143315</c:v>
                </c:pt>
                <c:pt idx="2271">
                  <c:v>5.9996561299821538</c:v>
                </c:pt>
                <c:pt idx="2272">
                  <c:v>5.9996618530924835</c:v>
                </c:pt>
                <c:pt idx="2273">
                  <c:v>5.9996898576713029</c:v>
                </c:pt>
                <c:pt idx="2274">
                  <c:v>5.9997045480525149</c:v>
                </c:pt>
                <c:pt idx="2275">
                  <c:v>5.9997191082284171</c:v>
                </c:pt>
                <c:pt idx="2276">
                  <c:v>5.9997211921002025</c:v>
                </c:pt>
                <c:pt idx="2277">
                  <c:v>5.9997399644783762</c:v>
                </c:pt>
                <c:pt idx="2278">
                  <c:v>5.9997476990833576</c:v>
                </c:pt>
                <c:pt idx="2279">
                  <c:v>5.9997560030459178</c:v>
                </c:pt>
                <c:pt idx="2280">
                  <c:v>5.9997648556578724</c:v>
                </c:pt>
                <c:pt idx="2281">
                  <c:v>5.9997749273726884</c:v>
                </c:pt>
                <c:pt idx="2282">
                  <c:v>5.999792958056303</c:v>
                </c:pt>
                <c:pt idx="2283">
                  <c:v>5.9997900962380024</c:v>
                </c:pt>
                <c:pt idx="2284">
                  <c:v>5.999804721861393</c:v>
                </c:pt>
                <c:pt idx="2285">
                  <c:v>5.999810882785523</c:v>
                </c:pt>
                <c:pt idx="2286">
                  <c:v>5.9998059955361338</c:v>
                </c:pt>
                <c:pt idx="2287">
                  <c:v>5.999822210556947</c:v>
                </c:pt>
                <c:pt idx="2288">
                  <c:v>5.9998403077112421</c:v>
                </c:pt>
                <c:pt idx="2289">
                  <c:v>5.9998413102833341</c:v>
                </c:pt>
                <c:pt idx="2290">
                  <c:v>5.9998493987302659</c:v>
                </c:pt>
                <c:pt idx="2291">
                  <c:v>5.9998538684336324</c:v>
                </c:pt>
                <c:pt idx="2292">
                  <c:v>5.9998586479513794</c:v>
                </c:pt>
                <c:pt idx="2293">
                  <c:v>5.9998650637697084</c:v>
                </c:pt>
                <c:pt idx="2294">
                  <c:v>5.9998677765550479</c:v>
                </c:pt>
                <c:pt idx="2295">
                  <c:v>5.9998745451560609</c:v>
                </c:pt>
                <c:pt idx="2296">
                  <c:v>5.999876139855628</c:v>
                </c:pt>
                <c:pt idx="2297">
                  <c:v>5.9998844148728834</c:v>
                </c:pt>
                <c:pt idx="2298">
                  <c:v>5.999893599365258</c:v>
                </c:pt>
                <c:pt idx="2299">
                  <c:v>5.9998970451804592</c:v>
                </c:pt>
                <c:pt idx="2300">
                  <c:v>5.9999040703584399</c:v>
                </c:pt>
                <c:pt idx="2301">
                  <c:v>5.9999046438833714</c:v>
                </c:pt>
                <c:pt idx="2302">
                  <c:v>5.9999117889354299</c:v>
                </c:pt>
                <c:pt idx="2303">
                  <c:v>5.9999134976427415</c:v>
                </c:pt>
                <c:pt idx="2304">
                  <c:v>5.9999185295830095</c:v>
                </c:pt>
                <c:pt idx="2305">
                  <c:v>5.9999201670352615</c:v>
                </c:pt>
                <c:pt idx="2306">
                  <c:v>5.9999327344813738</c:v>
                </c:pt>
                <c:pt idx="2307">
                  <c:v>5.9999373251075294</c:v>
                </c:pt>
                <c:pt idx="2308">
                  <c:v>5.9999379173056369</c:v>
                </c:pt>
                <c:pt idx="2309">
                  <c:v>5.9999422054245715</c:v>
                </c:pt>
                <c:pt idx="2310">
                  <c:v>5.9999427147712732</c:v>
                </c:pt>
                <c:pt idx="2311">
                  <c:v>5.9999471791118584</c:v>
                </c:pt>
                <c:pt idx="2312">
                  <c:v>5.9999490224225527</c:v>
                </c:pt>
                <c:pt idx="2313">
                  <c:v>5.9999500413904476</c:v>
                </c:pt>
                <c:pt idx="2314">
                  <c:v>5.999952784414365</c:v>
                </c:pt>
                <c:pt idx="2315">
                  <c:v>5.9999561388553753</c:v>
                </c:pt>
                <c:pt idx="2316">
                  <c:v>5.9999584807875594</c:v>
                </c:pt>
                <c:pt idx="2317">
                  <c:v>5.9999540879983995</c:v>
                </c:pt>
                <c:pt idx="2318">
                  <c:v>5.999955860739389</c:v>
                </c:pt>
                <c:pt idx="2319">
                  <c:v>5.9999594437264774</c:v>
                </c:pt>
                <c:pt idx="2320">
                  <c:v>5.999962011890509</c:v>
                </c:pt>
                <c:pt idx="2321">
                  <c:v>5.9999617121277424</c:v>
                </c:pt>
                <c:pt idx="2322">
                  <c:v>5.9999672858003548</c:v>
                </c:pt>
                <c:pt idx="2323">
                  <c:v>5.999970377486898</c:v>
                </c:pt>
                <c:pt idx="2324">
                  <c:v>5.9999717524829794</c:v>
                </c:pt>
                <c:pt idx="2325">
                  <c:v>5.9999736860517121</c:v>
                </c:pt>
                <c:pt idx="2326">
                  <c:v>5.9999710021745294</c:v>
                </c:pt>
                <c:pt idx="2327">
                  <c:v>5.9999751923017746</c:v>
                </c:pt>
                <c:pt idx="2328">
                  <c:v>5.9999764938535813</c:v>
                </c:pt>
                <c:pt idx="2329">
                  <c:v>5.9999777014706339</c:v>
                </c:pt>
                <c:pt idx="2330">
                  <c:v>5.9999790265151001</c:v>
                </c:pt>
                <c:pt idx="2331">
                  <c:v>5.9999809545715905</c:v>
                </c:pt>
                <c:pt idx="2332">
                  <c:v>5.9999806016981152</c:v>
                </c:pt>
                <c:pt idx="2333">
                  <c:v>5.999981172177157</c:v>
                </c:pt>
                <c:pt idx="2334">
                  <c:v>5.9999823240167496</c:v>
                </c:pt>
                <c:pt idx="2335">
                  <c:v>5.9999831177015714</c:v>
                </c:pt>
                <c:pt idx="2336">
                  <c:v>5.9999849209440566</c:v>
                </c:pt>
                <c:pt idx="2337">
                  <c:v>5.9999851726855375</c:v>
                </c:pt>
                <c:pt idx="2338">
                  <c:v>5.9999848383473395</c:v>
                </c:pt>
                <c:pt idx="2339">
                  <c:v>5.9999866095818986</c:v>
                </c:pt>
                <c:pt idx="2340">
                  <c:v>5.9999871175238306</c:v>
                </c:pt>
                <c:pt idx="2341">
                  <c:v>5.9999875787909769</c:v>
                </c:pt>
                <c:pt idx="2342">
                  <c:v>5.9999876702355364</c:v>
                </c:pt>
                <c:pt idx="2343">
                  <c:v>5.9999885834449724</c:v>
                </c:pt>
                <c:pt idx="2344">
                  <c:v>5.9999886964930704</c:v>
                </c:pt>
                <c:pt idx="2345">
                  <c:v>5.9999893781909375</c:v>
                </c:pt>
                <c:pt idx="2346">
                  <c:v>5.9999901770880077</c:v>
                </c:pt>
                <c:pt idx="2347">
                  <c:v>5.9999908749729549</c:v>
                </c:pt>
                <c:pt idx="2348">
                  <c:v>5.9999921171247328</c:v>
                </c:pt>
                <c:pt idx="2349">
                  <c:v>5.9999906875634821</c:v>
                </c:pt>
                <c:pt idx="2350">
                  <c:v>5.9999926018015506</c:v>
                </c:pt>
                <c:pt idx="2351">
                  <c:v>5.9999916580943164</c:v>
                </c:pt>
                <c:pt idx="2352">
                  <c:v>5.9999925939411538</c:v>
                </c:pt>
                <c:pt idx="2353">
                  <c:v>5.9999940585861626</c:v>
                </c:pt>
                <c:pt idx="2354">
                  <c:v>5.9999937355189994</c:v>
                </c:pt>
                <c:pt idx="2355">
                  <c:v>5.9999942777254507</c:v>
                </c:pt>
                <c:pt idx="2356">
                  <c:v>5.9999943014380719</c:v>
                </c:pt>
                <c:pt idx="2357">
                  <c:v>5.9999936056365124</c:v>
                </c:pt>
                <c:pt idx="2358">
                  <c:v>5.999994897047948</c:v>
                </c:pt>
                <c:pt idx="2359">
                  <c:v>5.9999952521472872</c:v>
                </c:pt>
                <c:pt idx="2360">
                  <c:v>5.9999955719072346</c:v>
                </c:pt>
                <c:pt idx="2361">
                  <c:v>5.99999545129835</c:v>
                </c:pt>
                <c:pt idx="2362">
                  <c:v>5.9999961240389794</c:v>
                </c:pt>
                <c:pt idx="2363">
                  <c:v>5.9999961575950955</c:v>
                </c:pt>
                <c:pt idx="2364">
                  <c:v>5.9999966079301483</c:v>
                </c:pt>
                <c:pt idx="2365">
                  <c:v>5.9999966417547528</c:v>
                </c:pt>
                <c:pt idx="2366">
                  <c:v>5.9999969405264277</c:v>
                </c:pt>
                <c:pt idx="2367">
                  <c:v>5.9999969621992548</c:v>
                </c:pt>
                <c:pt idx="2368">
                  <c:v>5.9999970092234953</c:v>
                </c:pt>
                <c:pt idx="2369">
                  <c:v>5.9999968667951764</c:v>
                </c:pt>
                <c:pt idx="2370">
                  <c:v>5.9999970323556804</c:v>
                </c:pt>
                <c:pt idx="2371">
                  <c:v>5.9999973930912311</c:v>
                </c:pt>
                <c:pt idx="2372">
                  <c:v>5.9999975961824425</c:v>
                </c:pt>
                <c:pt idx="2373">
                  <c:v>5.9999972978038913</c:v>
                </c:pt>
                <c:pt idx="2374">
                  <c:v>5.9999978678735726</c:v>
                </c:pt>
                <c:pt idx="2375">
                  <c:v>5.9999976368025294</c:v>
                </c:pt>
                <c:pt idx="2376">
                  <c:v>5.9999982402444232</c:v>
                </c:pt>
                <c:pt idx="2377">
                  <c:v>5.9999982028452576</c:v>
                </c:pt>
                <c:pt idx="2378">
                  <c:v>5.9999982524930964</c:v>
                </c:pt>
                <c:pt idx="2379">
                  <c:v>5.9999981020678934</c:v>
                </c:pt>
                <c:pt idx="2380">
                  <c:v>5.9999985834414193</c:v>
                </c:pt>
                <c:pt idx="2381">
                  <c:v>5.9999985252272623</c:v>
                </c:pt>
                <c:pt idx="2382">
                  <c:v>5.9999986397809</c:v>
                </c:pt>
                <c:pt idx="2383">
                  <c:v>5.999998022449879</c:v>
                </c:pt>
                <c:pt idx="2384">
                  <c:v>5.9999986090740114</c:v>
                </c:pt>
                <c:pt idx="2385">
                  <c:v>5.9999988197356968</c:v>
                </c:pt>
                <c:pt idx="2386">
                  <c:v>5.9999989127602484</c:v>
                </c:pt>
                <c:pt idx="2387">
                  <c:v>5.9999988299662297</c:v>
                </c:pt>
                <c:pt idx="2388">
                  <c:v>5.9999988869158827</c:v>
                </c:pt>
                <c:pt idx="2389">
                  <c:v>5.9999985906655171</c:v>
                </c:pt>
                <c:pt idx="2390">
                  <c:v>5.99999862151593</c:v>
                </c:pt>
                <c:pt idx="2391">
                  <c:v>5.9999990427628225</c:v>
                </c:pt>
                <c:pt idx="2392">
                  <c:v>5.9999989226971815</c:v>
                </c:pt>
                <c:pt idx="2393">
                  <c:v>5.9999991463557052</c:v>
                </c:pt>
                <c:pt idx="2394">
                  <c:v>5.999999082771188</c:v>
                </c:pt>
                <c:pt idx="2395">
                  <c:v>5.9999991477227823</c:v>
                </c:pt>
                <c:pt idx="2396">
                  <c:v>5.9999992719864865</c:v>
                </c:pt>
                <c:pt idx="2397">
                  <c:v>5.9999992443353429</c:v>
                </c:pt>
                <c:pt idx="2398">
                  <c:v>5.9999993447897531</c:v>
                </c:pt>
                <c:pt idx="2399">
                  <c:v>5.9999990118677724</c:v>
                </c:pt>
                <c:pt idx="2400">
                  <c:v>5.9999998443353384</c:v>
                </c:pt>
                <c:pt idx="2401">
                  <c:v>5.9999998029419928</c:v>
                </c:pt>
                <c:pt idx="2402">
                  <c:v>5.9999997829914973</c:v>
                </c:pt>
                <c:pt idx="2403">
                  <c:v>5.9999997919434325</c:v>
                </c:pt>
                <c:pt idx="2404">
                  <c:v>5.9999997338105073</c:v>
                </c:pt>
                <c:pt idx="2405">
                  <c:v>5.9999998142705504</c:v>
                </c:pt>
                <c:pt idx="2406">
                  <c:v>5.9999997569999763</c:v>
                </c:pt>
                <c:pt idx="2407">
                  <c:v>5.9999998680073086</c:v>
                </c:pt>
                <c:pt idx="2408">
                  <c:v>5.9999998609666738</c:v>
                </c:pt>
                <c:pt idx="2409">
                  <c:v>5.9999998755512109</c:v>
                </c:pt>
                <c:pt idx="2410">
                  <c:v>5.9999998844332518</c:v>
                </c:pt>
                <c:pt idx="2411">
                  <c:v>5.999999889284366</c:v>
                </c:pt>
                <c:pt idx="2412">
                  <c:v>5.9999998061088169</c:v>
                </c:pt>
                <c:pt idx="2413">
                  <c:v>5.9999998979103424</c:v>
                </c:pt>
                <c:pt idx="2414">
                  <c:v>5.9999999040254623</c:v>
                </c:pt>
                <c:pt idx="2415">
                  <c:v>5.9999999077903103</c:v>
                </c:pt>
                <c:pt idx="2416">
                  <c:v>5.9999999122072714</c:v>
                </c:pt>
                <c:pt idx="2417">
                  <c:v>5.9999999156117747</c:v>
                </c:pt>
                <c:pt idx="2418">
                  <c:v>5.9999998496722604</c:v>
                </c:pt>
                <c:pt idx="2419">
                  <c:v>5.9999999187236339</c:v>
                </c:pt>
                <c:pt idx="2420">
                  <c:v>5.9999999144338672</c:v>
                </c:pt>
                <c:pt idx="2421">
                  <c:v>5.9999999278041107</c:v>
                </c:pt>
                <c:pt idx="2422">
                  <c:v>5.9999999265020101</c:v>
                </c:pt>
                <c:pt idx="2423">
                  <c:v>5.9999998288617515</c:v>
                </c:pt>
                <c:pt idx="2424">
                  <c:v>5.9999999395507198</c:v>
                </c:pt>
                <c:pt idx="2425">
                  <c:v>5.9999999422362</c:v>
                </c:pt>
                <c:pt idx="2426">
                  <c:v>5.9999999445853831</c:v>
                </c:pt>
                <c:pt idx="2427">
                  <c:v>5.9999997679320574</c:v>
                </c:pt>
                <c:pt idx="2428">
                  <c:v>5.9999999499432723</c:v>
                </c:pt>
                <c:pt idx="2429">
                  <c:v>5.9999999509526933</c:v>
                </c:pt>
                <c:pt idx="2430">
                  <c:v>5.9999999532939272</c:v>
                </c:pt>
                <c:pt idx="2431">
                  <c:v>5.9999999583005383</c:v>
                </c:pt>
                <c:pt idx="2432">
                  <c:v>5.9999999596394069</c:v>
                </c:pt>
                <c:pt idx="2433">
                  <c:v>5.9999999633107031</c:v>
                </c:pt>
                <c:pt idx="2434">
                  <c:v>5.9999999659812406</c:v>
                </c:pt>
                <c:pt idx="2435">
                  <c:v>5.9999999683177885</c:v>
                </c:pt>
                <c:pt idx="2436">
                  <c:v>5.9999999689871402</c:v>
                </c:pt>
                <c:pt idx="2437">
                  <c:v>5.9999999729893805</c:v>
                </c:pt>
                <c:pt idx="2438">
                  <c:v>5.9999999716578971</c:v>
                </c:pt>
                <c:pt idx="2439">
                  <c:v>5.999999974992777</c:v>
                </c:pt>
                <c:pt idx="2440">
                  <c:v>5.9999999789940484</c:v>
                </c:pt>
                <c:pt idx="2441">
                  <c:v>5.9999999813284424</c:v>
                </c:pt>
                <c:pt idx="2442">
                  <c:v>5.9999999829959814</c:v>
                </c:pt>
                <c:pt idx="2443">
                  <c:v>5.9999999849967081</c:v>
                </c:pt>
                <c:pt idx="2444">
                  <c:v>5.9999999849973031</c:v>
                </c:pt>
                <c:pt idx="2445">
                  <c:v>5.9999999876644532</c:v>
                </c:pt>
                <c:pt idx="2446">
                  <c:v>5.9999999886648672</c:v>
                </c:pt>
                <c:pt idx="2447">
                  <c:v>5.9999999906651924</c:v>
                </c:pt>
                <c:pt idx="2448">
                  <c:v>5.9999999919987994</c:v>
                </c:pt>
                <c:pt idx="2449">
                  <c:v>5.9999999929990295</c:v>
                </c:pt>
                <c:pt idx="2450">
                  <c:v>5.9999999939992108</c:v>
                </c:pt>
                <c:pt idx="2451">
                  <c:v>5.9999999946660232</c:v>
                </c:pt>
                <c:pt idx="2452">
                  <c:v>5.9999999956661494</c:v>
                </c:pt>
                <c:pt idx="2453">
                  <c:v>5.9999999963329094</c:v>
                </c:pt>
                <c:pt idx="2454">
                  <c:v>5.9999999966663191</c:v>
                </c:pt>
                <c:pt idx="2455">
                  <c:v>5.9999999973330533</c:v>
                </c:pt>
                <c:pt idx="2456">
                  <c:v>5.99999999766644</c:v>
                </c:pt>
                <c:pt idx="2457">
                  <c:v>5.9999999979998222</c:v>
                </c:pt>
                <c:pt idx="2458">
                  <c:v>5.9999999983331938</c:v>
                </c:pt>
                <c:pt idx="2459">
                  <c:v>5.9999999849998913</c:v>
                </c:pt>
                <c:pt idx="2460">
                  <c:v>5.9999999989999031</c:v>
                </c:pt>
                <c:pt idx="2461">
                  <c:v>5.9999999989999289</c:v>
                </c:pt>
                <c:pt idx="2462">
                  <c:v>5.9999999993332764</c:v>
                </c:pt>
                <c:pt idx="2463">
                  <c:v>5.9999999993332898</c:v>
                </c:pt>
                <c:pt idx="2464">
                  <c:v>5.9999999993332933</c:v>
                </c:pt>
                <c:pt idx="2465">
                  <c:v>5.9999999996666409</c:v>
                </c:pt>
                <c:pt idx="2466">
                  <c:v>5.9999999996666453</c:v>
                </c:pt>
                <c:pt idx="2467">
                  <c:v>5.9999999996666524</c:v>
                </c:pt>
                <c:pt idx="2468">
                  <c:v>5.9999999996666524</c:v>
                </c:pt>
                <c:pt idx="2469">
                  <c:v>5.9999999996666533</c:v>
                </c:pt>
                <c:pt idx="2470">
                  <c:v>5.9999999996666622</c:v>
                </c:pt>
                <c:pt idx="2471">
                  <c:v>5.9999999999999902</c:v>
                </c:pt>
                <c:pt idx="2472">
                  <c:v>5.9999999999999929</c:v>
                </c:pt>
                <c:pt idx="2473">
                  <c:v>5.9999999999999929</c:v>
                </c:pt>
                <c:pt idx="2474">
                  <c:v>5.9999999999999929</c:v>
                </c:pt>
                <c:pt idx="2475">
                  <c:v>5.9999999999999964</c:v>
                </c:pt>
                <c:pt idx="2476">
                  <c:v>5.9999999999999964</c:v>
                </c:pt>
                <c:pt idx="2477">
                  <c:v>5.9999999999999964</c:v>
                </c:pt>
                <c:pt idx="2478">
                  <c:v>5.9999999999999964</c:v>
                </c:pt>
                <c:pt idx="2479">
                  <c:v>5.9999999999999964</c:v>
                </c:pt>
                <c:pt idx="2480">
                  <c:v>5.9999999999999964</c:v>
                </c:pt>
                <c:pt idx="2481">
                  <c:v>5.9999999999999964</c:v>
                </c:pt>
                <c:pt idx="2482">
                  <c:v>5.9999999999999964</c:v>
                </c:pt>
                <c:pt idx="2483">
                  <c:v>5.9999999999999964</c:v>
                </c:pt>
                <c:pt idx="2484">
                  <c:v>5.9999999999999964</c:v>
                </c:pt>
                <c:pt idx="2485">
                  <c:v>5.9999999999999964</c:v>
                </c:pt>
                <c:pt idx="2486">
                  <c:v>5.9999999999999964</c:v>
                </c:pt>
                <c:pt idx="2487">
                  <c:v>6</c:v>
                </c:pt>
                <c:pt idx="2488">
                  <c:v>6</c:v>
                </c:pt>
                <c:pt idx="2489">
                  <c:v>6</c:v>
                </c:pt>
                <c:pt idx="2490">
                  <c:v>6</c:v>
                </c:pt>
                <c:pt idx="2491">
                  <c:v>6</c:v>
                </c:pt>
                <c:pt idx="2492">
                  <c:v>6</c:v>
                </c:pt>
                <c:pt idx="2493">
                  <c:v>6</c:v>
                </c:pt>
                <c:pt idx="2494">
                  <c:v>6</c:v>
                </c:pt>
                <c:pt idx="2495">
                  <c:v>6</c:v>
                </c:pt>
                <c:pt idx="2496">
                  <c:v>6</c:v>
                </c:pt>
                <c:pt idx="2497">
                  <c:v>6</c:v>
                </c:pt>
                <c:pt idx="2498">
                  <c:v>6</c:v>
                </c:pt>
                <c:pt idx="2499">
                  <c:v>6</c:v>
                </c:pt>
                <c:pt idx="2500">
                  <c:v>6</c:v>
                </c:pt>
                <c:pt idx="2501">
                  <c:v>6</c:v>
                </c:pt>
                <c:pt idx="2502">
                  <c:v>6</c:v>
                </c:pt>
                <c:pt idx="2503">
                  <c:v>6</c:v>
                </c:pt>
                <c:pt idx="2504">
                  <c:v>6</c:v>
                </c:pt>
                <c:pt idx="2505">
                  <c:v>6</c:v>
                </c:pt>
                <c:pt idx="2506">
                  <c:v>6</c:v>
                </c:pt>
                <c:pt idx="2507">
                  <c:v>6</c:v>
                </c:pt>
                <c:pt idx="2508">
                  <c:v>6</c:v>
                </c:pt>
                <c:pt idx="2509">
                  <c:v>6</c:v>
                </c:pt>
                <c:pt idx="2510">
                  <c:v>6</c:v>
                </c:pt>
                <c:pt idx="2511">
                  <c:v>6</c:v>
                </c:pt>
                <c:pt idx="2512">
                  <c:v>6</c:v>
                </c:pt>
                <c:pt idx="2513">
                  <c:v>6</c:v>
                </c:pt>
                <c:pt idx="2514">
                  <c:v>6</c:v>
                </c:pt>
                <c:pt idx="2515">
                  <c:v>6</c:v>
                </c:pt>
                <c:pt idx="2516">
                  <c:v>6</c:v>
                </c:pt>
                <c:pt idx="2517">
                  <c:v>6</c:v>
                </c:pt>
                <c:pt idx="2518">
                  <c:v>6</c:v>
                </c:pt>
                <c:pt idx="2519">
                  <c:v>6</c:v>
                </c:pt>
                <c:pt idx="2520">
                  <c:v>6</c:v>
                </c:pt>
                <c:pt idx="2521">
                  <c:v>6</c:v>
                </c:pt>
                <c:pt idx="2522">
                  <c:v>6</c:v>
                </c:pt>
                <c:pt idx="2523">
                  <c:v>6</c:v>
                </c:pt>
                <c:pt idx="2524">
                  <c:v>6</c:v>
                </c:pt>
                <c:pt idx="2525">
                  <c:v>6</c:v>
                </c:pt>
                <c:pt idx="2526">
                  <c:v>6</c:v>
                </c:pt>
                <c:pt idx="2527">
                  <c:v>6</c:v>
                </c:pt>
                <c:pt idx="2528">
                  <c:v>6</c:v>
                </c:pt>
                <c:pt idx="2529">
                  <c:v>6</c:v>
                </c:pt>
                <c:pt idx="2530">
                  <c:v>6</c:v>
                </c:pt>
                <c:pt idx="2531">
                  <c:v>6</c:v>
                </c:pt>
                <c:pt idx="2532">
                  <c:v>6</c:v>
                </c:pt>
                <c:pt idx="2533">
                  <c:v>6</c:v>
                </c:pt>
                <c:pt idx="2534">
                  <c:v>6</c:v>
                </c:pt>
                <c:pt idx="2535">
                  <c:v>6</c:v>
                </c:pt>
                <c:pt idx="2536">
                  <c:v>6</c:v>
                </c:pt>
                <c:pt idx="2537">
                  <c:v>6</c:v>
                </c:pt>
                <c:pt idx="2538">
                  <c:v>6</c:v>
                </c:pt>
                <c:pt idx="2539">
                  <c:v>6</c:v>
                </c:pt>
                <c:pt idx="2540">
                  <c:v>6</c:v>
                </c:pt>
                <c:pt idx="2541">
                  <c:v>6</c:v>
                </c:pt>
                <c:pt idx="2542">
                  <c:v>6</c:v>
                </c:pt>
                <c:pt idx="2543">
                  <c:v>6</c:v>
                </c:pt>
                <c:pt idx="2544">
                  <c:v>6</c:v>
                </c:pt>
                <c:pt idx="2545">
                  <c:v>6</c:v>
                </c:pt>
                <c:pt idx="2546">
                  <c:v>6</c:v>
                </c:pt>
                <c:pt idx="2547">
                  <c:v>6</c:v>
                </c:pt>
                <c:pt idx="2548">
                  <c:v>6</c:v>
                </c:pt>
                <c:pt idx="2549">
                  <c:v>6</c:v>
                </c:pt>
                <c:pt idx="2550">
                  <c:v>6</c:v>
                </c:pt>
                <c:pt idx="2551">
                  <c:v>6</c:v>
                </c:pt>
                <c:pt idx="2552">
                  <c:v>6</c:v>
                </c:pt>
                <c:pt idx="2553">
                  <c:v>6</c:v>
                </c:pt>
                <c:pt idx="2554">
                  <c:v>6</c:v>
                </c:pt>
                <c:pt idx="2555">
                  <c:v>6</c:v>
                </c:pt>
                <c:pt idx="2556">
                  <c:v>6</c:v>
                </c:pt>
                <c:pt idx="2557">
                  <c:v>6</c:v>
                </c:pt>
                <c:pt idx="2558">
                  <c:v>6</c:v>
                </c:pt>
                <c:pt idx="2559">
                  <c:v>6</c:v>
                </c:pt>
                <c:pt idx="2560">
                  <c:v>6</c:v>
                </c:pt>
                <c:pt idx="2561">
                  <c:v>6</c:v>
                </c:pt>
                <c:pt idx="2562">
                  <c:v>6</c:v>
                </c:pt>
                <c:pt idx="2563">
                  <c:v>6</c:v>
                </c:pt>
                <c:pt idx="2564">
                  <c:v>6</c:v>
                </c:pt>
                <c:pt idx="2565">
                  <c:v>6</c:v>
                </c:pt>
                <c:pt idx="2566">
                  <c:v>6</c:v>
                </c:pt>
                <c:pt idx="2567">
                  <c:v>6</c:v>
                </c:pt>
                <c:pt idx="2568">
                  <c:v>6</c:v>
                </c:pt>
                <c:pt idx="2569">
                  <c:v>6</c:v>
                </c:pt>
                <c:pt idx="2570">
                  <c:v>6</c:v>
                </c:pt>
                <c:pt idx="2571">
                  <c:v>6</c:v>
                </c:pt>
                <c:pt idx="2572">
                  <c:v>6</c:v>
                </c:pt>
                <c:pt idx="2573">
                  <c:v>6</c:v>
                </c:pt>
                <c:pt idx="2574">
                  <c:v>6</c:v>
                </c:pt>
                <c:pt idx="2575">
                  <c:v>6</c:v>
                </c:pt>
                <c:pt idx="2576">
                  <c:v>6</c:v>
                </c:pt>
                <c:pt idx="2577">
                  <c:v>6</c:v>
                </c:pt>
                <c:pt idx="2578">
                  <c:v>6</c:v>
                </c:pt>
                <c:pt idx="2579">
                  <c:v>6</c:v>
                </c:pt>
                <c:pt idx="2580">
                  <c:v>6</c:v>
                </c:pt>
                <c:pt idx="2581">
                  <c:v>6</c:v>
                </c:pt>
                <c:pt idx="2582">
                  <c:v>6</c:v>
                </c:pt>
                <c:pt idx="2583">
                  <c:v>6</c:v>
                </c:pt>
                <c:pt idx="2584">
                  <c:v>6</c:v>
                </c:pt>
                <c:pt idx="2585">
                  <c:v>6</c:v>
                </c:pt>
                <c:pt idx="2586">
                  <c:v>6</c:v>
                </c:pt>
                <c:pt idx="2587">
                  <c:v>6</c:v>
                </c:pt>
                <c:pt idx="2588">
                  <c:v>6</c:v>
                </c:pt>
                <c:pt idx="2589">
                  <c:v>6</c:v>
                </c:pt>
                <c:pt idx="2590">
                  <c:v>6</c:v>
                </c:pt>
                <c:pt idx="2591">
                  <c:v>6</c:v>
                </c:pt>
                <c:pt idx="2592">
                  <c:v>6</c:v>
                </c:pt>
                <c:pt idx="2593">
                  <c:v>6</c:v>
                </c:pt>
                <c:pt idx="2594">
                  <c:v>6</c:v>
                </c:pt>
                <c:pt idx="2595">
                  <c:v>6</c:v>
                </c:pt>
                <c:pt idx="2596">
                  <c:v>6</c:v>
                </c:pt>
                <c:pt idx="2597">
                  <c:v>6</c:v>
                </c:pt>
                <c:pt idx="2598">
                  <c:v>6</c:v>
                </c:pt>
                <c:pt idx="2599">
                  <c:v>6</c:v>
                </c:pt>
                <c:pt idx="2600">
                  <c:v>6</c:v>
                </c:pt>
              </c:numCache>
            </c:numRef>
          </c:yVal>
          <c:smooth val="1"/>
        </c:ser>
        <c:ser>
          <c:idx val="4"/>
          <c:order val="4"/>
          <c:tx>
            <c:v>256QAM</c:v>
          </c:tx>
          <c:spPr>
            <a:ln w="63500"/>
          </c:spPr>
          <c:marker>
            <c:symbol val="none"/>
          </c:marker>
          <c:xVal>
            <c:numRef>
              <c:f>'RBIR-CM'!$BE$19:$BE$2619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-15.860000000000012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-15.739999999999998</c:v>
                </c:pt>
                <c:pt idx="214">
                  <c:v>-15.72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-15.639999999999999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-15.360000000000012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-15.239999999999998</c:v>
                </c:pt>
                <c:pt idx="239">
                  <c:v>-15.22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-15.139999999999999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-14.860000000000012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-14.739999999999998</c:v>
                </c:pt>
                <c:pt idx="264">
                  <c:v>-14.72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-14.639999999999999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-14.360000000000012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-14.239999999999998</c:v>
                </c:pt>
                <c:pt idx="289">
                  <c:v>-14.22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-14.139999999999999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-13.860000000000012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-13.739999999999998</c:v>
                </c:pt>
                <c:pt idx="314">
                  <c:v>-13.72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-13.639999999999999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-13.360000000000012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-13.239999999999998</c:v>
                </c:pt>
                <c:pt idx="339">
                  <c:v>-13.22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-13.139999999999999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-12.860000000000012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-12.739999999999998</c:v>
                </c:pt>
                <c:pt idx="364">
                  <c:v>-12.72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-12.639999999999999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-12.360000000000012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-12.239999999999998</c:v>
                </c:pt>
                <c:pt idx="389">
                  <c:v>-12.22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-12.139999999999999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-11.860000000000012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-11.739999999999998</c:v>
                </c:pt>
                <c:pt idx="414">
                  <c:v>-11.719999999999999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-11.639999999999999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-11.360000000000012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-11.239999999999998</c:v>
                </c:pt>
                <c:pt idx="439">
                  <c:v>-11.219999999999999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-11.139999999999999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-10.860000000000012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-10.739999999999998</c:v>
                </c:pt>
                <c:pt idx="464">
                  <c:v>-10.719999999999999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-10.639999999999999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-10.360000000000012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-10.239999999999998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-10.139999999999999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-9.7399999999999984</c:v>
                </c:pt>
                <c:pt idx="514">
                  <c:v>-9.7199999999999989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-9.6399999999999988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-9.2399999999999984</c:v>
                </c:pt>
                <c:pt idx="539">
                  <c:v>-9.2199999999999989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-9.1399999999999988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-8.7399999999999984</c:v>
                </c:pt>
                <c:pt idx="564">
                  <c:v>-8.7199999999999989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-8.6399999999999988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-8.2399999999999984</c:v>
                </c:pt>
                <c:pt idx="589">
                  <c:v>-8.2199999999999989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-8.1399999999999988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-1.9800000000000022</c:v>
                </c:pt>
                <c:pt idx="902">
                  <c:v>-1.9600000000000024</c:v>
                </c:pt>
                <c:pt idx="903">
                  <c:v>-1.9400000000000028</c:v>
                </c:pt>
                <c:pt idx="904">
                  <c:v>-1.9199999999999966</c:v>
                </c:pt>
                <c:pt idx="905">
                  <c:v>-1.8999999999999968</c:v>
                </c:pt>
                <c:pt idx="906">
                  <c:v>-1.8799999999999972</c:v>
                </c:pt>
                <c:pt idx="907">
                  <c:v>-1.8599999999999974</c:v>
                </c:pt>
                <c:pt idx="908">
                  <c:v>-1.8399999999999979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-1.7800000000000011</c:v>
                </c:pt>
                <c:pt idx="912">
                  <c:v>-1.7599999999999953</c:v>
                </c:pt>
                <c:pt idx="913">
                  <c:v>-1.7399999999999956</c:v>
                </c:pt>
                <c:pt idx="914">
                  <c:v>-1.7199999999999958</c:v>
                </c:pt>
                <c:pt idx="915">
                  <c:v>-1.6999999999999977</c:v>
                </c:pt>
                <c:pt idx="916">
                  <c:v>-1.6799999999999982</c:v>
                </c:pt>
                <c:pt idx="917">
                  <c:v>-1.6600000000000001</c:v>
                </c:pt>
                <c:pt idx="918">
                  <c:v>-1.6400000000000021</c:v>
                </c:pt>
                <c:pt idx="919">
                  <c:v>-1.6200000000000021</c:v>
                </c:pt>
                <c:pt idx="920">
                  <c:v>-1.5999999999999961</c:v>
                </c:pt>
                <c:pt idx="921">
                  <c:v>-1.5799999999999963</c:v>
                </c:pt>
                <c:pt idx="922">
                  <c:v>-1.5599999999999965</c:v>
                </c:pt>
                <c:pt idx="923">
                  <c:v>-1.5399999999999967</c:v>
                </c:pt>
                <c:pt idx="924">
                  <c:v>-1.5199999999999974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-1.419999999999995</c:v>
                </c:pt>
                <c:pt idx="930">
                  <c:v>-1.3999999999999968</c:v>
                </c:pt>
                <c:pt idx="931">
                  <c:v>-1.3799999999999972</c:v>
                </c:pt>
                <c:pt idx="932">
                  <c:v>-1.3599999999999974</c:v>
                </c:pt>
                <c:pt idx="933">
                  <c:v>-1.3399999999999979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-1.2599999999999953</c:v>
                </c:pt>
                <c:pt idx="938">
                  <c:v>-1.2399999999999956</c:v>
                </c:pt>
                <c:pt idx="939">
                  <c:v>-1.2199999999999958</c:v>
                </c:pt>
                <c:pt idx="940">
                  <c:v>-1.1999999999999977</c:v>
                </c:pt>
                <c:pt idx="941">
                  <c:v>-1.1799999999999982</c:v>
                </c:pt>
                <c:pt idx="942">
                  <c:v>-1.1600000000000001</c:v>
                </c:pt>
                <c:pt idx="943">
                  <c:v>-1.1400000000000021</c:v>
                </c:pt>
                <c:pt idx="944">
                  <c:v>-1.1200000000000021</c:v>
                </c:pt>
                <c:pt idx="945">
                  <c:v>-1.0999999999999961</c:v>
                </c:pt>
                <c:pt idx="946">
                  <c:v>-1.0799999999999963</c:v>
                </c:pt>
                <c:pt idx="947">
                  <c:v>-1.0599999999999965</c:v>
                </c:pt>
                <c:pt idx="948">
                  <c:v>-1.0399999999999967</c:v>
                </c:pt>
                <c:pt idx="949">
                  <c:v>-1.0199999999999974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-0.89999999999999869</c:v>
                </c:pt>
                <c:pt idx="956">
                  <c:v>-0.87999999999999989</c:v>
                </c:pt>
                <c:pt idx="957">
                  <c:v>-0.85999999999999965</c:v>
                </c:pt>
                <c:pt idx="958">
                  <c:v>-0.84000000000000064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-0.7599999999999989</c:v>
                </c:pt>
                <c:pt idx="963">
                  <c:v>-0.73999999999999921</c:v>
                </c:pt>
                <c:pt idx="964">
                  <c:v>-0.71999999999999964</c:v>
                </c:pt>
                <c:pt idx="965">
                  <c:v>-0.69999999999999962</c:v>
                </c:pt>
                <c:pt idx="966">
                  <c:v>-0.68</c:v>
                </c:pt>
                <c:pt idx="967">
                  <c:v>-0.66000000000000114</c:v>
                </c:pt>
                <c:pt idx="968">
                  <c:v>-0.64000000000000146</c:v>
                </c:pt>
                <c:pt idx="969">
                  <c:v>-0.62000000000000177</c:v>
                </c:pt>
                <c:pt idx="970">
                  <c:v>-0.59999999999999787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-0.44000000000000128</c:v>
                </c:pt>
                <c:pt idx="979">
                  <c:v>-0.41999999999999887</c:v>
                </c:pt>
                <c:pt idx="980">
                  <c:v>-0.39999999999999947</c:v>
                </c:pt>
                <c:pt idx="981">
                  <c:v>-0.37999999999999989</c:v>
                </c:pt>
                <c:pt idx="982">
                  <c:v>-0.3600000000000001</c:v>
                </c:pt>
                <c:pt idx="983">
                  <c:v>-0.34000000000000008</c:v>
                </c:pt>
                <c:pt idx="984">
                  <c:v>-0.32000000000000067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-0.25999999999999845</c:v>
                </c:pt>
                <c:pt idx="988">
                  <c:v>-0.23999999999999874</c:v>
                </c:pt>
                <c:pt idx="989">
                  <c:v>-0.21999999999999925</c:v>
                </c:pt>
                <c:pt idx="990">
                  <c:v>-0.19999999999999954</c:v>
                </c:pt>
                <c:pt idx="991">
                  <c:v>-0.18000000000000005</c:v>
                </c:pt>
                <c:pt idx="992">
                  <c:v>-0.16000000000000014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-9.9999999999998063E-2</c:v>
                </c:pt>
                <c:pt idx="996">
                  <c:v>-7.9999999999998447E-2</c:v>
                </c:pt>
                <c:pt idx="997">
                  <c:v>-5.9999999999998846E-2</c:v>
                </c:pt>
                <c:pt idx="998">
                  <c:v>-3.9999999999999154E-2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3.9999999999999154E-2</c:v>
                </c:pt>
                <c:pt idx="1003">
                  <c:v>5.9999999999998846E-2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0.16000000000000014</c:v>
                </c:pt>
                <c:pt idx="1009">
                  <c:v>0.18000000000000005</c:v>
                </c:pt>
                <c:pt idx="1010">
                  <c:v>0.19999999999999954</c:v>
                </c:pt>
                <c:pt idx="1011">
                  <c:v>0.21999999999999925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0.32000000000000067</c:v>
                </c:pt>
                <c:pt idx="1017">
                  <c:v>0.34000000000000008</c:v>
                </c:pt>
                <c:pt idx="1018">
                  <c:v>0.3600000000000001</c:v>
                </c:pt>
                <c:pt idx="1019">
                  <c:v>0.37999999999999989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0.44000000000000128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0.58000000000000151</c:v>
                </c:pt>
                <c:pt idx="1030">
                  <c:v>0.60000000000000164</c:v>
                </c:pt>
                <c:pt idx="1031">
                  <c:v>0.62000000000000177</c:v>
                </c:pt>
                <c:pt idx="1032">
                  <c:v>0.64000000000000146</c:v>
                </c:pt>
                <c:pt idx="1033">
                  <c:v>0.66000000000000114</c:v>
                </c:pt>
                <c:pt idx="1034">
                  <c:v>0.68</c:v>
                </c:pt>
                <c:pt idx="1035">
                  <c:v>0.69999999999999962</c:v>
                </c:pt>
                <c:pt idx="1036">
                  <c:v>0.71999999999999964</c:v>
                </c:pt>
                <c:pt idx="1037">
                  <c:v>0.74000000000000277</c:v>
                </c:pt>
                <c:pt idx="1038">
                  <c:v>0.76000000000000245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0.84000000000000064</c:v>
                </c:pt>
                <c:pt idx="1043">
                  <c:v>0.85999999999999965</c:v>
                </c:pt>
                <c:pt idx="1044">
                  <c:v>0.87999999999999989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1.0199999999999974</c:v>
                </c:pt>
                <c:pt idx="1052">
                  <c:v>1.0399999999999967</c:v>
                </c:pt>
                <c:pt idx="1053">
                  <c:v>1.0599999999999965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1.1400000000000021</c:v>
                </c:pt>
                <c:pt idx="1058">
                  <c:v>1.1600000000000001</c:v>
                </c:pt>
                <c:pt idx="1059">
                  <c:v>1.1799999999999982</c:v>
                </c:pt>
                <c:pt idx="1060">
                  <c:v>1.1999999999999977</c:v>
                </c:pt>
                <c:pt idx="1061">
                  <c:v>1.2199999999999958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1.3399999999999979</c:v>
                </c:pt>
                <c:pt idx="1068">
                  <c:v>1.3599999999999974</c:v>
                </c:pt>
                <c:pt idx="1069">
                  <c:v>1.3799999999999972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1.5199999999999974</c:v>
                </c:pt>
                <c:pt idx="1077">
                  <c:v>1.5399999999999967</c:v>
                </c:pt>
                <c:pt idx="1078">
                  <c:v>1.5599999999999965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1.6400000000000021</c:v>
                </c:pt>
                <c:pt idx="1083">
                  <c:v>1.6600000000000001</c:v>
                </c:pt>
                <c:pt idx="1084">
                  <c:v>1.6799999999999982</c:v>
                </c:pt>
                <c:pt idx="1085">
                  <c:v>1.6999999999999977</c:v>
                </c:pt>
                <c:pt idx="1086">
                  <c:v>1.7199999999999958</c:v>
                </c:pt>
                <c:pt idx="1087">
                  <c:v>1.740000000000002</c:v>
                </c:pt>
                <c:pt idx="1088">
                  <c:v>1.760000000000002</c:v>
                </c:pt>
                <c:pt idx="1089">
                  <c:v>1.7800000000000011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1.8399999999999979</c:v>
                </c:pt>
                <c:pt idx="1093">
                  <c:v>1.8599999999999974</c:v>
                </c:pt>
                <c:pt idx="1094">
                  <c:v>1.8799999999999972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1.9400000000000028</c:v>
                </c:pt>
                <c:pt idx="1098">
                  <c:v>1.9600000000000024</c:v>
                </c:pt>
                <c:pt idx="1099">
                  <c:v>1.9800000000000022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8.1399999999999988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8.2200000000000024</c:v>
                </c:pt>
                <c:pt idx="1412">
                  <c:v>8.24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8.6399999999999988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8.7200000000000024</c:v>
                </c:pt>
                <c:pt idx="1437">
                  <c:v>8.74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9.1399999999999988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9.2200000000000024</c:v>
                </c:pt>
                <c:pt idx="1462">
                  <c:v>9.24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9.6399999999999988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9.7200000000000024</c:v>
                </c:pt>
                <c:pt idx="1487">
                  <c:v>9.74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10.139999999999999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10.24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10.360000000000012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10.639999999999999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10.72</c:v>
                </c:pt>
                <c:pt idx="1537">
                  <c:v>10.74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10.860000000000012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11.139999999999999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11.22</c:v>
                </c:pt>
                <c:pt idx="1562">
                  <c:v>11.24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11.360000000000012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11.639999999999999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11.72</c:v>
                </c:pt>
                <c:pt idx="1587">
                  <c:v>11.74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11.860000000000012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12.139999999999999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12.22</c:v>
                </c:pt>
                <c:pt idx="1612">
                  <c:v>12.24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12.360000000000012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12.639999999999999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12.72</c:v>
                </c:pt>
                <c:pt idx="1637">
                  <c:v>12.74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12.860000000000012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13.139999999999999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13.22</c:v>
                </c:pt>
                <c:pt idx="1662">
                  <c:v>13.24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13.360000000000012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13.639999999999999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13.72</c:v>
                </c:pt>
                <c:pt idx="1687">
                  <c:v>13.74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13.860000000000012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14.139999999999999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14.22</c:v>
                </c:pt>
                <c:pt idx="1712">
                  <c:v>14.24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14.360000000000012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14.639999999999999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14.72</c:v>
                </c:pt>
                <c:pt idx="1737">
                  <c:v>14.74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14.860000000000012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15.139999999999999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15.22</c:v>
                </c:pt>
                <c:pt idx="1762">
                  <c:v>15.24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15.360000000000012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15.639999999999999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15.72</c:v>
                </c:pt>
                <c:pt idx="1787">
                  <c:v>15.74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15.860000000000012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'RBIR-CM'!$BP$19:$BP$2619</c:f>
              <c:numCache>
                <c:formatCode>0.0000_ </c:formatCode>
                <c:ptCount val="2601"/>
                <c:pt idx="0">
                  <c:v>1.4403513853525667E-2</c:v>
                </c:pt>
                <c:pt idx="1">
                  <c:v>1.4410830207891667E-2</c:v>
                </c:pt>
                <c:pt idx="2">
                  <c:v>1.4514224034402667E-2</c:v>
                </c:pt>
                <c:pt idx="3">
                  <c:v>1.4531969120830658E-2</c:v>
                </c:pt>
                <c:pt idx="4">
                  <c:v>1.4642974923645335E-2</c:v>
                </c:pt>
                <c:pt idx="5">
                  <c:v>1.4674914567984318E-2</c:v>
                </c:pt>
                <c:pt idx="6">
                  <c:v>1.4747214847698999E-2</c:v>
                </c:pt>
                <c:pt idx="7">
                  <c:v>1.4830776225332021E-2</c:v>
                </c:pt>
                <c:pt idx="8">
                  <c:v>1.4910851498819029E-2</c:v>
                </c:pt>
                <c:pt idx="9">
                  <c:v>1.4959698801476315E-2</c:v>
                </c:pt>
                <c:pt idx="10">
                  <c:v>1.5039680602018341E-2</c:v>
                </c:pt>
                <c:pt idx="11">
                  <c:v>1.5129436037905671E-2</c:v>
                </c:pt>
                <c:pt idx="12">
                  <c:v>1.5191484248677369E-2</c:v>
                </c:pt>
                <c:pt idx="13">
                  <c:v>1.5256534375959E-2</c:v>
                </c:pt>
                <c:pt idx="14">
                  <c:v>1.5346020230156354E-2</c:v>
                </c:pt>
                <c:pt idx="15">
                  <c:v>1.5394884290435031E-2</c:v>
                </c:pt>
                <c:pt idx="16">
                  <c:v>1.5465241038086665E-2</c:v>
                </c:pt>
                <c:pt idx="17">
                  <c:v>1.5510293956528332E-2</c:v>
                </c:pt>
                <c:pt idx="18">
                  <c:v>1.5594988864638341E-2</c:v>
                </c:pt>
                <c:pt idx="19">
                  <c:v>1.5641820583454667E-2</c:v>
                </c:pt>
                <c:pt idx="20">
                  <c:v>1.574281293616234E-2</c:v>
                </c:pt>
                <c:pt idx="21">
                  <c:v>1.5820953414758341E-2</c:v>
                </c:pt>
                <c:pt idx="22">
                  <c:v>1.5890241180102332E-2</c:v>
                </c:pt>
                <c:pt idx="23">
                  <c:v>1.5946504061896689E-2</c:v>
                </c:pt>
                <c:pt idx="24">
                  <c:v>1.6027346225355E-2</c:v>
                </c:pt>
                <c:pt idx="25">
                  <c:v>1.6118117837900001E-2</c:v>
                </c:pt>
                <c:pt idx="26">
                  <c:v>1.6151135735822029E-2</c:v>
                </c:pt>
                <c:pt idx="27">
                  <c:v>1.6248577424306663E-2</c:v>
                </c:pt>
                <c:pt idx="28">
                  <c:v>1.6336594077419667E-2</c:v>
                </c:pt>
                <c:pt idx="29">
                  <c:v>1.6389568871475E-2</c:v>
                </c:pt>
                <c:pt idx="30">
                  <c:v>1.6474546985025332E-2</c:v>
                </c:pt>
                <c:pt idx="31">
                  <c:v>1.6537499932211999E-2</c:v>
                </c:pt>
                <c:pt idx="32">
                  <c:v>1.6616259229444333E-2</c:v>
                </c:pt>
                <c:pt idx="33">
                  <c:v>1.6700936062070001E-2</c:v>
                </c:pt>
                <c:pt idx="34">
                  <c:v>1.6790186617716703E-2</c:v>
                </c:pt>
                <c:pt idx="35">
                  <c:v>1.6856717419641998E-2</c:v>
                </c:pt>
                <c:pt idx="36">
                  <c:v>1.6889818326739681E-2</c:v>
                </c:pt>
                <c:pt idx="37">
                  <c:v>1.7010664200210669E-2</c:v>
                </c:pt>
                <c:pt idx="38">
                  <c:v>1.7077405570263333E-2</c:v>
                </c:pt>
                <c:pt idx="39">
                  <c:v>1.7163660636073667E-2</c:v>
                </c:pt>
                <c:pt idx="40">
                  <c:v>1.7265049265845669E-2</c:v>
                </c:pt>
                <c:pt idx="41">
                  <c:v>1.733652099679734E-2</c:v>
                </c:pt>
                <c:pt idx="42">
                  <c:v>1.7407494368503341E-2</c:v>
                </c:pt>
                <c:pt idx="43">
                  <c:v>1.7495263589580666E-2</c:v>
                </c:pt>
                <c:pt idx="44">
                  <c:v>1.7560408871024998E-2</c:v>
                </c:pt>
                <c:pt idx="45">
                  <c:v>1.7668982426225666E-2</c:v>
                </c:pt>
                <c:pt idx="46">
                  <c:v>1.7705490137628333E-2</c:v>
                </c:pt>
                <c:pt idx="47">
                  <c:v>1.7808953556767669E-2</c:v>
                </c:pt>
                <c:pt idx="48">
                  <c:v>1.7881065237588045E-2</c:v>
                </c:pt>
                <c:pt idx="49">
                  <c:v>1.7986466069803343E-2</c:v>
                </c:pt>
                <c:pt idx="50">
                  <c:v>1.8103239278906023E-2</c:v>
                </c:pt>
                <c:pt idx="51">
                  <c:v>1.8120451759492368E-2</c:v>
                </c:pt>
                <c:pt idx="52">
                  <c:v>1.824530574196238E-2</c:v>
                </c:pt>
                <c:pt idx="53">
                  <c:v>1.8274206125856656E-2</c:v>
                </c:pt>
                <c:pt idx="54">
                  <c:v>1.8407389813186358E-2</c:v>
                </c:pt>
                <c:pt idx="55">
                  <c:v>1.8452329375126669E-2</c:v>
                </c:pt>
                <c:pt idx="56">
                  <c:v>1.8542516718681692E-2</c:v>
                </c:pt>
                <c:pt idx="57">
                  <c:v>1.8645387753379001E-2</c:v>
                </c:pt>
                <c:pt idx="58">
                  <c:v>1.8744214724592329E-2</c:v>
                </c:pt>
                <c:pt idx="59">
                  <c:v>1.8808117213568044E-2</c:v>
                </c:pt>
                <c:pt idx="60">
                  <c:v>1.8907194804081671E-2</c:v>
                </c:pt>
                <c:pt idx="61">
                  <c:v>1.901702941581436E-2</c:v>
                </c:pt>
                <c:pt idx="62">
                  <c:v>1.9095748971002333E-2</c:v>
                </c:pt>
                <c:pt idx="63">
                  <c:v>1.9178049061117693E-2</c:v>
                </c:pt>
                <c:pt idx="64">
                  <c:v>1.9287740946895341E-2</c:v>
                </c:pt>
                <c:pt idx="65">
                  <c:v>1.9352077891661358E-2</c:v>
                </c:pt>
                <c:pt idx="66">
                  <c:v>1.9440537161345032E-2</c:v>
                </c:pt>
                <c:pt idx="67">
                  <c:v>1.9500439691169387E-2</c:v>
                </c:pt>
                <c:pt idx="68">
                  <c:v>1.9604976085635027E-2</c:v>
                </c:pt>
                <c:pt idx="69">
                  <c:v>1.9667063618564032E-2</c:v>
                </c:pt>
                <c:pt idx="70">
                  <c:v>1.9789971233089378E-2</c:v>
                </c:pt>
                <c:pt idx="71">
                  <c:v>1.9887311874999664E-2</c:v>
                </c:pt>
                <c:pt idx="72">
                  <c:v>1.9974738826100343E-2</c:v>
                </c:pt>
                <c:pt idx="73">
                  <c:v>2.0047674037537665E-2</c:v>
                </c:pt>
                <c:pt idx="74">
                  <c:v>2.0148213129809012E-2</c:v>
                </c:pt>
                <c:pt idx="75">
                  <c:v>2.0259582392803666E-2</c:v>
                </c:pt>
                <c:pt idx="76">
                  <c:v>2.0306454785773351E-2</c:v>
                </c:pt>
                <c:pt idx="77">
                  <c:v>2.0425837604042367E-2</c:v>
                </c:pt>
                <c:pt idx="78">
                  <c:v>2.0534587145667669E-2</c:v>
                </c:pt>
                <c:pt idx="79">
                  <c:v>2.0604142044786368E-2</c:v>
                </c:pt>
                <c:pt idx="80">
                  <c:v>2.0709118938300342E-2</c:v>
                </c:pt>
                <c:pt idx="81">
                  <c:v>2.0789926132547668E-2</c:v>
                </c:pt>
                <c:pt idx="82">
                  <c:v>2.0888649603306681E-2</c:v>
                </c:pt>
                <c:pt idx="83">
                  <c:v>2.0993870329169394E-2</c:v>
                </c:pt>
                <c:pt idx="84">
                  <c:v>2.110381762484342E-2</c:v>
                </c:pt>
                <c:pt idx="85">
                  <c:v>2.1188913807868352E-2</c:v>
                </c:pt>
                <c:pt idx="86">
                  <c:v>2.1236461531939671E-2</c:v>
                </c:pt>
                <c:pt idx="87">
                  <c:v>2.1382362453599712E-2</c:v>
                </c:pt>
                <c:pt idx="88">
                  <c:v>2.1467666565563048E-2</c:v>
                </c:pt>
                <c:pt idx="89">
                  <c:v>2.1574814530076682E-2</c:v>
                </c:pt>
                <c:pt idx="90">
                  <c:v>2.1698967345595E-2</c:v>
                </c:pt>
                <c:pt idx="91">
                  <c:v>2.1789800680139398E-2</c:v>
                </c:pt>
                <c:pt idx="92">
                  <c:v>2.1879935537939724E-2</c:v>
                </c:pt>
                <c:pt idx="93">
                  <c:v>2.1988774592820365E-2</c:v>
                </c:pt>
                <c:pt idx="94">
                  <c:v>2.2072876188173426E-2</c:v>
                </c:pt>
                <c:pt idx="95">
                  <c:v>2.2205066670342034E-2</c:v>
                </c:pt>
                <c:pt idx="96">
                  <c:v>2.2257079055267692E-2</c:v>
                </c:pt>
                <c:pt idx="97">
                  <c:v>2.2384167695195682E-2</c:v>
                </c:pt>
                <c:pt idx="98">
                  <c:v>2.2475864945329719E-2</c:v>
                </c:pt>
                <c:pt idx="99">
                  <c:v>2.2604950497178696E-2</c:v>
                </c:pt>
                <c:pt idx="100">
                  <c:v>2.2746690711933672E-2</c:v>
                </c:pt>
                <c:pt idx="101">
                  <c:v>2.2777264620435035E-2</c:v>
                </c:pt>
                <c:pt idx="102">
                  <c:v>2.2928372589883721E-2</c:v>
                </c:pt>
                <c:pt idx="103">
                  <c:v>2.2972039990505341E-2</c:v>
                </c:pt>
                <c:pt idx="104">
                  <c:v>2.313222752889868E-2</c:v>
                </c:pt>
                <c:pt idx="105">
                  <c:v>2.3194024914719641E-2</c:v>
                </c:pt>
                <c:pt idx="106">
                  <c:v>2.33065248606866E-2</c:v>
                </c:pt>
                <c:pt idx="107">
                  <c:v>2.3433312082594086E-2</c:v>
                </c:pt>
                <c:pt idx="108">
                  <c:v>2.3555396632663352E-2</c:v>
                </c:pt>
                <c:pt idx="109">
                  <c:v>2.3638451899542629E-2</c:v>
                </c:pt>
                <c:pt idx="110">
                  <c:v>2.3761261608336998E-2</c:v>
                </c:pt>
                <c:pt idx="111">
                  <c:v>2.3895873820609037E-2</c:v>
                </c:pt>
                <c:pt idx="112">
                  <c:v>2.3995553267722663E-2</c:v>
                </c:pt>
                <c:pt idx="113">
                  <c:v>2.4099514684197E-2</c:v>
                </c:pt>
                <c:pt idx="114">
                  <c:v>2.4234164474385367E-2</c:v>
                </c:pt>
                <c:pt idx="115">
                  <c:v>2.4318224379144663E-2</c:v>
                </c:pt>
                <c:pt idx="116">
                  <c:v>2.4429349142528672E-2</c:v>
                </c:pt>
                <c:pt idx="117">
                  <c:v>2.450823517845338E-2</c:v>
                </c:pt>
                <c:pt idx="118">
                  <c:v>2.4637378570716077E-2</c:v>
                </c:pt>
                <c:pt idx="119">
                  <c:v>2.4718952073011002E-2</c:v>
                </c:pt>
                <c:pt idx="120">
                  <c:v>2.4868803775611681E-2</c:v>
                </c:pt>
                <c:pt idx="121">
                  <c:v>2.499007043870834E-2</c:v>
                </c:pt>
                <c:pt idx="122">
                  <c:v>2.5100242492406034E-2</c:v>
                </c:pt>
                <c:pt idx="123">
                  <c:v>2.5194313036786993E-2</c:v>
                </c:pt>
                <c:pt idx="124">
                  <c:v>2.5319376175202361E-2</c:v>
                </c:pt>
                <c:pt idx="125">
                  <c:v>2.5456196014316996E-2</c:v>
                </c:pt>
                <c:pt idx="126">
                  <c:v>2.5521056330785327E-2</c:v>
                </c:pt>
                <c:pt idx="127">
                  <c:v>2.5667524571240666E-2</c:v>
                </c:pt>
                <c:pt idx="128">
                  <c:v>2.5801995185683737E-2</c:v>
                </c:pt>
                <c:pt idx="129">
                  <c:v>2.589265829412234E-2</c:v>
                </c:pt>
                <c:pt idx="130">
                  <c:v>2.6022440353283671E-2</c:v>
                </c:pt>
                <c:pt idx="131">
                  <c:v>2.6125792823256676E-2</c:v>
                </c:pt>
                <c:pt idx="132">
                  <c:v>2.6249467500883712E-2</c:v>
                </c:pt>
                <c:pt idx="133">
                  <c:v>2.6380247519736055E-2</c:v>
                </c:pt>
                <c:pt idx="134">
                  <c:v>2.6515825683489706E-2</c:v>
                </c:pt>
                <c:pt idx="135">
                  <c:v>2.662432846590004E-2</c:v>
                </c:pt>
                <c:pt idx="136">
                  <c:v>2.6690670344200342E-2</c:v>
                </c:pt>
                <c:pt idx="137">
                  <c:v>2.6867197465739057E-2</c:v>
                </c:pt>
                <c:pt idx="138">
                  <c:v>2.6975896648012372E-2</c:v>
                </c:pt>
                <c:pt idx="139">
                  <c:v>2.7109032712009713E-2</c:v>
                </c:pt>
                <c:pt idx="140">
                  <c:v>2.7261270815556057E-2</c:v>
                </c:pt>
                <c:pt idx="141">
                  <c:v>2.7376447119993055E-2</c:v>
                </c:pt>
                <c:pt idx="142">
                  <c:v>2.7490667123536032E-2</c:v>
                </c:pt>
                <c:pt idx="143">
                  <c:v>2.7625683994606336E-2</c:v>
                </c:pt>
                <c:pt idx="144">
                  <c:v>2.7733768571846399E-2</c:v>
                </c:pt>
                <c:pt idx="145">
                  <c:v>2.789498936415969E-2</c:v>
                </c:pt>
                <c:pt idx="146">
                  <c:v>2.7967134217340341E-2</c:v>
                </c:pt>
                <c:pt idx="147">
                  <c:v>2.8123418647479997E-2</c:v>
                </c:pt>
                <c:pt idx="148">
                  <c:v>2.8239743840927027E-2</c:v>
                </c:pt>
                <c:pt idx="149">
                  <c:v>2.8398045987681336E-2</c:v>
                </c:pt>
                <c:pt idx="150">
                  <c:v>2.8570409948033334E-2</c:v>
                </c:pt>
                <c:pt idx="151">
                  <c:v>2.8618772252615342E-2</c:v>
                </c:pt>
                <c:pt idx="152">
                  <c:v>2.880201343571169E-2</c:v>
                </c:pt>
                <c:pt idx="153">
                  <c:v>2.8865037035308998E-2</c:v>
                </c:pt>
                <c:pt idx="154">
                  <c:v>2.9058129259751667E-2</c:v>
                </c:pt>
                <c:pt idx="155">
                  <c:v>2.9141649987771016E-2</c:v>
                </c:pt>
                <c:pt idx="156">
                  <c:v>2.9281949435151045E-2</c:v>
                </c:pt>
                <c:pt idx="157">
                  <c:v>2.94383431547607E-2</c:v>
                </c:pt>
                <c:pt idx="158">
                  <c:v>2.9589255703217375E-2</c:v>
                </c:pt>
                <c:pt idx="159">
                  <c:v>2.9696591307583637E-2</c:v>
                </c:pt>
                <c:pt idx="160">
                  <c:v>2.9848869865370369E-2</c:v>
                </c:pt>
                <c:pt idx="161">
                  <c:v>3.001404961122869E-2</c:v>
                </c:pt>
                <c:pt idx="162">
                  <c:v>3.0140026116944336E-2</c:v>
                </c:pt>
                <c:pt idx="163">
                  <c:v>3.0271136624811408E-2</c:v>
                </c:pt>
                <c:pt idx="164">
                  <c:v>3.0436603047628002E-2</c:v>
                </c:pt>
                <c:pt idx="165">
                  <c:v>3.0545706302058665E-2</c:v>
                </c:pt>
                <c:pt idx="166">
                  <c:v>3.0685163975292692E-2</c:v>
                </c:pt>
                <c:pt idx="167">
                  <c:v>3.0788214325092666E-2</c:v>
                </c:pt>
                <c:pt idx="168">
                  <c:v>3.0947853279777691E-2</c:v>
                </c:pt>
                <c:pt idx="169">
                  <c:v>3.1054212771594404E-2</c:v>
                </c:pt>
                <c:pt idx="170">
                  <c:v>3.1237189070031368E-2</c:v>
                </c:pt>
                <c:pt idx="171">
                  <c:v>3.1388235448562382E-2</c:v>
                </c:pt>
                <c:pt idx="172">
                  <c:v>3.1526874851256999E-2</c:v>
                </c:pt>
                <c:pt idx="173">
                  <c:v>3.1647652559510055E-2</c:v>
                </c:pt>
                <c:pt idx="174">
                  <c:v>3.1803214858709732E-2</c:v>
                </c:pt>
                <c:pt idx="175">
                  <c:v>3.197146603825067E-2</c:v>
                </c:pt>
                <c:pt idx="176">
                  <c:v>3.2059523724868672E-2</c:v>
                </c:pt>
                <c:pt idx="177">
                  <c:v>3.2239414549359052E-2</c:v>
                </c:pt>
                <c:pt idx="178">
                  <c:v>3.2405768146553056E-2</c:v>
                </c:pt>
                <c:pt idx="179">
                  <c:v>3.2523201155359685E-2</c:v>
                </c:pt>
                <c:pt idx="180">
                  <c:v>3.2683722218767058E-2</c:v>
                </c:pt>
                <c:pt idx="181">
                  <c:v>3.281546465052905E-2</c:v>
                </c:pt>
                <c:pt idx="182">
                  <c:v>3.2970272435173101E-2</c:v>
                </c:pt>
                <c:pt idx="183">
                  <c:v>3.3132813561369392E-2</c:v>
                </c:pt>
                <c:pt idx="184">
                  <c:v>3.3300109688589014E-2</c:v>
                </c:pt>
                <c:pt idx="185">
                  <c:v>3.3438043480462386E-2</c:v>
                </c:pt>
                <c:pt idx="186">
                  <c:v>3.3528661938134967E-2</c:v>
                </c:pt>
                <c:pt idx="187">
                  <c:v>3.3742632400273052E-2</c:v>
                </c:pt>
                <c:pt idx="188">
                  <c:v>3.3880740876411714E-2</c:v>
                </c:pt>
                <c:pt idx="189">
                  <c:v>3.4046160713651671E-2</c:v>
                </c:pt>
                <c:pt idx="190">
                  <c:v>3.4233033929989692E-2</c:v>
                </c:pt>
                <c:pt idx="191">
                  <c:v>3.4378742881009047E-2</c:v>
                </c:pt>
                <c:pt idx="192">
                  <c:v>3.4523165259900006E-2</c:v>
                </c:pt>
                <c:pt idx="193">
                  <c:v>3.4690667764138004E-2</c:v>
                </c:pt>
                <c:pt idx="194">
                  <c:v>3.482899876215538E-2</c:v>
                </c:pt>
                <c:pt idx="195">
                  <c:v>3.5025894626717693E-2</c:v>
                </c:pt>
                <c:pt idx="196">
                  <c:v>3.5123997734914682E-2</c:v>
                </c:pt>
                <c:pt idx="197">
                  <c:v>3.5316336134843002E-2</c:v>
                </c:pt>
                <c:pt idx="198">
                  <c:v>3.5463553545646335E-2</c:v>
                </c:pt>
                <c:pt idx="199">
                  <c:v>3.5657875357497676E-2</c:v>
                </c:pt>
                <c:pt idx="200">
                  <c:v>3.586779529831767E-2</c:v>
                </c:pt>
                <c:pt idx="201">
                  <c:v>3.5939563433755671E-2</c:v>
                </c:pt>
                <c:pt idx="202">
                  <c:v>3.6162132167236662E-2</c:v>
                </c:pt>
                <c:pt idx="203">
                  <c:v>3.6250306573289724E-2</c:v>
                </c:pt>
                <c:pt idx="204">
                  <c:v>3.6483503397575695E-2</c:v>
                </c:pt>
                <c:pt idx="205">
                  <c:v>3.6594854056889996E-2</c:v>
                </c:pt>
                <c:pt idx="206">
                  <c:v>3.6769734305860668E-2</c:v>
                </c:pt>
                <c:pt idx="207">
                  <c:v>3.6962740570295714E-2</c:v>
                </c:pt>
                <c:pt idx="208">
                  <c:v>3.7149346613866083E-2</c:v>
                </c:pt>
                <c:pt idx="209">
                  <c:v>3.7287353204766047E-2</c:v>
                </c:pt>
                <c:pt idx="210">
                  <c:v>3.7476176449100423E-2</c:v>
                </c:pt>
                <c:pt idx="211">
                  <c:v>3.7679038124203763E-2</c:v>
                </c:pt>
                <c:pt idx="212">
                  <c:v>3.7837929345350692E-2</c:v>
                </c:pt>
                <c:pt idx="213">
                  <c:v>3.8002990232406997E-2</c:v>
                </c:pt>
                <c:pt idx="214">
                  <c:v>3.8206473243208985E-2</c:v>
                </c:pt>
                <c:pt idx="215">
                  <c:v>3.8347252506887336E-2</c:v>
                </c:pt>
                <c:pt idx="216">
                  <c:v>3.8522056157256339E-2</c:v>
                </c:pt>
                <c:pt idx="217">
                  <c:v>3.8655733666101005E-2</c:v>
                </c:pt>
                <c:pt idx="218">
                  <c:v>3.8853121843266336E-2</c:v>
                </c:pt>
                <c:pt idx="219">
                  <c:v>3.8990877836616672E-2</c:v>
                </c:pt>
                <c:pt idx="220">
                  <c:v>3.921455279875434E-2</c:v>
                </c:pt>
                <c:pt idx="221">
                  <c:v>3.9402602220346382E-2</c:v>
                </c:pt>
                <c:pt idx="222">
                  <c:v>3.9576790596826381E-2</c:v>
                </c:pt>
                <c:pt idx="223">
                  <c:v>3.9731201428395729E-2</c:v>
                </c:pt>
                <c:pt idx="224">
                  <c:v>3.9924634220061338E-2</c:v>
                </c:pt>
                <c:pt idx="225">
                  <c:v>4.0131663481619985E-2</c:v>
                </c:pt>
                <c:pt idx="226">
                  <c:v>4.0249447727708006E-2</c:v>
                </c:pt>
                <c:pt idx="227">
                  <c:v>4.0470542144473966E-2</c:v>
                </c:pt>
                <c:pt idx="228">
                  <c:v>4.0676363256251985E-2</c:v>
                </c:pt>
                <c:pt idx="229">
                  <c:v>4.082761425892411E-2</c:v>
                </c:pt>
                <c:pt idx="230">
                  <c:v>4.1026175353268329E-2</c:v>
                </c:pt>
                <c:pt idx="231">
                  <c:v>4.1193558411640976E-2</c:v>
                </c:pt>
                <c:pt idx="232">
                  <c:v>4.1387132977982327E-2</c:v>
                </c:pt>
                <c:pt idx="233">
                  <c:v>4.1589074934539012E-2</c:v>
                </c:pt>
                <c:pt idx="234">
                  <c:v>4.1795573501826333E-2</c:v>
                </c:pt>
                <c:pt idx="235">
                  <c:v>4.1970402905351985E-2</c:v>
                </c:pt>
                <c:pt idx="236">
                  <c:v>4.2092170708960014E-2</c:v>
                </c:pt>
                <c:pt idx="237">
                  <c:v>4.2351902148168724E-2</c:v>
                </c:pt>
                <c:pt idx="238">
                  <c:v>4.2526869463534671E-2</c:v>
                </c:pt>
                <c:pt idx="239">
                  <c:v>4.2732324900659105E-2</c:v>
                </c:pt>
                <c:pt idx="240">
                  <c:v>4.2961867043549408E-2</c:v>
                </c:pt>
                <c:pt idx="241">
                  <c:v>4.3145766814629671E-2</c:v>
                </c:pt>
                <c:pt idx="242">
                  <c:v>4.3327960141426106E-2</c:v>
                </c:pt>
                <c:pt idx="243">
                  <c:v>4.3535705623254255E-2</c:v>
                </c:pt>
                <c:pt idx="244">
                  <c:v>4.3712052864564692E-2</c:v>
                </c:pt>
                <c:pt idx="245">
                  <c:v>4.3952753808300014E-2</c:v>
                </c:pt>
                <c:pt idx="246">
                  <c:v>4.4084107735899998E-2</c:v>
                </c:pt>
                <c:pt idx="247">
                  <c:v>4.4320910600680725E-2</c:v>
                </c:pt>
                <c:pt idx="248">
                  <c:v>4.4506768361143013E-2</c:v>
                </c:pt>
                <c:pt idx="249">
                  <c:v>4.4745445314372669E-2</c:v>
                </c:pt>
                <c:pt idx="250">
                  <c:v>4.5001389429346748E-2</c:v>
                </c:pt>
                <c:pt idx="251">
                  <c:v>4.5103642680301995E-2</c:v>
                </c:pt>
                <c:pt idx="252">
                  <c:v>4.5374311713446067E-2</c:v>
                </c:pt>
                <c:pt idx="253">
                  <c:v>4.5494908513590337E-2</c:v>
                </c:pt>
                <c:pt idx="254">
                  <c:v>4.5776968070877985E-2</c:v>
                </c:pt>
                <c:pt idx="255">
                  <c:v>4.5923768047437703E-2</c:v>
                </c:pt>
                <c:pt idx="256">
                  <c:v>4.614157377743925E-2</c:v>
                </c:pt>
                <c:pt idx="257">
                  <c:v>4.6379786267064647E-2</c:v>
                </c:pt>
                <c:pt idx="258">
                  <c:v>4.6610514194558E-2</c:v>
                </c:pt>
                <c:pt idx="259">
                  <c:v>4.6787114910240797E-2</c:v>
                </c:pt>
                <c:pt idx="260">
                  <c:v>4.7021174103188013E-2</c:v>
                </c:pt>
                <c:pt idx="261">
                  <c:v>4.727042480124044E-2</c:v>
                </c:pt>
                <c:pt idx="262">
                  <c:v>4.7470397704376714E-2</c:v>
                </c:pt>
                <c:pt idx="263">
                  <c:v>4.7677800851384337E-2</c:v>
                </c:pt>
                <c:pt idx="264">
                  <c:v>4.7928113286544671E-2</c:v>
                </c:pt>
                <c:pt idx="265">
                  <c:v>4.8108793059644411E-2</c:v>
                </c:pt>
                <c:pt idx="266">
                  <c:v>4.8327581559347431E-2</c:v>
                </c:pt>
                <c:pt idx="267">
                  <c:v>4.8499904179862996E-2</c:v>
                </c:pt>
                <c:pt idx="268">
                  <c:v>4.8743939320977002E-2</c:v>
                </c:pt>
                <c:pt idx="269">
                  <c:v>4.8921291388041417E-2</c:v>
                </c:pt>
                <c:pt idx="270">
                  <c:v>4.9194911458704124E-2</c:v>
                </c:pt>
                <c:pt idx="271">
                  <c:v>4.9428837616217004E-2</c:v>
                </c:pt>
                <c:pt idx="272">
                  <c:v>4.9647297616153996E-2</c:v>
                </c:pt>
                <c:pt idx="273">
                  <c:v>4.9843907219737783E-2</c:v>
                </c:pt>
                <c:pt idx="274">
                  <c:v>5.0084261527218767E-2</c:v>
                </c:pt>
                <c:pt idx="275">
                  <c:v>5.0339055977856338E-2</c:v>
                </c:pt>
                <c:pt idx="276">
                  <c:v>5.0494701683306754E-2</c:v>
                </c:pt>
                <c:pt idx="277">
                  <c:v>5.0766512427620092E-2</c:v>
                </c:pt>
                <c:pt idx="278">
                  <c:v>5.1021096667269901E-2</c:v>
                </c:pt>
                <c:pt idx="279">
                  <c:v>5.1214889531161975E-2</c:v>
                </c:pt>
                <c:pt idx="280">
                  <c:v>5.1460431820663489E-2</c:v>
                </c:pt>
                <c:pt idx="281">
                  <c:v>5.1672402676272655E-2</c:v>
                </c:pt>
                <c:pt idx="282">
                  <c:v>5.191412624432841E-2</c:v>
                </c:pt>
                <c:pt idx="283">
                  <c:v>5.2164836010330416E-2</c:v>
                </c:pt>
                <c:pt idx="284">
                  <c:v>5.2419698465654661E-2</c:v>
                </c:pt>
                <c:pt idx="285">
                  <c:v>5.2640623107556704E-2</c:v>
                </c:pt>
                <c:pt idx="286">
                  <c:v>5.2802101105853753E-2</c:v>
                </c:pt>
                <c:pt idx="287">
                  <c:v>5.3117699302956088E-2</c:v>
                </c:pt>
                <c:pt idx="288">
                  <c:v>5.3338704547204401E-2</c:v>
                </c:pt>
                <c:pt idx="289">
                  <c:v>5.3593695692901754E-2</c:v>
                </c:pt>
                <c:pt idx="290">
                  <c:v>5.3875715933651987E-2</c:v>
                </c:pt>
                <c:pt idx="291">
                  <c:v>5.4107230802389106E-2</c:v>
                </c:pt>
                <c:pt idx="292">
                  <c:v>5.4336509838066503E-2</c:v>
                </c:pt>
                <c:pt idx="293">
                  <c:v>5.4593992585662013E-2</c:v>
                </c:pt>
                <c:pt idx="294">
                  <c:v>5.4817938262864997E-2</c:v>
                </c:pt>
                <c:pt idx="295">
                  <c:v>5.5112347760108996E-2</c:v>
                </c:pt>
                <c:pt idx="296">
                  <c:v>5.5286017973918439E-2</c:v>
                </c:pt>
                <c:pt idx="297">
                  <c:v>5.5577553140237004E-2</c:v>
                </c:pt>
                <c:pt idx="298">
                  <c:v>5.5811581834486826E-2</c:v>
                </c:pt>
                <c:pt idx="299">
                  <c:v>5.6104778971555656E-2</c:v>
                </c:pt>
                <c:pt idx="300">
                  <c:v>5.6417044139171764E-2</c:v>
                </c:pt>
                <c:pt idx="301">
                  <c:v>5.6558635931223102E-2</c:v>
                </c:pt>
                <c:pt idx="302">
                  <c:v>5.6888053281151006E-2</c:v>
                </c:pt>
                <c:pt idx="303">
                  <c:v>5.7050134461949002E-2</c:v>
                </c:pt>
                <c:pt idx="304">
                  <c:v>5.7391662086160998E-2</c:v>
                </c:pt>
                <c:pt idx="305">
                  <c:v>5.7583358105941736E-2</c:v>
                </c:pt>
                <c:pt idx="306">
                  <c:v>5.7854302813048104E-2</c:v>
                </c:pt>
                <c:pt idx="307">
                  <c:v>5.8148208172189256E-2</c:v>
                </c:pt>
                <c:pt idx="308">
                  <c:v>5.8433350487726722E-2</c:v>
                </c:pt>
                <c:pt idx="309">
                  <c:v>5.8658310403694305E-2</c:v>
                </c:pt>
                <c:pt idx="310">
                  <c:v>5.8948223903802333E-2</c:v>
                </c:pt>
                <c:pt idx="311">
                  <c:v>5.9254465978124012E-2</c:v>
                </c:pt>
                <c:pt idx="312">
                  <c:v>5.9505543289801337E-2</c:v>
                </c:pt>
                <c:pt idx="313">
                  <c:v>5.9765581841706536E-2</c:v>
                </c:pt>
                <c:pt idx="314">
                  <c:v>6.0073455976472671E-2</c:v>
                </c:pt>
                <c:pt idx="315">
                  <c:v>6.030417037651533E-2</c:v>
                </c:pt>
                <c:pt idx="316">
                  <c:v>6.057752573070934E-2</c:v>
                </c:pt>
                <c:pt idx="317">
                  <c:v>6.0798377401080399E-2</c:v>
                </c:pt>
                <c:pt idx="318">
                  <c:v>6.1099915089486999E-2</c:v>
                </c:pt>
                <c:pt idx="319">
                  <c:v>6.1326968504311997E-2</c:v>
                </c:pt>
                <c:pt idx="320">
                  <c:v>6.1661760693811997E-2</c:v>
                </c:pt>
                <c:pt idx="321">
                  <c:v>6.195240304612145E-2</c:v>
                </c:pt>
                <c:pt idx="322">
                  <c:v>6.2225815622634295E-2</c:v>
                </c:pt>
                <c:pt idx="323">
                  <c:v>6.2475150157998392E-2</c:v>
                </c:pt>
                <c:pt idx="324">
                  <c:v>6.2773476726812424E-2</c:v>
                </c:pt>
                <c:pt idx="325">
                  <c:v>6.3086968743638033E-2</c:v>
                </c:pt>
                <c:pt idx="326">
                  <c:v>6.3290536629696012E-2</c:v>
                </c:pt>
                <c:pt idx="327">
                  <c:v>6.3624630146204703E-2</c:v>
                </c:pt>
                <c:pt idx="328">
                  <c:v>6.3939305394407966E-2</c:v>
                </c:pt>
                <c:pt idx="329">
                  <c:v>6.418636748225498E-2</c:v>
                </c:pt>
                <c:pt idx="330">
                  <c:v>6.4489779857767104E-2</c:v>
                </c:pt>
                <c:pt idx="331">
                  <c:v>6.4757307642360332E-2</c:v>
                </c:pt>
                <c:pt idx="332">
                  <c:v>6.5058640630895323E-2</c:v>
                </c:pt>
                <c:pt idx="333">
                  <c:v>6.5369532625020002E-2</c:v>
                </c:pt>
                <c:pt idx="334">
                  <c:v>6.5683909099839011E-2</c:v>
                </c:pt>
                <c:pt idx="335">
                  <c:v>6.5962192203950998E-2</c:v>
                </c:pt>
                <c:pt idx="336">
                  <c:v>6.6173967092791691E-2</c:v>
                </c:pt>
                <c:pt idx="337">
                  <c:v>6.6557643928662674E-2</c:v>
                </c:pt>
                <c:pt idx="338">
                  <c:v>6.6835922880739002E-2</c:v>
                </c:pt>
                <c:pt idx="339">
                  <c:v>6.7152016458422115E-2</c:v>
                </c:pt>
                <c:pt idx="340">
                  <c:v>6.7498423178028816E-2</c:v>
                </c:pt>
                <c:pt idx="341">
                  <c:v>6.7789076896144787E-2</c:v>
                </c:pt>
                <c:pt idx="342">
                  <c:v>6.8076828142978371E-2</c:v>
                </c:pt>
                <c:pt idx="343">
                  <c:v>6.8395594789029998E-2</c:v>
                </c:pt>
                <c:pt idx="344">
                  <c:v>6.8678878711806668E-2</c:v>
                </c:pt>
                <c:pt idx="345">
                  <c:v>6.9038988795802336E-2</c:v>
                </c:pt>
                <c:pt idx="346">
                  <c:v>6.9266158599222985E-2</c:v>
                </c:pt>
                <c:pt idx="347">
                  <c:v>6.9624882353974002E-2</c:v>
                </c:pt>
                <c:pt idx="348">
                  <c:v>6.9918726632359693E-2</c:v>
                </c:pt>
                <c:pt idx="349">
                  <c:v>7.0278765013773337E-2</c:v>
                </c:pt>
                <c:pt idx="350">
                  <c:v>7.0659794084702007E-2</c:v>
                </c:pt>
                <c:pt idx="351">
                  <c:v>7.0851704772083662E-2</c:v>
                </c:pt>
                <c:pt idx="352">
                  <c:v>7.1252716009997691E-2</c:v>
                </c:pt>
                <c:pt idx="353">
                  <c:v>7.146748107301111E-2</c:v>
                </c:pt>
                <c:pt idx="354">
                  <c:v>7.1881244576194658E-2</c:v>
                </c:pt>
                <c:pt idx="355">
                  <c:v>7.2129456808484996E-2</c:v>
                </c:pt>
                <c:pt idx="356">
                  <c:v>7.2465957399352354E-2</c:v>
                </c:pt>
                <c:pt idx="357">
                  <c:v>7.2828267318840775E-2</c:v>
                </c:pt>
                <c:pt idx="358">
                  <c:v>7.3180311544235432E-2</c:v>
                </c:pt>
                <c:pt idx="359">
                  <c:v>7.3465577726750664E-2</c:v>
                </c:pt>
                <c:pt idx="360">
                  <c:v>7.3824230858219111E-2</c:v>
                </c:pt>
                <c:pt idx="361">
                  <c:v>7.4200287937782439E-2</c:v>
                </c:pt>
                <c:pt idx="362">
                  <c:v>7.4514681638555805E-2</c:v>
                </c:pt>
                <c:pt idx="363">
                  <c:v>7.4839895641003767E-2</c:v>
                </c:pt>
                <c:pt idx="364">
                  <c:v>7.5218309299604005E-2</c:v>
                </c:pt>
                <c:pt idx="365">
                  <c:v>7.5511450642877329E-2</c:v>
                </c:pt>
                <c:pt idx="366">
                  <c:v>7.5852244706740443E-2</c:v>
                </c:pt>
                <c:pt idx="367">
                  <c:v>7.6133712867847023E-2</c:v>
                </c:pt>
                <c:pt idx="368">
                  <c:v>7.6505906843610999E-2</c:v>
                </c:pt>
                <c:pt idx="369">
                  <c:v>7.6795020025564334E-2</c:v>
                </c:pt>
                <c:pt idx="370">
                  <c:v>7.7204524146031128E-2</c:v>
                </c:pt>
                <c:pt idx="371">
                  <c:v>7.756502861148333E-2</c:v>
                </c:pt>
                <c:pt idx="372">
                  <c:v>7.7906375169216002E-2</c:v>
                </c:pt>
                <c:pt idx="373">
                  <c:v>7.8221267907389008E-2</c:v>
                </c:pt>
                <c:pt idx="374">
                  <c:v>7.8590964588350007E-2</c:v>
                </c:pt>
                <c:pt idx="375">
                  <c:v>7.8976356648673016E-2</c:v>
                </c:pt>
                <c:pt idx="376">
                  <c:v>7.9240186865827664E-2</c:v>
                </c:pt>
                <c:pt idx="377">
                  <c:v>7.9650526024868384E-2</c:v>
                </c:pt>
                <c:pt idx="378">
                  <c:v>8.0038997585119745E-2</c:v>
                </c:pt>
                <c:pt idx="379">
                  <c:v>8.0352413680203003E-2</c:v>
                </c:pt>
                <c:pt idx="380">
                  <c:v>8.0726854451368346E-2</c:v>
                </c:pt>
                <c:pt idx="381">
                  <c:v>8.1063282047514201E-2</c:v>
                </c:pt>
                <c:pt idx="382">
                  <c:v>8.1438119291890654E-2</c:v>
                </c:pt>
                <c:pt idx="383">
                  <c:v>8.1822997682100662E-2</c:v>
                </c:pt>
                <c:pt idx="384">
                  <c:v>8.2210358056784005E-2</c:v>
                </c:pt>
                <c:pt idx="385">
                  <c:v>8.2559677262301651E-2</c:v>
                </c:pt>
                <c:pt idx="386">
                  <c:v>8.2834724486088002E-2</c:v>
                </c:pt>
                <c:pt idx="387">
                  <c:v>8.3301129923344E-2</c:v>
                </c:pt>
                <c:pt idx="388">
                  <c:v>8.3650323777030702E-2</c:v>
                </c:pt>
                <c:pt idx="389">
                  <c:v>8.4041496924575007E-2</c:v>
                </c:pt>
                <c:pt idx="390">
                  <c:v>8.4466639251205011E-2</c:v>
                </c:pt>
                <c:pt idx="391">
                  <c:v>8.4830406649979748E-2</c:v>
                </c:pt>
                <c:pt idx="392">
                  <c:v>8.5190436355124341E-2</c:v>
                </c:pt>
                <c:pt idx="393">
                  <c:v>8.5584417942057706E-2</c:v>
                </c:pt>
                <c:pt idx="394">
                  <c:v>8.5941298994061346E-2</c:v>
                </c:pt>
                <c:pt idx="395">
                  <c:v>8.6381521768999325E-2</c:v>
                </c:pt>
                <c:pt idx="396">
                  <c:v>8.6675861532604856E-2</c:v>
                </c:pt>
                <c:pt idx="397">
                  <c:v>8.711676522522567E-2</c:v>
                </c:pt>
                <c:pt idx="398">
                  <c:v>8.7484533795140984E-2</c:v>
                </c:pt>
                <c:pt idx="399">
                  <c:v>8.7926226531910665E-2</c:v>
                </c:pt>
                <c:pt idx="400">
                  <c:v>8.8390943066398067E-2</c:v>
                </c:pt>
                <c:pt idx="401">
                  <c:v>8.8646654704125694E-2</c:v>
                </c:pt>
                <c:pt idx="402">
                  <c:v>8.9134634425275333E-2</c:v>
                </c:pt>
                <c:pt idx="403">
                  <c:v>8.941579388471399E-2</c:v>
                </c:pt>
                <c:pt idx="404">
                  <c:v>8.9917045078680244E-2</c:v>
                </c:pt>
                <c:pt idx="405">
                  <c:v>9.0235938344790198E-2</c:v>
                </c:pt>
                <c:pt idx="406">
                  <c:v>9.0652958695385727E-2</c:v>
                </c:pt>
                <c:pt idx="407">
                  <c:v>9.1098951484213667E-2</c:v>
                </c:pt>
                <c:pt idx="408">
                  <c:v>9.1532922739799891E-2</c:v>
                </c:pt>
                <c:pt idx="409">
                  <c:v>9.1892980832099028E-2</c:v>
                </c:pt>
                <c:pt idx="410">
                  <c:v>9.2335877139192488E-2</c:v>
                </c:pt>
                <c:pt idx="411">
                  <c:v>9.2797126713966727E-2</c:v>
                </c:pt>
                <c:pt idx="412">
                  <c:v>9.3189586284121315E-2</c:v>
                </c:pt>
                <c:pt idx="413">
                  <c:v>9.359511591886556E-2</c:v>
                </c:pt>
                <c:pt idx="414">
                  <c:v>9.405962836225791E-2</c:v>
                </c:pt>
                <c:pt idx="415">
                  <c:v>9.4430209699883347E-2</c:v>
                </c:pt>
                <c:pt idx="416">
                  <c:v>9.4853958025537366E-2</c:v>
                </c:pt>
                <c:pt idx="417">
                  <c:v>9.5210685441249665E-2</c:v>
                </c:pt>
                <c:pt idx="418">
                  <c:v>9.5669336057274748E-2</c:v>
                </c:pt>
                <c:pt idx="419">
                  <c:v>9.603547832546927E-2</c:v>
                </c:pt>
                <c:pt idx="420">
                  <c:v>9.6535880705951482E-2</c:v>
                </c:pt>
                <c:pt idx="421">
                  <c:v>9.6982043333780674E-2</c:v>
                </c:pt>
                <c:pt idx="422">
                  <c:v>9.740695768566332E-2</c:v>
                </c:pt>
                <c:pt idx="423">
                  <c:v>9.7802909246601996E-2</c:v>
                </c:pt>
                <c:pt idx="424">
                  <c:v>9.826006650991953E-2</c:v>
                </c:pt>
                <c:pt idx="425">
                  <c:v>9.8733162643950489E-2</c:v>
                </c:pt>
                <c:pt idx="426">
                  <c:v>9.9072233492042708E-2</c:v>
                </c:pt>
                <c:pt idx="427">
                  <c:v>9.9575522572568242E-2</c:v>
                </c:pt>
                <c:pt idx="428">
                  <c:v>0.10005422007895216</c:v>
                </c:pt>
                <c:pt idx="429">
                  <c:v>0.10044979054633067</c:v>
                </c:pt>
                <c:pt idx="430">
                  <c:v>0.10091101451824365</c:v>
                </c:pt>
                <c:pt idx="431">
                  <c:v>0.10133241254665443</c:v>
                </c:pt>
                <c:pt idx="432">
                  <c:v>0.10179743852526868</c:v>
                </c:pt>
                <c:pt idx="433">
                  <c:v>0.10227283535625076</c:v>
                </c:pt>
                <c:pt idx="434">
                  <c:v>0.10274930228353647</c:v>
                </c:pt>
                <c:pt idx="435">
                  <c:v>0.10318610189285733</c:v>
                </c:pt>
                <c:pt idx="436">
                  <c:v>0.10354015844509569</c:v>
                </c:pt>
                <c:pt idx="437">
                  <c:v>0.10410670420961925</c:v>
                </c:pt>
                <c:pt idx="438">
                  <c:v>0.10454320579762043</c:v>
                </c:pt>
                <c:pt idx="439">
                  <c:v>0.1050261774954802</c:v>
                </c:pt>
                <c:pt idx="440">
                  <c:v>0.10554718193142666</c:v>
                </c:pt>
                <c:pt idx="441">
                  <c:v>0.10600084007555413</c:v>
                </c:pt>
                <c:pt idx="442">
                  <c:v>0.10644971923984033</c:v>
                </c:pt>
                <c:pt idx="443">
                  <c:v>0.10693555307814677</c:v>
                </c:pt>
                <c:pt idx="444">
                  <c:v>0.10738317358623962</c:v>
                </c:pt>
                <c:pt idx="445">
                  <c:v>0.10792066076845815</c:v>
                </c:pt>
                <c:pt idx="446">
                  <c:v>0.10829869297105962</c:v>
                </c:pt>
                <c:pt idx="447">
                  <c:v>0.10883963954890911</c:v>
                </c:pt>
                <c:pt idx="448">
                  <c:v>0.1092982475321372</c:v>
                </c:pt>
                <c:pt idx="449">
                  <c:v>0.10983922729282601</c:v>
                </c:pt>
                <c:pt idx="450">
                  <c:v>0.11040534587836465</c:v>
                </c:pt>
                <c:pt idx="451">
                  <c:v>0.11074122434476565</c:v>
                </c:pt>
                <c:pt idx="452">
                  <c:v>0.11133438242335944</c:v>
                </c:pt>
                <c:pt idx="453">
                  <c:v>0.11169852918746698</c:v>
                </c:pt>
                <c:pt idx="454">
                  <c:v>0.11230530438575198</c:v>
                </c:pt>
                <c:pt idx="455">
                  <c:v>0.11271194944220547</c:v>
                </c:pt>
                <c:pt idx="456">
                  <c:v>0.11322733278950566</c:v>
                </c:pt>
                <c:pt idx="457">
                  <c:v>0.11377517553569651</c:v>
                </c:pt>
                <c:pt idx="458">
                  <c:v>0.11430896179751619</c:v>
                </c:pt>
                <c:pt idx="459">
                  <c:v>0.11476118036709269</c:v>
                </c:pt>
                <c:pt idx="460">
                  <c:v>0.11530677004525085</c:v>
                </c:pt>
                <c:pt idx="461">
                  <c:v>0.11587145097488839</c:v>
                </c:pt>
                <c:pt idx="462">
                  <c:v>0.1163595963076359</c:v>
                </c:pt>
                <c:pt idx="463">
                  <c:v>0.11686352187053115</c:v>
                </c:pt>
                <c:pt idx="464">
                  <c:v>0.11743258049935133</c:v>
                </c:pt>
                <c:pt idx="465">
                  <c:v>0.11789858303864911</c:v>
                </c:pt>
                <c:pt idx="466">
                  <c:v>0.11842378100838651</c:v>
                </c:pt>
                <c:pt idx="467">
                  <c:v>0.11887329827064111</c:v>
                </c:pt>
                <c:pt idx="468">
                  <c:v>0.11943717369626133</c:v>
                </c:pt>
                <c:pt idx="469">
                  <c:v>0.11989826516488233</c:v>
                </c:pt>
                <c:pt idx="470">
                  <c:v>0.12050869723159367</c:v>
                </c:pt>
                <c:pt idx="471">
                  <c:v>0.1210592854602771</c:v>
                </c:pt>
                <c:pt idx="472">
                  <c:v>0.12158637609028951</c:v>
                </c:pt>
                <c:pt idx="473">
                  <c:v>0.12208188703645066</c:v>
                </c:pt>
                <c:pt idx="474">
                  <c:v>0.1226456102224021</c:v>
                </c:pt>
                <c:pt idx="475">
                  <c:v>0.12322510591393228</c:v>
                </c:pt>
                <c:pt idx="476">
                  <c:v>0.12365737771898044</c:v>
                </c:pt>
                <c:pt idx="477">
                  <c:v>0.124273368254323</c:v>
                </c:pt>
                <c:pt idx="478">
                  <c:v>0.1248617581455561</c:v>
                </c:pt>
                <c:pt idx="479">
                  <c:v>0.12535833302712493</c:v>
                </c:pt>
                <c:pt idx="480">
                  <c:v>0.12592497654230617</c:v>
                </c:pt>
                <c:pt idx="481">
                  <c:v>0.12645046367655965</c:v>
                </c:pt>
                <c:pt idx="482">
                  <c:v>0.127025475090846</c:v>
                </c:pt>
                <c:pt idx="483">
                  <c:v>0.12761095178832604</c:v>
                </c:pt>
                <c:pt idx="484">
                  <c:v>0.12819559011433801</c:v>
                </c:pt>
                <c:pt idx="485">
                  <c:v>0.12873939308975341</c:v>
                </c:pt>
                <c:pt idx="486">
                  <c:v>0.12919130141096241</c:v>
                </c:pt>
                <c:pt idx="487">
                  <c:v>0.12987843178321534</c:v>
                </c:pt>
                <c:pt idx="488">
                  <c:v>0.13042169292063635</c:v>
                </c:pt>
                <c:pt idx="489">
                  <c:v>0.13101621654620929</c:v>
                </c:pt>
                <c:pt idx="490">
                  <c:v>0.13165327805845445</c:v>
                </c:pt>
                <c:pt idx="491">
                  <c:v>0.13221671486476674</c:v>
                </c:pt>
                <c:pt idx="492">
                  <c:v>0.13277407538139541</c:v>
                </c:pt>
                <c:pt idx="493">
                  <c:v>0.1333713820334847</c:v>
                </c:pt>
                <c:pt idx="494">
                  <c:v>0.13393008158837069</c:v>
                </c:pt>
                <c:pt idx="495">
                  <c:v>0.13458499215560571</c:v>
                </c:pt>
                <c:pt idx="496">
                  <c:v>0.13506641952026638</c:v>
                </c:pt>
                <c:pt idx="497">
                  <c:v>0.13572841914297687</c:v>
                </c:pt>
                <c:pt idx="498">
                  <c:v>0.13629788249324395</c:v>
                </c:pt>
                <c:pt idx="499">
                  <c:v>0.13695886671610119</c:v>
                </c:pt>
                <c:pt idx="500">
                  <c:v>0.13764714763212757</c:v>
                </c:pt>
                <c:pt idx="501">
                  <c:v>0.13808278040409822</c:v>
                </c:pt>
                <c:pt idx="502">
                  <c:v>0.13880240720365911</c:v>
                </c:pt>
                <c:pt idx="503">
                  <c:v>0.13926934287800202</c:v>
                </c:pt>
                <c:pt idx="504">
                  <c:v>0.140002696283167</c:v>
                </c:pt>
                <c:pt idx="505">
                  <c:v>0.14051738528406926</c:v>
                </c:pt>
                <c:pt idx="506">
                  <c:v>0.1411521177544737</c:v>
                </c:pt>
                <c:pt idx="507">
                  <c:v>0.14182311824367977</c:v>
                </c:pt>
                <c:pt idx="508">
                  <c:v>0.14247773197650071</c:v>
                </c:pt>
                <c:pt idx="509">
                  <c:v>0.14304264951994025</c:v>
                </c:pt>
                <c:pt idx="510">
                  <c:v>0.14371259244984286</c:v>
                </c:pt>
                <c:pt idx="511">
                  <c:v>0.14440203835090126</c:v>
                </c:pt>
                <c:pt idx="512">
                  <c:v>0.14500663014997744</c:v>
                </c:pt>
                <c:pt idx="513">
                  <c:v>0.14563024544943692</c:v>
                </c:pt>
                <c:pt idx="514">
                  <c:v>0.14632541419380241</c:v>
                </c:pt>
                <c:pt idx="515">
                  <c:v>0.14690806600309589</c:v>
                </c:pt>
                <c:pt idx="516">
                  <c:v>0.14755645383948238</c:v>
                </c:pt>
                <c:pt idx="517">
                  <c:v>0.14811944200728142</c:v>
                </c:pt>
                <c:pt idx="518">
                  <c:v>0.14881052748627399</c:v>
                </c:pt>
                <c:pt idx="519">
                  <c:v>0.14938770926505732</c:v>
                </c:pt>
                <c:pt idx="520">
                  <c:v>0.15013046434100641</c:v>
                </c:pt>
                <c:pt idx="521">
                  <c:v>0.15080745038695625</c:v>
                </c:pt>
                <c:pt idx="522">
                  <c:v>0.15145854875118644</c:v>
                </c:pt>
                <c:pt idx="523">
                  <c:v>0.1520753747907457</c:v>
                </c:pt>
                <c:pt idx="524">
                  <c:v>0.15276801987144512</c:v>
                </c:pt>
                <c:pt idx="525">
                  <c:v>0.15347571003452071</c:v>
                </c:pt>
                <c:pt idx="526">
                  <c:v>0.15402238866327689</c:v>
                </c:pt>
                <c:pt idx="527">
                  <c:v>0.15477409481643375</c:v>
                </c:pt>
                <c:pt idx="528">
                  <c:v>0.15549490556142534</c:v>
                </c:pt>
                <c:pt idx="529">
                  <c:v>0.15611462697441</c:v>
                </c:pt>
                <c:pt idx="530">
                  <c:v>0.15680840480692149</c:v>
                </c:pt>
                <c:pt idx="531">
                  <c:v>0.15746037948584332</c:v>
                </c:pt>
                <c:pt idx="532">
                  <c:v>0.15816851311342622</c:v>
                </c:pt>
                <c:pt idx="533">
                  <c:v>0.15888685880058098</c:v>
                </c:pt>
                <c:pt idx="534">
                  <c:v>0.1596018763335551</c:v>
                </c:pt>
                <c:pt idx="535">
                  <c:v>0.16027549850724326</c:v>
                </c:pt>
                <c:pt idx="536">
                  <c:v>0.16084746445851297</c:v>
                </c:pt>
                <c:pt idx="537">
                  <c:v>0.16167882133285011</c:v>
                </c:pt>
                <c:pt idx="538">
                  <c:v>0.16235155761769932</c:v>
                </c:pt>
                <c:pt idx="539">
                  <c:v>0.16308060047575135</c:v>
                </c:pt>
                <c:pt idx="540">
                  <c:v>0.16385716641163131</c:v>
                </c:pt>
                <c:pt idx="541">
                  <c:v>0.16455358693852165</c:v>
                </c:pt>
                <c:pt idx="542">
                  <c:v>0.16524231457816926</c:v>
                </c:pt>
                <c:pt idx="543">
                  <c:v>0.16597386386085666</c:v>
                </c:pt>
                <c:pt idx="544">
                  <c:v>0.16666738632538899</c:v>
                </c:pt>
                <c:pt idx="545">
                  <c:v>0.16746304151909402</c:v>
                </c:pt>
                <c:pt idx="546">
                  <c:v>0.16807096533110566</c:v>
                </c:pt>
                <c:pt idx="547">
                  <c:v>0.16887833165905133</c:v>
                </c:pt>
                <c:pt idx="548">
                  <c:v>0.16958194574233892</c:v>
                </c:pt>
                <c:pt idx="549">
                  <c:v>0.17038688182882619</c:v>
                </c:pt>
                <c:pt idx="550">
                  <c:v>0.17122125250812426</c:v>
                </c:pt>
                <c:pt idx="551">
                  <c:v>0.17177969104491933</c:v>
                </c:pt>
                <c:pt idx="552">
                  <c:v>0.17265025771229056</c:v>
                </c:pt>
                <c:pt idx="553">
                  <c:v>0.17324321045833163</c:v>
                </c:pt>
                <c:pt idx="554">
                  <c:v>0.17412731490617364</c:v>
                </c:pt>
                <c:pt idx="555">
                  <c:v>0.17477375802060333</c:v>
                </c:pt>
                <c:pt idx="556">
                  <c:v>0.17555210010804734</c:v>
                </c:pt>
                <c:pt idx="557">
                  <c:v>0.17637082048321687</c:v>
                </c:pt>
                <c:pt idx="558">
                  <c:v>0.17717053180243253</c:v>
                </c:pt>
                <c:pt idx="559">
                  <c:v>0.17787201639691566</c:v>
                </c:pt>
                <c:pt idx="560">
                  <c:v>0.17869130027279156</c:v>
                </c:pt>
                <c:pt idx="561">
                  <c:v>0.17953002344437241</c:v>
                </c:pt>
                <c:pt idx="562">
                  <c:v>0.18027510526748619</c:v>
                </c:pt>
                <c:pt idx="563">
                  <c:v>0.18104305443945357</c:v>
                </c:pt>
                <c:pt idx="564">
                  <c:v>0.18188909099905171</c:v>
                </c:pt>
                <c:pt idx="565">
                  <c:v>0.18261301165984034</c:v>
                </c:pt>
                <c:pt idx="566">
                  <c:v>0.18340969181011538</c:v>
                </c:pt>
                <c:pt idx="567">
                  <c:v>0.18411010817957299</c:v>
                </c:pt>
                <c:pt idx="568">
                  <c:v>0.18495369950593438</c:v>
                </c:pt>
                <c:pt idx="569">
                  <c:v>0.185671462201599</c:v>
                </c:pt>
                <c:pt idx="570">
                  <c:v>0.18657204368693125</c:v>
                </c:pt>
                <c:pt idx="571">
                  <c:v>0.18740068805693796</c:v>
                </c:pt>
                <c:pt idx="572">
                  <c:v>0.18820093808118463</c:v>
                </c:pt>
                <c:pt idx="573">
                  <c:v>0.18896419553715982</c:v>
                </c:pt>
                <c:pt idx="574">
                  <c:v>0.18981143954353896</c:v>
                </c:pt>
                <c:pt idx="575">
                  <c:v>0.190672262560179</c:v>
                </c:pt>
                <c:pt idx="576">
                  <c:v>0.19135791572140434</c:v>
                </c:pt>
                <c:pt idx="577">
                  <c:v>0.19227165250265388</c:v>
                </c:pt>
                <c:pt idx="578">
                  <c:v>0.19315092738711837</c:v>
                </c:pt>
                <c:pt idx="579">
                  <c:v>0.19391930886570433</c:v>
                </c:pt>
                <c:pt idx="580">
                  <c:v>0.19476504043701157</c:v>
                </c:pt>
                <c:pt idx="581">
                  <c:v>0.19556923894062053</c:v>
                </c:pt>
                <c:pt idx="582">
                  <c:v>0.19643702455707096</c:v>
                </c:pt>
                <c:pt idx="583">
                  <c:v>0.19731427747449626</c:v>
                </c:pt>
                <c:pt idx="584">
                  <c:v>0.19818504355524641</c:v>
                </c:pt>
                <c:pt idx="585">
                  <c:v>0.19901462833587133</c:v>
                </c:pt>
                <c:pt idx="586">
                  <c:v>0.19973231302706293</c:v>
                </c:pt>
                <c:pt idx="587">
                  <c:v>0.20073469784697454</c:v>
                </c:pt>
                <c:pt idx="588">
                  <c:v>0.20156290668785101</c:v>
                </c:pt>
                <c:pt idx="589">
                  <c:v>0.20245264511597622</c:v>
                </c:pt>
                <c:pt idx="590">
                  <c:v>0.20339540703831496</c:v>
                </c:pt>
                <c:pt idx="591">
                  <c:v>0.20425135236914421</c:v>
                </c:pt>
                <c:pt idx="592">
                  <c:v>0.20509758269668241</c:v>
                </c:pt>
                <c:pt idx="593">
                  <c:v>0.20598926861637029</c:v>
                </c:pt>
                <c:pt idx="594">
                  <c:v>0.20684476806419541</c:v>
                </c:pt>
                <c:pt idx="595">
                  <c:v>0.20780760431661935</c:v>
                </c:pt>
                <c:pt idx="596">
                  <c:v>0.20856855165722538</c:v>
                </c:pt>
                <c:pt idx="597">
                  <c:v>0.20954883837667695</c:v>
                </c:pt>
                <c:pt idx="598">
                  <c:v>0.21041315477266645</c:v>
                </c:pt>
                <c:pt idx="599">
                  <c:v>0.21138914814989293</c:v>
                </c:pt>
                <c:pt idx="600">
                  <c:v>0.212350668364996</c:v>
                </c:pt>
                <c:pt idx="601">
                  <c:v>0.21310907932614803</c:v>
                </c:pt>
                <c:pt idx="602">
                  <c:v>0.21412431498994172</c:v>
                </c:pt>
                <c:pt idx="603">
                  <c:v>0.21491290910556302</c:v>
                </c:pt>
                <c:pt idx="604">
                  <c:v>0.21593969967728532</c:v>
                </c:pt>
                <c:pt idx="605">
                  <c:v>0.21677487096443049</c:v>
                </c:pt>
                <c:pt idx="606">
                  <c:v>0.21771902048134145</c:v>
                </c:pt>
                <c:pt idx="607">
                  <c:v>0.21869764399734226</c:v>
                </c:pt>
                <c:pt idx="608">
                  <c:v>0.21966077453670524</c:v>
                </c:pt>
                <c:pt idx="609">
                  <c:v>0.22054453437862601</c:v>
                </c:pt>
                <c:pt idx="610">
                  <c:v>0.22152795455716698</c:v>
                </c:pt>
                <c:pt idx="611">
                  <c:v>0.22252633411123979</c:v>
                </c:pt>
                <c:pt idx="612">
                  <c:v>0.22344861233455987</c:v>
                </c:pt>
                <c:pt idx="613">
                  <c:v>0.22439235002561625</c:v>
                </c:pt>
                <c:pt idx="614">
                  <c:v>0.22540040648762383</c:v>
                </c:pt>
                <c:pt idx="615">
                  <c:v>0.22631072152850068</c:v>
                </c:pt>
                <c:pt idx="616">
                  <c:v>0.22728214121080798</c:v>
                </c:pt>
                <c:pt idx="617">
                  <c:v>0.22817325060173627</c:v>
                </c:pt>
                <c:pt idx="618">
                  <c:v>0.22918499727305328</c:v>
                </c:pt>
                <c:pt idx="619">
                  <c:v>0.23009384180105774</c:v>
                </c:pt>
                <c:pt idx="620">
                  <c:v>0.23115427751655718</c:v>
                </c:pt>
                <c:pt idx="621">
                  <c:v>0.23215699500481252</c:v>
                </c:pt>
                <c:pt idx="622">
                  <c:v>0.23313744410550574</c:v>
                </c:pt>
                <c:pt idx="623">
                  <c:v>0.23408910016269188</c:v>
                </c:pt>
                <c:pt idx="624">
                  <c:v>0.23511120477475977</c:v>
                </c:pt>
                <c:pt idx="625">
                  <c:v>0.23614266079440199</c:v>
                </c:pt>
                <c:pt idx="626">
                  <c:v>0.23703304582854551</c:v>
                </c:pt>
                <c:pt idx="627">
                  <c:v>0.23811395498833254</c:v>
                </c:pt>
                <c:pt idx="628">
                  <c:v>0.23916714463906671</c:v>
                </c:pt>
                <c:pt idx="629">
                  <c:v>0.24013046890017503</c:v>
                </c:pt>
                <c:pt idx="630">
                  <c:v>0.24115450414515369</c:v>
                </c:pt>
                <c:pt idx="631">
                  <c:v>0.24214946550153033</c:v>
                </c:pt>
                <c:pt idx="632">
                  <c:v>0.24319931410081574</c:v>
                </c:pt>
                <c:pt idx="633">
                  <c:v>0.24425619982845773</c:v>
                </c:pt>
                <c:pt idx="634">
                  <c:v>0.24530629257380057</c:v>
                </c:pt>
                <c:pt idx="635">
                  <c:v>0.24632737373003041</c:v>
                </c:pt>
                <c:pt idx="636">
                  <c:v>0.24725764094412722</c:v>
                </c:pt>
                <c:pt idx="637">
                  <c:v>0.24842195036682899</c:v>
                </c:pt>
                <c:pt idx="638">
                  <c:v>0.24944450815256641</c:v>
                </c:pt>
                <c:pt idx="639">
                  <c:v>0.25051820420942789</c:v>
                </c:pt>
                <c:pt idx="640">
                  <c:v>0.25163722669909788</c:v>
                </c:pt>
                <c:pt idx="641">
                  <c:v>0.25268713428682799</c:v>
                </c:pt>
                <c:pt idx="642">
                  <c:v>0.25372887814136047</c:v>
                </c:pt>
                <c:pt idx="643">
                  <c:v>0.25480744118488896</c:v>
                </c:pt>
                <c:pt idx="644">
                  <c:v>0.25586244009301684</c:v>
                </c:pt>
                <c:pt idx="645">
                  <c:v>0.2570020905446968</c:v>
                </c:pt>
                <c:pt idx="646">
                  <c:v>0.25798110272216335</c:v>
                </c:pt>
                <c:pt idx="647">
                  <c:v>0.25914113081091633</c:v>
                </c:pt>
                <c:pt idx="648">
                  <c:v>0.26020536624962981</c:v>
                </c:pt>
                <c:pt idx="649">
                  <c:v>0.26136247398012502</c:v>
                </c:pt>
                <c:pt idx="650">
                  <c:v>0.26254559144730272</c:v>
                </c:pt>
                <c:pt idx="651">
                  <c:v>0.26348738209909417</c:v>
                </c:pt>
                <c:pt idx="652">
                  <c:v>0.26470818713639854</c:v>
                </c:pt>
                <c:pt idx="653">
                  <c:v>0.26568293776303981</c:v>
                </c:pt>
                <c:pt idx="654">
                  <c:v>0.26691488093569793</c:v>
                </c:pt>
                <c:pt idx="655">
                  <c:v>0.26794143936385911</c:v>
                </c:pt>
                <c:pt idx="656">
                  <c:v>0.26908626775975936</c:v>
                </c:pt>
                <c:pt idx="657">
                  <c:v>0.27026912183831775</c:v>
                </c:pt>
                <c:pt idx="658">
                  <c:v>0.2714343478170963</c:v>
                </c:pt>
                <c:pt idx="659">
                  <c:v>0.27251361066621499</c:v>
                </c:pt>
                <c:pt idx="660">
                  <c:v>0.27370376735832008</c:v>
                </c:pt>
                <c:pt idx="661">
                  <c:v>0.27490782036850248</c:v>
                </c:pt>
                <c:pt idx="662">
                  <c:v>0.27602911067425745</c:v>
                </c:pt>
                <c:pt idx="663">
                  <c:v>0.27717590200539849</c:v>
                </c:pt>
                <c:pt idx="664">
                  <c:v>0.27839164534402039</c:v>
                </c:pt>
                <c:pt idx="665">
                  <c:v>0.27950308817442882</c:v>
                </c:pt>
                <c:pt idx="666">
                  <c:v>0.28068162473306985</c:v>
                </c:pt>
                <c:pt idx="667">
                  <c:v>0.2817699927584798</c:v>
                </c:pt>
                <c:pt idx="668">
                  <c:v>0.28299240649121349</c:v>
                </c:pt>
                <c:pt idx="669">
                  <c:v>0.28410214667378325</c:v>
                </c:pt>
                <c:pt idx="670">
                  <c:v>0.28537747255059398</c:v>
                </c:pt>
                <c:pt idx="671">
                  <c:v>0.28659052011788488</c:v>
                </c:pt>
                <c:pt idx="672">
                  <c:v>0.28777949737364944</c:v>
                </c:pt>
                <c:pt idx="673">
                  <c:v>0.28893790981757689</c:v>
                </c:pt>
                <c:pt idx="674">
                  <c:v>0.29017368420099682</c:v>
                </c:pt>
                <c:pt idx="675">
                  <c:v>0.29141627277679832</c:v>
                </c:pt>
                <c:pt idx="676">
                  <c:v>0.29250753304936367</c:v>
                </c:pt>
                <c:pt idx="677">
                  <c:v>0.29380891052450314</c:v>
                </c:pt>
                <c:pt idx="678">
                  <c:v>0.295079742459392</c:v>
                </c:pt>
                <c:pt idx="679">
                  <c:v>0.29625294136248903</c:v>
                </c:pt>
                <c:pt idx="680">
                  <c:v>0.29748768874348214</c:v>
                </c:pt>
                <c:pt idx="681">
                  <c:v>0.29869568386320039</c:v>
                </c:pt>
                <c:pt idx="682">
                  <c:v>0.29996557448356348</c:v>
                </c:pt>
                <c:pt idx="683">
                  <c:v>0.30124093436749388</c:v>
                </c:pt>
                <c:pt idx="684">
                  <c:v>0.30250612502885144</c:v>
                </c:pt>
                <c:pt idx="685">
                  <c:v>0.30374416723237196</c:v>
                </c:pt>
                <c:pt idx="686">
                  <c:v>0.30488363774356653</c:v>
                </c:pt>
                <c:pt idx="687">
                  <c:v>0.30627688582868462</c:v>
                </c:pt>
                <c:pt idx="688">
                  <c:v>0.30751612650460602</c:v>
                </c:pt>
                <c:pt idx="689">
                  <c:v>0.30881058753879287</c:v>
                </c:pt>
                <c:pt idx="690">
                  <c:v>0.31015550719920165</c:v>
                </c:pt>
                <c:pt idx="691">
                  <c:v>0.31142654125421226</c:v>
                </c:pt>
                <c:pt idx="692">
                  <c:v>0.31268716097254468</c:v>
                </c:pt>
                <c:pt idx="693">
                  <c:v>0.31398609312319503</c:v>
                </c:pt>
                <c:pt idx="694">
                  <c:v>0.31526551997535446</c:v>
                </c:pt>
                <c:pt idx="695">
                  <c:v>0.31663179779832135</c:v>
                </c:pt>
                <c:pt idx="696">
                  <c:v>0.31782804411144278</c:v>
                </c:pt>
                <c:pt idx="697">
                  <c:v>0.31922114718401495</c:v>
                </c:pt>
                <c:pt idx="698">
                  <c:v>0.32050816178522362</c:v>
                </c:pt>
                <c:pt idx="699">
                  <c:v>0.32189642518405143</c:v>
                </c:pt>
                <c:pt idx="700">
                  <c:v>0.32331192814919896</c:v>
                </c:pt>
                <c:pt idx="701">
                  <c:v>0.3244693694490155</c:v>
                </c:pt>
                <c:pt idx="702">
                  <c:v>0.32592754560141024</c:v>
                </c:pt>
                <c:pt idx="703">
                  <c:v>0.32712058362376689</c:v>
                </c:pt>
                <c:pt idx="704">
                  <c:v>0.32858915128286575</c:v>
                </c:pt>
                <c:pt idx="705">
                  <c:v>0.32983941859480614</c:v>
                </c:pt>
                <c:pt idx="706">
                  <c:v>0.33121693357491477</c:v>
                </c:pt>
                <c:pt idx="707">
                  <c:v>0.33263606773766541</c:v>
                </c:pt>
                <c:pt idx="708">
                  <c:v>0.33403541684660132</c:v>
                </c:pt>
                <c:pt idx="709">
                  <c:v>0.33534218491424017</c:v>
                </c:pt>
                <c:pt idx="710">
                  <c:v>0.3367716409519958</c:v>
                </c:pt>
                <c:pt idx="711">
                  <c:v>0.3382130487200965</c:v>
                </c:pt>
                <c:pt idx="712">
                  <c:v>0.33956532772747777</c:v>
                </c:pt>
                <c:pt idx="713">
                  <c:v>0.3409476377317302</c:v>
                </c:pt>
                <c:pt idx="714">
                  <c:v>0.34240289673898489</c:v>
                </c:pt>
                <c:pt idx="715">
                  <c:v>0.34374801775383501</c:v>
                </c:pt>
                <c:pt idx="716">
                  <c:v>0.34516636302924747</c:v>
                </c:pt>
                <c:pt idx="717">
                  <c:v>0.34648372031648045</c:v>
                </c:pt>
                <c:pt idx="718">
                  <c:v>0.34794936461498038</c:v>
                </c:pt>
                <c:pt idx="719">
                  <c:v>0.34929227817230551</c:v>
                </c:pt>
                <c:pt idx="720">
                  <c:v>0.3508147272340329</c:v>
                </c:pt>
                <c:pt idx="721">
                  <c:v>0.35227049604365995</c:v>
                </c:pt>
                <c:pt idx="722">
                  <c:v>0.35370041834252702</c:v>
                </c:pt>
                <c:pt idx="723">
                  <c:v>0.35509815261971622</c:v>
                </c:pt>
                <c:pt idx="724">
                  <c:v>0.3565802953619629</c:v>
                </c:pt>
                <c:pt idx="725">
                  <c:v>0.35806565880355445</c:v>
                </c:pt>
                <c:pt idx="726">
                  <c:v>0.3593900401762633</c:v>
                </c:pt>
                <c:pt idx="727">
                  <c:v>0.36094475095921702</c:v>
                </c:pt>
                <c:pt idx="728">
                  <c:v>0.36246601912883436</c:v>
                </c:pt>
                <c:pt idx="729">
                  <c:v>0.36388177565871538</c:v>
                </c:pt>
                <c:pt idx="730">
                  <c:v>0.36535858351955591</c:v>
                </c:pt>
                <c:pt idx="731">
                  <c:v>0.36681223967904247</c:v>
                </c:pt>
                <c:pt idx="732">
                  <c:v>0.36833544560176251</c:v>
                </c:pt>
                <c:pt idx="733">
                  <c:v>0.36986170299911114</c:v>
                </c:pt>
                <c:pt idx="734">
                  <c:v>0.37137377957918916</c:v>
                </c:pt>
                <c:pt idx="735">
                  <c:v>0.37286153454670656</c:v>
                </c:pt>
                <c:pt idx="736">
                  <c:v>0.37424317285288788</c:v>
                </c:pt>
                <c:pt idx="737">
                  <c:v>0.37589781769537839</c:v>
                </c:pt>
                <c:pt idx="738">
                  <c:v>0.3773861425181243</c:v>
                </c:pt>
                <c:pt idx="739">
                  <c:v>0.37893360176130558</c:v>
                </c:pt>
                <c:pt idx="740">
                  <c:v>0.38053708011121345</c:v>
                </c:pt>
                <c:pt idx="741">
                  <c:v>0.38206214600015997</c:v>
                </c:pt>
                <c:pt idx="742">
                  <c:v>0.38357389060637831</c:v>
                </c:pt>
                <c:pt idx="743">
                  <c:v>0.38512503785391161</c:v>
                </c:pt>
                <c:pt idx="744">
                  <c:v>0.3866622049125279</c:v>
                </c:pt>
                <c:pt idx="745">
                  <c:v>0.38828709594761268</c:v>
                </c:pt>
                <c:pt idx="746">
                  <c:v>0.38973363337005895</c:v>
                </c:pt>
                <c:pt idx="747">
                  <c:v>0.39139262883617182</c:v>
                </c:pt>
                <c:pt idx="748">
                  <c:v>0.39293482599757068</c:v>
                </c:pt>
                <c:pt idx="749">
                  <c:v>0.39458657950107662</c:v>
                </c:pt>
                <c:pt idx="750">
                  <c:v>0.39626637523861591</c:v>
                </c:pt>
                <c:pt idx="751">
                  <c:v>0.39767288984711768</c:v>
                </c:pt>
                <c:pt idx="752">
                  <c:v>0.3994004979583915</c:v>
                </c:pt>
                <c:pt idx="753">
                  <c:v>0.40084486344905129</c:v>
                </c:pt>
                <c:pt idx="754">
                  <c:v>0.40258175269038926</c:v>
                </c:pt>
                <c:pt idx="755">
                  <c:v>0.40408881054827611</c:v>
                </c:pt>
                <c:pt idx="756">
                  <c:v>0.40573139013305975</c:v>
                </c:pt>
                <c:pt idx="757">
                  <c:v>0.40741906829945362</c:v>
                </c:pt>
                <c:pt idx="758">
                  <c:v>0.40908494614643348</c:v>
                </c:pt>
                <c:pt idx="759">
                  <c:v>0.41065168801711976</c:v>
                </c:pt>
                <c:pt idx="760">
                  <c:v>0.41235325074869855</c:v>
                </c:pt>
                <c:pt idx="761">
                  <c:v>0.41406369592227626</c:v>
                </c:pt>
                <c:pt idx="762">
                  <c:v>0.41567931311280265</c:v>
                </c:pt>
                <c:pt idx="763">
                  <c:v>0.41732989913893787</c:v>
                </c:pt>
                <c:pt idx="764">
                  <c:v>0.41905641181297115</c:v>
                </c:pt>
                <c:pt idx="765">
                  <c:v>0.42066805144068281</c:v>
                </c:pt>
                <c:pt idx="766">
                  <c:v>0.42235903457126128</c:v>
                </c:pt>
                <c:pt idx="767">
                  <c:v>0.42393726574717511</c:v>
                </c:pt>
                <c:pt idx="768">
                  <c:v>0.42567867175406343</c:v>
                </c:pt>
                <c:pt idx="769">
                  <c:v>0.427287181620641</c:v>
                </c:pt>
                <c:pt idx="770">
                  <c:v>0.42908867686857277</c:v>
                </c:pt>
                <c:pt idx="771">
                  <c:v>0.43081939976236477</c:v>
                </c:pt>
                <c:pt idx="772">
                  <c:v>0.4325225433092722</c:v>
                </c:pt>
                <c:pt idx="773">
                  <c:v>0.4341921045091458</c:v>
                </c:pt>
                <c:pt idx="774">
                  <c:v>0.43595307035436864</c:v>
                </c:pt>
                <c:pt idx="775">
                  <c:v>0.43771241432971286</c:v>
                </c:pt>
                <c:pt idx="776">
                  <c:v>0.43930214316223443</c:v>
                </c:pt>
                <c:pt idx="777">
                  <c:v>0.44114251382116426</c:v>
                </c:pt>
                <c:pt idx="778">
                  <c:v>0.44294657326779757</c:v>
                </c:pt>
                <c:pt idx="779">
                  <c:v>0.44463725945536769</c:v>
                </c:pt>
                <c:pt idx="780">
                  <c:v>0.44638688132894982</c:v>
                </c:pt>
                <c:pt idx="781">
                  <c:v>0.44811835457533383</c:v>
                </c:pt>
                <c:pt idx="782">
                  <c:v>0.44992764087291798</c:v>
                </c:pt>
                <c:pt idx="783">
                  <c:v>0.45173651989159375</c:v>
                </c:pt>
                <c:pt idx="784">
                  <c:v>0.45352653854263081</c:v>
                </c:pt>
                <c:pt idx="785">
                  <c:v>0.45529613422855075</c:v>
                </c:pt>
                <c:pt idx="786">
                  <c:v>0.45695254234304689</c:v>
                </c:pt>
                <c:pt idx="787">
                  <c:v>0.45889996952082313</c:v>
                </c:pt>
                <c:pt idx="788">
                  <c:v>0.46066896988751616</c:v>
                </c:pt>
                <c:pt idx="789">
                  <c:v>0.46250070930955656</c:v>
                </c:pt>
                <c:pt idx="790">
                  <c:v>0.46439440014407501</c:v>
                </c:pt>
                <c:pt idx="791">
                  <c:v>0.46620557323876038</c:v>
                </c:pt>
                <c:pt idx="792">
                  <c:v>0.46799966118176689</c:v>
                </c:pt>
                <c:pt idx="793">
                  <c:v>0.46983388580158658</c:v>
                </c:pt>
                <c:pt idx="794">
                  <c:v>0.47166108216693775</c:v>
                </c:pt>
                <c:pt idx="795">
                  <c:v>0.47357529783664415</c:v>
                </c:pt>
                <c:pt idx="796">
                  <c:v>0.47530430735952039</c:v>
                </c:pt>
                <c:pt idx="797">
                  <c:v>0.47726054177425464</c:v>
                </c:pt>
                <c:pt idx="798">
                  <c:v>0.47908908760930374</c:v>
                </c:pt>
                <c:pt idx="799">
                  <c:v>0.48103519863275285</c:v>
                </c:pt>
                <c:pt idx="800">
                  <c:v>0.48300954535222024</c:v>
                </c:pt>
                <c:pt idx="801">
                  <c:v>0.484697782514732</c:v>
                </c:pt>
                <c:pt idx="802">
                  <c:v>0.48672503385660082</c:v>
                </c:pt>
                <c:pt idx="803">
                  <c:v>0.48845270610331731</c:v>
                </c:pt>
                <c:pt idx="804">
                  <c:v>0.49048776021942297</c:v>
                </c:pt>
                <c:pt idx="805">
                  <c:v>0.49228339865840398</c:v>
                </c:pt>
                <c:pt idx="806">
                  <c:v>0.49422167486256985</c:v>
                </c:pt>
                <c:pt idx="807">
                  <c:v>0.49620825201292634</c:v>
                </c:pt>
                <c:pt idx="808">
                  <c:v>0.49817135777907917</c:v>
                </c:pt>
                <c:pt idx="809">
                  <c:v>0.50002889956909136</c:v>
                </c:pt>
                <c:pt idx="810">
                  <c:v>0.50203345502938024</c:v>
                </c:pt>
                <c:pt idx="811">
                  <c:v>0.50404244779460949</c:v>
                </c:pt>
                <c:pt idx="812">
                  <c:v>0.50595202698754749</c:v>
                </c:pt>
                <c:pt idx="813">
                  <c:v>0.50790176996896819</c:v>
                </c:pt>
                <c:pt idx="814">
                  <c:v>0.50992897883753519</c:v>
                </c:pt>
                <c:pt idx="815">
                  <c:v>0.51183808142965748</c:v>
                </c:pt>
                <c:pt idx="816">
                  <c:v>0.51383245856941762</c:v>
                </c:pt>
                <c:pt idx="817">
                  <c:v>0.51570142906841065</c:v>
                </c:pt>
                <c:pt idx="818">
                  <c:v>0.51774883197564825</c:v>
                </c:pt>
                <c:pt idx="819">
                  <c:v>0.51965330757744821</c:v>
                </c:pt>
                <c:pt idx="820">
                  <c:v>0.52176317314729559</c:v>
                </c:pt>
                <c:pt idx="821">
                  <c:v>0.52379866569574562</c:v>
                </c:pt>
                <c:pt idx="822">
                  <c:v>0.52580488947029425</c:v>
                </c:pt>
                <c:pt idx="823">
                  <c:v>0.5277764377052736</c:v>
                </c:pt>
                <c:pt idx="824">
                  <c:v>0.52984615537171598</c:v>
                </c:pt>
                <c:pt idx="825">
                  <c:v>0.53190795717725958</c:v>
                </c:pt>
                <c:pt idx="826">
                  <c:v>0.53379297106601853</c:v>
                </c:pt>
                <c:pt idx="827">
                  <c:v>0.53594839221847324</c:v>
                </c:pt>
                <c:pt idx="828">
                  <c:v>0.53806478080133413</c:v>
                </c:pt>
                <c:pt idx="829">
                  <c:v>0.54006011946746946</c:v>
                </c:pt>
                <c:pt idx="830">
                  <c:v>0.54211039610574308</c:v>
                </c:pt>
                <c:pt idx="831">
                  <c:v>0.54414901334092336</c:v>
                </c:pt>
                <c:pt idx="832">
                  <c:v>0.54627421053356473</c:v>
                </c:pt>
                <c:pt idx="833">
                  <c:v>0.5483943130298875</c:v>
                </c:pt>
                <c:pt idx="834">
                  <c:v>0.55049022491166766</c:v>
                </c:pt>
                <c:pt idx="835">
                  <c:v>0.5525708002461267</c:v>
                </c:pt>
                <c:pt idx="836">
                  <c:v>0.55453177958580169</c:v>
                </c:pt>
                <c:pt idx="837">
                  <c:v>0.55679985096844509</c:v>
                </c:pt>
                <c:pt idx="838">
                  <c:v>0.5588778446669026</c:v>
                </c:pt>
                <c:pt idx="839">
                  <c:v>0.56102175768901186</c:v>
                </c:pt>
                <c:pt idx="840">
                  <c:v>0.56323378727747098</c:v>
                </c:pt>
                <c:pt idx="841">
                  <c:v>0.56535985140973966</c:v>
                </c:pt>
                <c:pt idx="842">
                  <c:v>0.56746397454791975</c:v>
                </c:pt>
                <c:pt idx="843">
                  <c:v>0.5696087803886517</c:v>
                </c:pt>
                <c:pt idx="844">
                  <c:v>0.57175469061298634</c:v>
                </c:pt>
                <c:pt idx="845">
                  <c:v>0.57398518138628551</c:v>
                </c:pt>
                <c:pt idx="846">
                  <c:v>0.57602545860811005</c:v>
                </c:pt>
                <c:pt idx="847">
                  <c:v>0.5783061706621031</c:v>
                </c:pt>
                <c:pt idx="848">
                  <c:v>0.58044847091588703</c:v>
                </c:pt>
                <c:pt idx="849">
                  <c:v>0.58271576522094315</c:v>
                </c:pt>
                <c:pt idx="850">
                  <c:v>0.58501071441251917</c:v>
                </c:pt>
                <c:pt idx="851">
                  <c:v>0.58701002205949182</c:v>
                </c:pt>
                <c:pt idx="852">
                  <c:v>0.58936268996428409</c:v>
                </c:pt>
                <c:pt idx="853">
                  <c:v>0.59140200941275123</c:v>
                </c:pt>
                <c:pt idx="854">
                  <c:v>0.5937606406740582</c:v>
                </c:pt>
                <c:pt idx="855">
                  <c:v>0.59587272425059068</c:v>
                </c:pt>
                <c:pt idx="856">
                  <c:v>0.59813297087783368</c:v>
                </c:pt>
                <c:pt idx="857">
                  <c:v>0.60044424552427555</c:v>
                </c:pt>
                <c:pt idx="858">
                  <c:v>0.60273096914129476</c:v>
                </c:pt>
                <c:pt idx="859">
                  <c:v>0.60490584216305299</c:v>
                </c:pt>
                <c:pt idx="860">
                  <c:v>0.60723968725640465</c:v>
                </c:pt>
                <c:pt idx="861">
                  <c:v>0.60957193007076671</c:v>
                </c:pt>
                <c:pt idx="862">
                  <c:v>0.61180174273804599</c:v>
                </c:pt>
                <c:pt idx="863">
                  <c:v>0.61407695087250502</c:v>
                </c:pt>
                <c:pt idx="864">
                  <c:v>0.61642934957067863</c:v>
                </c:pt>
                <c:pt idx="865">
                  <c:v>0.61866227016126518</c:v>
                </c:pt>
                <c:pt idx="866">
                  <c:v>0.62098599420503053</c:v>
                </c:pt>
                <c:pt idx="867">
                  <c:v>0.62317089674469905</c:v>
                </c:pt>
                <c:pt idx="868">
                  <c:v>0.62554948230485574</c:v>
                </c:pt>
                <c:pt idx="869">
                  <c:v>0.62777554589184392</c:v>
                </c:pt>
                <c:pt idx="870">
                  <c:v>0.63021780324368148</c:v>
                </c:pt>
                <c:pt idx="871">
                  <c:v>0.63258275107993656</c:v>
                </c:pt>
                <c:pt idx="872">
                  <c:v>0.63491672760165452</c:v>
                </c:pt>
                <c:pt idx="873">
                  <c:v>0.63721532274124559</c:v>
                </c:pt>
                <c:pt idx="874">
                  <c:v>0.63961846266239253</c:v>
                </c:pt>
                <c:pt idx="875">
                  <c:v>0.6420057747599498</c:v>
                </c:pt>
                <c:pt idx="876">
                  <c:v>0.64421099665986936</c:v>
                </c:pt>
                <c:pt idx="877">
                  <c:v>0.64670509721907787</c:v>
                </c:pt>
                <c:pt idx="878">
                  <c:v>0.6491577197753976</c:v>
                </c:pt>
                <c:pt idx="879">
                  <c:v>0.65148199639745874</c:v>
                </c:pt>
                <c:pt idx="880">
                  <c:v>0.65385518838460177</c:v>
                </c:pt>
                <c:pt idx="881">
                  <c:v>0.65622466376678046</c:v>
                </c:pt>
                <c:pt idx="882">
                  <c:v>0.65868980330447702</c:v>
                </c:pt>
                <c:pt idx="883">
                  <c:v>0.66114380273861983</c:v>
                </c:pt>
                <c:pt idx="884">
                  <c:v>0.66356771354048139</c:v>
                </c:pt>
                <c:pt idx="885">
                  <c:v>0.6659826456615997</c:v>
                </c:pt>
                <c:pt idx="886">
                  <c:v>0.66827237903368863</c:v>
                </c:pt>
                <c:pt idx="887">
                  <c:v>0.67088260631855334</c:v>
                </c:pt>
                <c:pt idx="888">
                  <c:v>0.67329182740799798</c:v>
                </c:pt>
                <c:pt idx="889">
                  <c:v>0.67576964967375108</c:v>
                </c:pt>
                <c:pt idx="890">
                  <c:v>0.67832173571737764</c:v>
                </c:pt>
                <c:pt idx="891">
                  <c:v>0.68078534712019856</c:v>
                </c:pt>
                <c:pt idx="892">
                  <c:v>0.68322083894319985</c:v>
                </c:pt>
                <c:pt idx="893">
                  <c:v>0.68569770497696958</c:v>
                </c:pt>
                <c:pt idx="894">
                  <c:v>0.68818448749160943</c:v>
                </c:pt>
                <c:pt idx="895">
                  <c:v>0.69075165548664463</c:v>
                </c:pt>
                <c:pt idx="896">
                  <c:v>0.69312574994096243</c:v>
                </c:pt>
                <c:pt idx="897">
                  <c:v>0.69575115181273028</c:v>
                </c:pt>
                <c:pt idx="898">
                  <c:v>0.69822801328932182</c:v>
                </c:pt>
                <c:pt idx="899">
                  <c:v>0.70083644753723051</c:v>
                </c:pt>
                <c:pt idx="900">
                  <c:v>0.70347103895202068</c:v>
                </c:pt>
                <c:pt idx="901">
                  <c:v>0.70580460265823253</c:v>
                </c:pt>
                <c:pt idx="902">
                  <c:v>0.70850118850930499</c:v>
                </c:pt>
                <c:pt idx="903">
                  <c:v>0.71087401858754273</c:v>
                </c:pt>
                <c:pt idx="904">
                  <c:v>0.71357440645400139</c:v>
                </c:pt>
                <c:pt idx="905">
                  <c:v>0.71602397189845468</c:v>
                </c:pt>
                <c:pt idx="906">
                  <c:v>0.71862527593930858</c:v>
                </c:pt>
                <c:pt idx="907">
                  <c:v>0.72127966582353353</c:v>
                </c:pt>
                <c:pt idx="908">
                  <c:v>0.7239092397766107</c:v>
                </c:pt>
                <c:pt idx="909">
                  <c:v>0.72642083650246636</c:v>
                </c:pt>
                <c:pt idx="910">
                  <c:v>0.72910282868340248</c:v>
                </c:pt>
                <c:pt idx="911">
                  <c:v>0.73177542798003825</c:v>
                </c:pt>
                <c:pt idx="912">
                  <c:v>0.73434455253125064</c:v>
                </c:pt>
                <c:pt idx="913">
                  <c:v>0.73696409870412161</c:v>
                </c:pt>
                <c:pt idx="914">
                  <c:v>0.73965846984386663</c:v>
                </c:pt>
                <c:pt idx="915">
                  <c:v>0.74223407452378665</c:v>
                </c:pt>
                <c:pt idx="916">
                  <c:v>0.74490541879521432</c:v>
                </c:pt>
                <c:pt idx="917">
                  <c:v>0.74742398918745256</c:v>
                </c:pt>
                <c:pt idx="918">
                  <c:v>0.75015102195773276</c:v>
                </c:pt>
                <c:pt idx="919">
                  <c:v>0.7527167090911524</c:v>
                </c:pt>
                <c:pt idx="920">
                  <c:v>0.75550731105063096</c:v>
                </c:pt>
                <c:pt idx="921">
                  <c:v>0.75821847627685668</c:v>
                </c:pt>
                <c:pt idx="922">
                  <c:v>0.7608968389382349</c:v>
                </c:pt>
                <c:pt idx="923">
                  <c:v>0.76353958818086032</c:v>
                </c:pt>
                <c:pt idx="924">
                  <c:v>0.76629279037845655</c:v>
                </c:pt>
                <c:pt idx="925">
                  <c:v>0.76902050213231865</c:v>
                </c:pt>
                <c:pt idx="926">
                  <c:v>0.77156303827130679</c:v>
                </c:pt>
                <c:pt idx="927">
                  <c:v>0.7744108343517776</c:v>
                </c:pt>
                <c:pt idx="928">
                  <c:v>0.77721511415755062</c:v>
                </c:pt>
                <c:pt idx="929">
                  <c:v>0.77988440519986391</c:v>
                </c:pt>
                <c:pt idx="930">
                  <c:v>0.78259453521735556</c:v>
                </c:pt>
                <c:pt idx="931">
                  <c:v>0.78531020992601619</c:v>
                </c:pt>
                <c:pt idx="932">
                  <c:v>0.78813065176914776</c:v>
                </c:pt>
                <c:pt idx="933">
                  <c:v>0.79093253991733703</c:v>
                </c:pt>
                <c:pt idx="934">
                  <c:v>0.79369803001843853</c:v>
                </c:pt>
                <c:pt idx="935">
                  <c:v>0.79646224494750595</c:v>
                </c:pt>
                <c:pt idx="936">
                  <c:v>0.79909644605681862</c:v>
                </c:pt>
                <c:pt idx="937">
                  <c:v>0.80206132042580069</c:v>
                </c:pt>
                <c:pt idx="938">
                  <c:v>0.80481519636102772</c:v>
                </c:pt>
                <c:pt idx="939">
                  <c:v>0.80763984039619974</c:v>
                </c:pt>
                <c:pt idx="940">
                  <c:v>0.81054453579209718</c:v>
                </c:pt>
                <c:pt idx="941">
                  <c:v>0.81335950553658765</c:v>
                </c:pt>
                <c:pt idx="942">
                  <c:v>0.8161386683445897</c:v>
                </c:pt>
                <c:pt idx="943">
                  <c:v>0.8189604976580519</c:v>
                </c:pt>
                <c:pt idx="944">
                  <c:v>0.82180102164594793</c:v>
                </c:pt>
                <c:pt idx="945">
                  <c:v>0.82471611295426028</c:v>
                </c:pt>
                <c:pt idx="946">
                  <c:v>0.82743761170595009</c:v>
                </c:pt>
                <c:pt idx="947">
                  <c:v>0.83041818950096324</c:v>
                </c:pt>
                <c:pt idx="948">
                  <c:v>0.83324123266621575</c:v>
                </c:pt>
                <c:pt idx="949">
                  <c:v>0.83620129725556558</c:v>
                </c:pt>
                <c:pt idx="950">
                  <c:v>0.83918504954984163</c:v>
                </c:pt>
                <c:pt idx="951">
                  <c:v>0.84186714655679784</c:v>
                </c:pt>
                <c:pt idx="952">
                  <c:v>0.84491638176114481</c:v>
                </c:pt>
                <c:pt idx="953">
                  <c:v>0.84763547637451819</c:v>
                </c:pt>
                <c:pt idx="954">
                  <c:v>0.85068608058548656</c:v>
                </c:pt>
                <c:pt idx="955">
                  <c:v>0.85348470255956599</c:v>
                </c:pt>
                <c:pt idx="956">
                  <c:v>0.85643645368919541</c:v>
                </c:pt>
                <c:pt idx="957">
                  <c:v>0.85944255634375899</c:v>
                </c:pt>
                <c:pt idx="958">
                  <c:v>0.86242450611959265</c:v>
                </c:pt>
                <c:pt idx="959">
                  <c:v>0.86528260008996949</c:v>
                </c:pt>
                <c:pt idx="960">
                  <c:v>0.86832167905513491</c:v>
                </c:pt>
                <c:pt idx="961">
                  <c:v>0.87134179529229661</c:v>
                </c:pt>
                <c:pt idx="962">
                  <c:v>0.87425962655564082</c:v>
                </c:pt>
                <c:pt idx="963">
                  <c:v>0.87723243657635064</c:v>
                </c:pt>
                <c:pt idx="964">
                  <c:v>0.88027558106262038</c:v>
                </c:pt>
                <c:pt idx="965">
                  <c:v>0.88320278869965885</c:v>
                </c:pt>
                <c:pt idx="966">
                  <c:v>0.88622985564972856</c:v>
                </c:pt>
                <c:pt idx="967">
                  <c:v>0.88909002230214063</c:v>
                </c:pt>
                <c:pt idx="968">
                  <c:v>0.89217244152329245</c:v>
                </c:pt>
                <c:pt idx="969">
                  <c:v>0.89508582815669069</c:v>
                </c:pt>
                <c:pt idx="970">
                  <c:v>0.89823045252296152</c:v>
                </c:pt>
                <c:pt idx="971">
                  <c:v>0.90129441516989672</c:v>
                </c:pt>
                <c:pt idx="972">
                  <c:v>0.90432342162246049</c:v>
                </c:pt>
                <c:pt idx="973">
                  <c:v>0.90731712688283539</c:v>
                </c:pt>
                <c:pt idx="974">
                  <c:v>0.91042677143044559</c:v>
                </c:pt>
                <c:pt idx="975">
                  <c:v>0.91349947072198501</c:v>
                </c:pt>
                <c:pt idx="976">
                  <c:v>0.91638632494146</c:v>
                </c:pt>
                <c:pt idx="977">
                  <c:v>0.9195920395002225</c:v>
                </c:pt>
                <c:pt idx="978">
                  <c:v>0.92275268853700387</c:v>
                </c:pt>
                <c:pt idx="979">
                  <c:v>0.92577266891795529</c:v>
                </c:pt>
                <c:pt idx="980">
                  <c:v>0.92882354448669779</c:v>
                </c:pt>
                <c:pt idx="981">
                  <c:v>0.9318902890643459</c:v>
                </c:pt>
                <c:pt idx="982">
                  <c:v>0.93507049119956864</c:v>
                </c:pt>
                <c:pt idx="983">
                  <c:v>0.93822350116862452</c:v>
                </c:pt>
                <c:pt idx="984">
                  <c:v>0.94133367847542071</c:v>
                </c:pt>
                <c:pt idx="985">
                  <c:v>0.94445163660154208</c:v>
                </c:pt>
                <c:pt idx="986">
                  <c:v>0.94743542475632159</c:v>
                </c:pt>
                <c:pt idx="987">
                  <c:v>0.95075649687688979</c:v>
                </c:pt>
                <c:pt idx="988">
                  <c:v>0.95385769987820967</c:v>
                </c:pt>
                <c:pt idx="989">
                  <c:v>0.9570313614031547</c:v>
                </c:pt>
                <c:pt idx="990">
                  <c:v>0.96029011907256068</c:v>
                </c:pt>
                <c:pt idx="991">
                  <c:v>0.96345945373526853</c:v>
                </c:pt>
                <c:pt idx="992">
                  <c:v>0.96658372496820821</c:v>
                </c:pt>
                <c:pt idx="993">
                  <c:v>0.96975305232644804</c:v>
                </c:pt>
                <c:pt idx="994">
                  <c:v>0.9729489948432466</c:v>
                </c:pt>
                <c:pt idx="995">
                  <c:v>0.97621238903014651</c:v>
                </c:pt>
                <c:pt idx="996">
                  <c:v>0.97928401137702392</c:v>
                </c:pt>
                <c:pt idx="997">
                  <c:v>0.98261881685215069</c:v>
                </c:pt>
                <c:pt idx="998">
                  <c:v>0.98578879865226909</c:v>
                </c:pt>
                <c:pt idx="999">
                  <c:v>0.98909985995268024</c:v>
                </c:pt>
                <c:pt idx="1000">
                  <c:v>0.99243125715729241</c:v>
                </c:pt>
                <c:pt idx="1001">
                  <c:v>0.99546531264870564</c:v>
                </c:pt>
                <c:pt idx="1002">
                  <c:v>0.99886469628829477</c:v>
                </c:pt>
                <c:pt idx="1003">
                  <c:v>1.0019319946662775</c:v>
                </c:pt>
                <c:pt idx="1004">
                  <c:v>1.0053300973517958</c:v>
                </c:pt>
                <c:pt idx="1005">
                  <c:v>1.0084782393930101</c:v>
                </c:pt>
                <c:pt idx="1006">
                  <c:v>1.011778659567153</c:v>
                </c:pt>
                <c:pt idx="1007">
                  <c:v>1.0151338776306438</c:v>
                </c:pt>
                <c:pt idx="1008">
                  <c:v>1.0184664705691484</c:v>
                </c:pt>
                <c:pt idx="1009">
                  <c:v>1.0216698063476908</c:v>
                </c:pt>
                <c:pt idx="1010">
                  <c:v>1.0250636281607226</c:v>
                </c:pt>
                <c:pt idx="1011">
                  <c:v>1.0284272696822201</c:v>
                </c:pt>
                <c:pt idx="1012">
                  <c:v>1.0316920543157775</c:v>
                </c:pt>
                <c:pt idx="1013">
                  <c:v>1.035015737194696</c:v>
                </c:pt>
                <c:pt idx="1014">
                  <c:v>1.038403376182085</c:v>
                </c:pt>
                <c:pt idx="1015">
                  <c:v>1.0416798321209384</c:v>
                </c:pt>
                <c:pt idx="1016">
                  <c:v>1.0450592278342719</c:v>
                </c:pt>
                <c:pt idx="1017">
                  <c:v>1.0482579351251742</c:v>
                </c:pt>
                <c:pt idx="1018">
                  <c:v>1.0516911525269332</c:v>
                </c:pt>
                <c:pt idx="1019">
                  <c:v>1.0549491533031499</c:v>
                </c:pt>
                <c:pt idx="1020">
                  <c:v>1.0584422591978075</c:v>
                </c:pt>
                <c:pt idx="1021">
                  <c:v>1.0618543886854011</c:v>
                </c:pt>
                <c:pt idx="1022">
                  <c:v>1.0652288192210451</c:v>
                </c:pt>
                <c:pt idx="1023">
                  <c:v>1.0685689199905541</c:v>
                </c:pt>
                <c:pt idx="1024">
                  <c:v>1.0720301301605781</c:v>
                </c:pt>
                <c:pt idx="1025">
                  <c:v>1.0754412571287084</c:v>
                </c:pt>
                <c:pt idx="1026">
                  <c:v>1.078668324523584</c:v>
                </c:pt>
                <c:pt idx="1027">
                  <c:v>1.0822246037049854</c:v>
                </c:pt>
                <c:pt idx="1028">
                  <c:v>1.085734732263993</c:v>
                </c:pt>
                <c:pt idx="1029">
                  <c:v>1.0890998835230676</c:v>
                </c:pt>
                <c:pt idx="1030">
                  <c:v>1.0924844447861601</c:v>
                </c:pt>
                <c:pt idx="1031">
                  <c:v>1.0958959560888624</c:v>
                </c:pt>
                <c:pt idx="1032">
                  <c:v>1.0994286316985051</c:v>
                </c:pt>
                <c:pt idx="1033">
                  <c:v>1.1029246383642757</c:v>
                </c:pt>
                <c:pt idx="1034">
                  <c:v>1.1063715493173525</c:v>
                </c:pt>
                <c:pt idx="1035">
                  <c:v>1.1098365895210125</c:v>
                </c:pt>
                <c:pt idx="1036">
                  <c:v>1.1131637904207619</c:v>
                </c:pt>
                <c:pt idx="1037">
                  <c:v>1.1168312636944759</c:v>
                </c:pt>
                <c:pt idx="1038">
                  <c:v>1.1202712655024918</c:v>
                </c:pt>
                <c:pt idx="1039">
                  <c:v>1.1237849524877599</c:v>
                </c:pt>
                <c:pt idx="1040">
                  <c:v>1.1273877707759781</c:v>
                </c:pt>
                <c:pt idx="1041">
                  <c:v>1.130903188475695</c:v>
                </c:pt>
                <c:pt idx="1042">
                  <c:v>1.1343628436784601</c:v>
                </c:pt>
                <c:pt idx="1043">
                  <c:v>1.1378713827089484</c:v>
                </c:pt>
                <c:pt idx="1044">
                  <c:v>1.1414129653751066</c:v>
                </c:pt>
                <c:pt idx="1045">
                  <c:v>1.145013997468258</c:v>
                </c:pt>
                <c:pt idx="1046">
                  <c:v>1.1484272377632581</c:v>
                </c:pt>
                <c:pt idx="1047">
                  <c:v>1.1521038462686339</c:v>
                </c:pt>
                <c:pt idx="1048">
                  <c:v>1.1556106074767025</c:v>
                </c:pt>
                <c:pt idx="1049">
                  <c:v>1.1592608381137266</c:v>
                </c:pt>
                <c:pt idx="1050">
                  <c:v>1.1629274231400442</c:v>
                </c:pt>
                <c:pt idx="1051">
                  <c:v>1.1663055995001961</c:v>
                </c:pt>
                <c:pt idx="1052">
                  <c:v>1.1700416008730961</c:v>
                </c:pt>
                <c:pt idx="1053">
                  <c:v>1.1734480529221374</c:v>
                </c:pt>
                <c:pt idx="1054">
                  <c:v>1.1771799885453624</c:v>
                </c:pt>
                <c:pt idx="1055">
                  <c:v>1.1806670441255942</c:v>
                </c:pt>
                <c:pt idx="1056">
                  <c:v>1.1843033800305749</c:v>
                </c:pt>
                <c:pt idx="1057">
                  <c:v>1.1879942966131103</c:v>
                </c:pt>
                <c:pt idx="1058">
                  <c:v>1.1916646134612374</c:v>
                </c:pt>
                <c:pt idx="1059">
                  <c:v>1.1952012028983419</c:v>
                </c:pt>
                <c:pt idx="1060">
                  <c:v>1.1989364874833075</c:v>
                </c:pt>
                <c:pt idx="1061">
                  <c:v>1.2026290172606844</c:v>
                </c:pt>
                <c:pt idx="1062">
                  <c:v>1.2062281002608275</c:v>
                </c:pt>
                <c:pt idx="1063">
                  <c:v>1.2098892852500176</c:v>
                </c:pt>
                <c:pt idx="1064">
                  <c:v>1.213606726980665</c:v>
                </c:pt>
                <c:pt idx="1065">
                  <c:v>1.2172192936914032</c:v>
                </c:pt>
                <c:pt idx="1066">
                  <c:v>1.220936501107285</c:v>
                </c:pt>
                <c:pt idx="1067">
                  <c:v>1.2244602616898974</c:v>
                </c:pt>
                <c:pt idx="1068">
                  <c:v>1.228228795637536</c:v>
                </c:pt>
                <c:pt idx="1069">
                  <c:v>1.231817757385351</c:v>
                </c:pt>
                <c:pt idx="1070">
                  <c:v>1.235643414105505</c:v>
                </c:pt>
                <c:pt idx="1071">
                  <c:v>1.239388689457305</c:v>
                </c:pt>
                <c:pt idx="1072">
                  <c:v>1.2430925630873826</c:v>
                </c:pt>
                <c:pt idx="1073">
                  <c:v>1.2467638566298338</c:v>
                </c:pt>
                <c:pt idx="1074">
                  <c:v>1.2505612499563719</c:v>
                </c:pt>
                <c:pt idx="1075">
                  <c:v>1.2542940574264876</c:v>
                </c:pt>
                <c:pt idx="1076">
                  <c:v>1.257846922887615</c:v>
                </c:pt>
                <c:pt idx="1077">
                  <c:v>1.2617359129252499</c:v>
                </c:pt>
                <c:pt idx="1078">
                  <c:v>1.26557810161315</c:v>
                </c:pt>
                <c:pt idx="1079">
                  <c:v>1.2692727140134676</c:v>
                </c:pt>
                <c:pt idx="1080">
                  <c:v>1.2729741284269001</c:v>
                </c:pt>
                <c:pt idx="1081">
                  <c:v>1.276714042142866</c:v>
                </c:pt>
                <c:pt idx="1082">
                  <c:v>1.2805812219396526</c:v>
                </c:pt>
                <c:pt idx="1083">
                  <c:v>1.284402096084565</c:v>
                </c:pt>
                <c:pt idx="1084">
                  <c:v>1.2881679983340899</c:v>
                </c:pt>
                <c:pt idx="1085">
                  <c:v>1.2919634496840608</c:v>
                </c:pt>
                <c:pt idx="1086">
                  <c:v>1.2956178188698027</c:v>
                </c:pt>
                <c:pt idx="1087">
                  <c:v>1.299612013116296</c:v>
                </c:pt>
                <c:pt idx="1088">
                  <c:v>1.3033725746383293</c:v>
                </c:pt>
                <c:pt idx="1089">
                  <c:v>1.3072074596406673</c:v>
                </c:pt>
                <c:pt idx="1090">
                  <c:v>1.3111344745682025</c:v>
                </c:pt>
                <c:pt idx="1091">
                  <c:v>1.3149777973560999</c:v>
                </c:pt>
                <c:pt idx="1092">
                  <c:v>1.318753541679978</c:v>
                </c:pt>
                <c:pt idx="1093">
                  <c:v>1.3225834962060601</c:v>
                </c:pt>
                <c:pt idx="1094">
                  <c:v>1.3264511265913181</c:v>
                </c:pt>
                <c:pt idx="1095">
                  <c:v>1.330369767983635</c:v>
                </c:pt>
                <c:pt idx="1096">
                  <c:v>1.3341064357719801</c:v>
                </c:pt>
                <c:pt idx="1097">
                  <c:v>1.3381029620865503</c:v>
                </c:pt>
                <c:pt idx="1098">
                  <c:v>1.3419272065489176</c:v>
                </c:pt>
                <c:pt idx="1099">
                  <c:v>1.3458954460222126</c:v>
                </c:pt>
                <c:pt idx="1100">
                  <c:v>1.3498758091112601</c:v>
                </c:pt>
                <c:pt idx="1101">
                  <c:v>1.353580468662744</c:v>
                </c:pt>
                <c:pt idx="1102">
                  <c:v>1.3576306540153598</c:v>
                </c:pt>
                <c:pt idx="1103">
                  <c:v>1.3613579369999815</c:v>
                </c:pt>
                <c:pt idx="1104">
                  <c:v>1.3654012286897919</c:v>
                </c:pt>
                <c:pt idx="1105">
                  <c:v>1.3692074649004717</c:v>
                </c:pt>
                <c:pt idx="1106">
                  <c:v>1.373158066940332</c:v>
                </c:pt>
                <c:pt idx="1107">
                  <c:v>1.3771626631104699</c:v>
                </c:pt>
                <c:pt idx="1108">
                  <c:v>1.3811486307049399</c:v>
                </c:pt>
                <c:pt idx="1109">
                  <c:v>1.3849978892608781</c:v>
                </c:pt>
                <c:pt idx="1110">
                  <c:v>1.3890526190586925</c:v>
                </c:pt>
                <c:pt idx="1111">
                  <c:v>1.3930511376221799</c:v>
                </c:pt>
                <c:pt idx="1112">
                  <c:v>1.3969630109687101</c:v>
                </c:pt>
                <c:pt idx="1113">
                  <c:v>1.4009395866093532</c:v>
                </c:pt>
                <c:pt idx="1114">
                  <c:v>1.4049641642990474</c:v>
                </c:pt>
                <c:pt idx="1115">
                  <c:v>1.4088913090367419</c:v>
                </c:pt>
                <c:pt idx="1116">
                  <c:v>1.4129229648155481</c:v>
                </c:pt>
                <c:pt idx="1117">
                  <c:v>1.4167502041228919</c:v>
                </c:pt>
                <c:pt idx="1118">
                  <c:v>1.4208302136906705</c:v>
                </c:pt>
                <c:pt idx="1119">
                  <c:v>1.4247282999953805</c:v>
                </c:pt>
                <c:pt idx="1120">
                  <c:v>1.4288627605082926</c:v>
                </c:pt>
                <c:pt idx="1121">
                  <c:v>1.4329183164455699</c:v>
                </c:pt>
                <c:pt idx="1122">
                  <c:v>1.436927529268438</c:v>
                </c:pt>
                <c:pt idx="1123">
                  <c:v>1.4409067871833181</c:v>
                </c:pt>
                <c:pt idx="1124">
                  <c:v>1.445016977641995</c:v>
                </c:pt>
                <c:pt idx="1125">
                  <c:v>1.4490472360917261</c:v>
                </c:pt>
                <c:pt idx="1126">
                  <c:v>1.4529038374754011</c:v>
                </c:pt>
                <c:pt idx="1127">
                  <c:v>1.4571000889817081</c:v>
                </c:pt>
                <c:pt idx="1128">
                  <c:v>1.4612492257952299</c:v>
                </c:pt>
                <c:pt idx="1129">
                  <c:v>1.4652501653466361</c:v>
                </c:pt>
                <c:pt idx="1130">
                  <c:v>1.4692445715627775</c:v>
                </c:pt>
                <c:pt idx="1131">
                  <c:v>1.4732892621168598</c:v>
                </c:pt>
                <c:pt idx="1132">
                  <c:v>1.4774652001785684</c:v>
                </c:pt>
                <c:pt idx="1133">
                  <c:v>1.4815858891642151</c:v>
                </c:pt>
                <c:pt idx="1134">
                  <c:v>1.4856461022368519</c:v>
                </c:pt>
                <c:pt idx="1135">
                  <c:v>1.4897479738064461</c:v>
                </c:pt>
                <c:pt idx="1136">
                  <c:v>1.4937061757799706</c:v>
                </c:pt>
                <c:pt idx="1137">
                  <c:v>1.4980005963115881</c:v>
                </c:pt>
                <c:pt idx="1138">
                  <c:v>1.5020568588027401</c:v>
                </c:pt>
                <c:pt idx="1139">
                  <c:v>1.5061872411523061</c:v>
                </c:pt>
                <c:pt idx="1140">
                  <c:v>1.5104119785067318</c:v>
                </c:pt>
                <c:pt idx="1141">
                  <c:v>1.5145581772601426</c:v>
                </c:pt>
                <c:pt idx="1142">
                  <c:v>1.5186243183045003</c:v>
                </c:pt>
                <c:pt idx="1143">
                  <c:v>1.5227512622797175</c:v>
                </c:pt>
                <c:pt idx="1144">
                  <c:v>1.5269189215737804</c:v>
                </c:pt>
                <c:pt idx="1145">
                  <c:v>1.5311288700728738</c:v>
                </c:pt>
                <c:pt idx="1146">
                  <c:v>1.5351643016615326</c:v>
                </c:pt>
                <c:pt idx="1147">
                  <c:v>1.5394529907227361</c:v>
                </c:pt>
                <c:pt idx="1148">
                  <c:v>1.54356946163805</c:v>
                </c:pt>
                <c:pt idx="1149">
                  <c:v>1.5478285895377351</c:v>
                </c:pt>
                <c:pt idx="1150">
                  <c:v>1.552095788550875</c:v>
                </c:pt>
                <c:pt idx="1151">
                  <c:v>1.5561025258055079</c:v>
                </c:pt>
                <c:pt idx="1152">
                  <c:v>1.5604390694287242</c:v>
                </c:pt>
                <c:pt idx="1153">
                  <c:v>1.5644626675467981</c:v>
                </c:pt>
                <c:pt idx="1154">
                  <c:v>1.5687895365353064</c:v>
                </c:pt>
                <c:pt idx="1155">
                  <c:v>1.5728894200192247</c:v>
                </c:pt>
                <c:pt idx="1156">
                  <c:v>1.5771271611230842</c:v>
                </c:pt>
                <c:pt idx="1157">
                  <c:v>1.5814183619710294</c:v>
                </c:pt>
                <c:pt idx="1158">
                  <c:v>1.5856921954369598</c:v>
                </c:pt>
                <c:pt idx="1159">
                  <c:v>1.5898282853946641</c:v>
                </c:pt>
                <c:pt idx="1160">
                  <c:v>1.5941751849678893</c:v>
                </c:pt>
                <c:pt idx="1161">
                  <c:v>1.5984521695304525</c:v>
                </c:pt>
                <c:pt idx="1162">
                  <c:v>1.6026498292063893</c:v>
                </c:pt>
                <c:pt idx="1163">
                  <c:v>1.6069144803700048</c:v>
                </c:pt>
                <c:pt idx="1164">
                  <c:v>1.6112191656460266</c:v>
                </c:pt>
                <c:pt idx="1165">
                  <c:v>1.6154345466596718</c:v>
                </c:pt>
                <c:pt idx="1166">
                  <c:v>1.6197520287867857</c:v>
                </c:pt>
                <c:pt idx="1167">
                  <c:v>1.6238566529038998</c:v>
                </c:pt>
                <c:pt idx="1168">
                  <c:v>1.6282196663883701</c:v>
                </c:pt>
                <c:pt idx="1169">
                  <c:v>1.6324003901184598</c:v>
                </c:pt>
                <c:pt idx="1170">
                  <c:v>1.6368156374734324</c:v>
                </c:pt>
                <c:pt idx="1171">
                  <c:v>1.6411543540836577</c:v>
                </c:pt>
                <c:pt idx="1172">
                  <c:v>1.6454404475807047</c:v>
                </c:pt>
                <c:pt idx="1173">
                  <c:v>1.6497000810974374</c:v>
                </c:pt>
                <c:pt idx="1174">
                  <c:v>1.6540951902680949</c:v>
                </c:pt>
                <c:pt idx="1175">
                  <c:v>1.6583947927283933</c:v>
                </c:pt>
                <c:pt idx="1176">
                  <c:v>1.6625290701156299</c:v>
                </c:pt>
                <c:pt idx="1177">
                  <c:v>1.6670033163187401</c:v>
                </c:pt>
                <c:pt idx="1178">
                  <c:v>1.6714304302284075</c:v>
                </c:pt>
                <c:pt idx="1179">
                  <c:v>1.6757107427371498</c:v>
                </c:pt>
                <c:pt idx="1180">
                  <c:v>1.679970760739395</c:v>
                </c:pt>
                <c:pt idx="1181">
                  <c:v>1.6842929693815711</c:v>
                </c:pt>
                <c:pt idx="1182">
                  <c:v>1.6887479953121773</c:v>
                </c:pt>
                <c:pt idx="1183">
                  <c:v>1.6931403501818951</c:v>
                </c:pt>
                <c:pt idx="1184">
                  <c:v>1.6974669111436373</c:v>
                </c:pt>
                <c:pt idx="1185">
                  <c:v>1.7018474308526348</c:v>
                </c:pt>
                <c:pt idx="1186">
                  <c:v>1.7060827827165281</c:v>
                </c:pt>
                <c:pt idx="1187">
                  <c:v>1.7106478758954275</c:v>
                </c:pt>
                <c:pt idx="1188">
                  <c:v>1.71497215105199</c:v>
                </c:pt>
                <c:pt idx="1189">
                  <c:v>1.7193692103515057</c:v>
                </c:pt>
                <c:pt idx="1190">
                  <c:v>1.7238623552119678</c:v>
                </c:pt>
                <c:pt idx="1191">
                  <c:v>1.728283257054122</c:v>
                </c:pt>
                <c:pt idx="1192">
                  <c:v>1.7326114478015699</c:v>
                </c:pt>
                <c:pt idx="1193">
                  <c:v>1.7370077726308151</c:v>
                </c:pt>
                <c:pt idx="1194">
                  <c:v>1.7414468674713348</c:v>
                </c:pt>
                <c:pt idx="1195">
                  <c:v>1.7459190902556527</c:v>
                </c:pt>
                <c:pt idx="1196">
                  <c:v>1.750225897919403</c:v>
                </c:pt>
                <c:pt idx="1197">
                  <c:v>1.7547771676513981</c:v>
                </c:pt>
                <c:pt idx="1198">
                  <c:v>1.7591581728936725</c:v>
                </c:pt>
                <c:pt idx="1199">
                  <c:v>1.7636788830915702</c:v>
                </c:pt>
                <c:pt idx="1200">
                  <c:v>1.7682041014437941</c:v>
                </c:pt>
                <c:pt idx="1201">
                  <c:v>1.7724854161524524</c:v>
                </c:pt>
                <c:pt idx="1202">
                  <c:v>1.7770788544231448</c:v>
                </c:pt>
                <c:pt idx="1203">
                  <c:v>1.7813716364650019</c:v>
                </c:pt>
                <c:pt idx="1204">
                  <c:v>1.7859526812407427</c:v>
                </c:pt>
                <c:pt idx="1205">
                  <c:v>1.7903184364667282</c:v>
                </c:pt>
                <c:pt idx="1206">
                  <c:v>1.7948144968630126</c:v>
                </c:pt>
                <c:pt idx="1207">
                  <c:v>1.7993638074034111</c:v>
                </c:pt>
                <c:pt idx="1208">
                  <c:v>1.8038957678155452</c:v>
                </c:pt>
                <c:pt idx="1209">
                  <c:v>1.8082911108308699</c:v>
                </c:pt>
                <c:pt idx="1210">
                  <c:v>1.812901188684765</c:v>
                </c:pt>
                <c:pt idx="1211">
                  <c:v>1.8174282448665453</c:v>
                </c:pt>
                <c:pt idx="1212">
                  <c:v>1.8218826188695276</c:v>
                </c:pt>
                <c:pt idx="1213">
                  <c:v>1.8264064311910742</c:v>
                </c:pt>
                <c:pt idx="1214">
                  <c:v>1.8309633338326274</c:v>
                </c:pt>
                <c:pt idx="1215">
                  <c:v>1.8354393777997708</c:v>
                </c:pt>
                <c:pt idx="1216">
                  <c:v>1.8400125201022655</c:v>
                </c:pt>
                <c:pt idx="1217">
                  <c:v>1.8443673960040676</c:v>
                </c:pt>
                <c:pt idx="1218">
                  <c:v>1.8489839625234161</c:v>
                </c:pt>
                <c:pt idx="1219">
                  <c:v>1.8534195284328361</c:v>
                </c:pt>
                <c:pt idx="1220">
                  <c:v>1.8580867000091799</c:v>
                </c:pt>
                <c:pt idx="1221">
                  <c:v>1.8626805585336925</c:v>
                </c:pt>
                <c:pt idx="1222">
                  <c:v>1.8672144190420126</c:v>
                </c:pt>
                <c:pt idx="1223">
                  <c:v>1.8717260085742276</c:v>
                </c:pt>
                <c:pt idx="1224">
                  <c:v>1.8763769876749099</c:v>
                </c:pt>
                <c:pt idx="1225">
                  <c:v>1.8809174446431445</c:v>
                </c:pt>
                <c:pt idx="1226">
                  <c:v>1.8853027027825551</c:v>
                </c:pt>
                <c:pt idx="1227">
                  <c:v>1.8900253619013569</c:v>
                </c:pt>
                <c:pt idx="1228">
                  <c:v>1.8947010128123638</c:v>
                </c:pt>
                <c:pt idx="1229">
                  <c:v>1.8992331518330461</c:v>
                </c:pt>
                <c:pt idx="1230">
                  <c:v>1.9037311392855181</c:v>
                </c:pt>
                <c:pt idx="1231">
                  <c:v>1.9083031329966118</c:v>
                </c:pt>
                <c:pt idx="1232">
                  <c:v>1.9130072402978699</c:v>
                </c:pt>
                <c:pt idx="1233">
                  <c:v>1.9176431967756002</c:v>
                </c:pt>
                <c:pt idx="1234">
                  <c:v>1.9222080667708745</c:v>
                </c:pt>
                <c:pt idx="1235">
                  <c:v>1.92683884912957</c:v>
                </c:pt>
                <c:pt idx="1236">
                  <c:v>1.9313245232023899</c:v>
                </c:pt>
                <c:pt idx="1237">
                  <c:v>1.9361308398448893</c:v>
                </c:pt>
                <c:pt idx="1238">
                  <c:v>1.9406956841674818</c:v>
                </c:pt>
                <c:pt idx="1239">
                  <c:v>1.9453307330354919</c:v>
                </c:pt>
                <c:pt idx="1240">
                  <c:v>1.9500631793191361</c:v>
                </c:pt>
                <c:pt idx="1241">
                  <c:v>1.9547306261435839</c:v>
                </c:pt>
                <c:pt idx="1242">
                  <c:v>1.959292952888938</c:v>
                </c:pt>
                <c:pt idx="1243">
                  <c:v>1.9639309189402825</c:v>
                </c:pt>
                <c:pt idx="1244">
                  <c:v>1.9686134136876925</c:v>
                </c:pt>
                <c:pt idx="1245">
                  <c:v>1.9733189802762401</c:v>
                </c:pt>
                <c:pt idx="1246">
                  <c:v>1.9778701503560181</c:v>
                </c:pt>
                <c:pt idx="1247">
                  <c:v>1.9826557265821645</c:v>
                </c:pt>
                <c:pt idx="1248">
                  <c:v>1.9872738546148581</c:v>
                </c:pt>
                <c:pt idx="1249">
                  <c:v>1.9920276416193525</c:v>
                </c:pt>
                <c:pt idx="1250">
                  <c:v>1.9967829857659793</c:v>
                </c:pt>
                <c:pt idx="1251">
                  <c:v>2.0013113624801568</c:v>
                </c:pt>
                <c:pt idx="1252">
                  <c:v>2.0061333506924091</c:v>
                </c:pt>
                <c:pt idx="1253">
                  <c:v>2.0106684083383723</c:v>
                </c:pt>
                <c:pt idx="1254">
                  <c:v>2.0154752393588229</c:v>
                </c:pt>
                <c:pt idx="1255">
                  <c:v>2.0200795066996751</c:v>
                </c:pt>
                <c:pt idx="1256">
                  <c:v>2.02480627306196</c:v>
                </c:pt>
                <c:pt idx="1257">
                  <c:v>2.0295863889018952</c:v>
                </c:pt>
                <c:pt idx="1258">
                  <c:v>2.0343476249308416</c:v>
                </c:pt>
                <c:pt idx="1259">
                  <c:v>2.0389754191153577</c:v>
                </c:pt>
                <c:pt idx="1260">
                  <c:v>2.0438205759271613</c:v>
                </c:pt>
                <c:pt idx="1261">
                  <c:v>2.0485711115931475</c:v>
                </c:pt>
                <c:pt idx="1262">
                  <c:v>2.0532536140954374</c:v>
                </c:pt>
                <c:pt idx="1263">
                  <c:v>2.05800868792132</c:v>
                </c:pt>
                <c:pt idx="1264">
                  <c:v>2.0627914483133085</c:v>
                </c:pt>
                <c:pt idx="1265">
                  <c:v>2.0675017662691046</c:v>
                </c:pt>
                <c:pt idx="1266">
                  <c:v>2.072301594541635</c:v>
                </c:pt>
                <c:pt idx="1267">
                  <c:v>2.0768809508890467</c:v>
                </c:pt>
                <c:pt idx="1268">
                  <c:v>2.081723155074708</c:v>
                </c:pt>
                <c:pt idx="1269">
                  <c:v>2.0863866893671972</c:v>
                </c:pt>
                <c:pt idx="1270">
                  <c:v>2.0912783490403224</c:v>
                </c:pt>
                <c:pt idx="1271">
                  <c:v>2.0961006603731267</c:v>
                </c:pt>
                <c:pt idx="1272">
                  <c:v>2.1008549916498747</c:v>
                </c:pt>
                <c:pt idx="1273">
                  <c:v>2.1055916766600657</c:v>
                </c:pt>
                <c:pt idx="1274">
                  <c:v>2.1104706076984199</c:v>
                </c:pt>
                <c:pt idx="1275">
                  <c:v>2.1152253138149044</c:v>
                </c:pt>
                <c:pt idx="1276">
                  <c:v>2.1198362658147132</c:v>
                </c:pt>
                <c:pt idx="1277">
                  <c:v>2.1247796665082532</c:v>
                </c:pt>
                <c:pt idx="1278">
                  <c:v>2.1296760132111823</c:v>
                </c:pt>
                <c:pt idx="1279">
                  <c:v>2.1344338827443852</c:v>
                </c:pt>
                <c:pt idx="1280">
                  <c:v>2.1391439471839599</c:v>
                </c:pt>
                <c:pt idx="1281">
                  <c:v>2.1439394418612463</c:v>
                </c:pt>
                <c:pt idx="1282">
                  <c:v>2.1488646671127936</c:v>
                </c:pt>
                <c:pt idx="1283">
                  <c:v>2.1537180147803752</c:v>
                </c:pt>
                <c:pt idx="1284">
                  <c:v>2.1584949787109942</c:v>
                </c:pt>
                <c:pt idx="1285">
                  <c:v>2.1633491142568473</c:v>
                </c:pt>
                <c:pt idx="1286">
                  <c:v>2.1680600172753692</c:v>
                </c:pt>
                <c:pt idx="1287">
                  <c:v>2.1730801016291732</c:v>
                </c:pt>
                <c:pt idx="1288">
                  <c:v>2.1778600559360952</c:v>
                </c:pt>
                <c:pt idx="1289">
                  <c:v>2.18270659056917</c:v>
                </c:pt>
                <c:pt idx="1290">
                  <c:v>2.1876510994066152</c:v>
                </c:pt>
                <c:pt idx="1291">
                  <c:v>2.1925387835818477</c:v>
                </c:pt>
                <c:pt idx="1292">
                  <c:v>2.1973095034834751</c:v>
                </c:pt>
                <c:pt idx="1293">
                  <c:v>2.2021630860052648</c:v>
                </c:pt>
                <c:pt idx="1294">
                  <c:v>2.2070631195461776</c:v>
                </c:pt>
                <c:pt idx="1295">
                  <c:v>2.2119748400103347</c:v>
                </c:pt>
                <c:pt idx="1296">
                  <c:v>2.2167453835570123</c:v>
                </c:pt>
                <c:pt idx="1297">
                  <c:v>2.2217397916006636</c:v>
                </c:pt>
                <c:pt idx="1298">
                  <c:v>2.2265693895608627</c:v>
                </c:pt>
                <c:pt idx="1299">
                  <c:v>2.2315300853623601</c:v>
                </c:pt>
                <c:pt idx="1300">
                  <c:v>2.2364899921850037</c:v>
                </c:pt>
                <c:pt idx="1301">
                  <c:v>2.2412397692138102</c:v>
                </c:pt>
                <c:pt idx="1302">
                  <c:v>2.2462643528888941</c:v>
                </c:pt>
                <c:pt idx="1303">
                  <c:v>2.2510165789054852</c:v>
                </c:pt>
                <c:pt idx="1304">
                  <c:v>2.2560229797139328</c:v>
                </c:pt>
                <c:pt idx="1305">
                  <c:v>2.2608401820196748</c:v>
                </c:pt>
                <c:pt idx="1306">
                  <c:v>2.2657727645332502</c:v>
                </c:pt>
                <c:pt idx="1307">
                  <c:v>2.2707587902202677</c:v>
                </c:pt>
                <c:pt idx="1308">
                  <c:v>2.2757227800514284</c:v>
                </c:pt>
                <c:pt idx="1309">
                  <c:v>2.2805581960024832</c:v>
                </c:pt>
                <c:pt idx="1310">
                  <c:v>2.2856125590542575</c:v>
                </c:pt>
                <c:pt idx="1311">
                  <c:v>2.2905629341926224</c:v>
                </c:pt>
                <c:pt idx="1312">
                  <c:v>2.2954468426584826</c:v>
                </c:pt>
                <c:pt idx="1313">
                  <c:v>2.3004075134477824</c:v>
                </c:pt>
                <c:pt idx="1314">
                  <c:v>2.3053923040614932</c:v>
                </c:pt>
                <c:pt idx="1315">
                  <c:v>2.3103127315055949</c:v>
                </c:pt>
                <c:pt idx="1316">
                  <c:v>2.3153128062910753</c:v>
                </c:pt>
                <c:pt idx="1317">
                  <c:v>2.3200933201839224</c:v>
                </c:pt>
                <c:pt idx="1318">
                  <c:v>2.3251359282051074</c:v>
                </c:pt>
                <c:pt idx="1319">
                  <c:v>2.3300024143805707</c:v>
                </c:pt>
                <c:pt idx="1320">
                  <c:v>2.3350934909912406</c:v>
                </c:pt>
                <c:pt idx="1321">
                  <c:v>2.3401198703229995</c:v>
                </c:pt>
                <c:pt idx="1322">
                  <c:v>2.3450701119166553</c:v>
                </c:pt>
                <c:pt idx="1323">
                  <c:v>2.3500076180679832</c:v>
                </c:pt>
                <c:pt idx="1324">
                  <c:v>2.3550888173276747</c:v>
                </c:pt>
                <c:pt idx="1325">
                  <c:v>2.3600339740013432</c:v>
                </c:pt>
                <c:pt idx="1326">
                  <c:v>2.3648473751495125</c:v>
                </c:pt>
                <c:pt idx="1327">
                  <c:v>2.369986671087605</c:v>
                </c:pt>
                <c:pt idx="1328">
                  <c:v>2.375078218885935</c:v>
                </c:pt>
                <c:pt idx="1329">
                  <c:v>2.3800379821196875</c:v>
                </c:pt>
                <c:pt idx="1330">
                  <c:v>2.3849368291189275</c:v>
                </c:pt>
                <c:pt idx="1331">
                  <c:v>2.3899316394685726</c:v>
                </c:pt>
                <c:pt idx="1332">
                  <c:v>2.3950530722583867</c:v>
                </c:pt>
                <c:pt idx="1333">
                  <c:v>2.4001000133329802</c:v>
                </c:pt>
                <c:pt idx="1334">
                  <c:v>2.4050652815417823</c:v>
                </c:pt>
                <c:pt idx="1335">
                  <c:v>2.4101181687390425</c:v>
                </c:pt>
                <c:pt idx="1336">
                  <c:v>2.4150315517838203</c:v>
                </c:pt>
                <c:pt idx="1337">
                  <c:v>2.4202406405399675</c:v>
                </c:pt>
                <c:pt idx="1338">
                  <c:v>2.4252127373761199</c:v>
                </c:pt>
                <c:pt idx="1339">
                  <c:v>2.4302471729156947</c:v>
                </c:pt>
                <c:pt idx="1340">
                  <c:v>2.4353789237868666</c:v>
                </c:pt>
                <c:pt idx="1341">
                  <c:v>2.4404629586225801</c:v>
                </c:pt>
                <c:pt idx="1342">
                  <c:v>2.4454190320604949</c:v>
                </c:pt>
                <c:pt idx="1343">
                  <c:v>2.4504646997430228</c:v>
                </c:pt>
                <c:pt idx="1344">
                  <c:v>2.4555588843172944</c:v>
                </c:pt>
                <c:pt idx="1345">
                  <c:v>2.4606520161851573</c:v>
                </c:pt>
                <c:pt idx="1346">
                  <c:v>2.4656193952531407</c:v>
                </c:pt>
                <c:pt idx="1347">
                  <c:v>2.4708000691824901</c:v>
                </c:pt>
                <c:pt idx="1348">
                  <c:v>2.4758177686390992</c:v>
                </c:pt>
                <c:pt idx="1349">
                  <c:v>2.4809619310435549</c:v>
                </c:pt>
                <c:pt idx="1350">
                  <c:v>2.4861035338210873</c:v>
                </c:pt>
                <c:pt idx="1351">
                  <c:v>2.4910515614015831</c:v>
                </c:pt>
                <c:pt idx="1352">
                  <c:v>2.4962554069695502</c:v>
                </c:pt>
                <c:pt idx="1353">
                  <c:v>2.5012019714641447</c:v>
                </c:pt>
                <c:pt idx="1354">
                  <c:v>2.5063841553291097</c:v>
                </c:pt>
                <c:pt idx="1355">
                  <c:v>2.5113909617628098</c:v>
                </c:pt>
                <c:pt idx="1356">
                  <c:v>2.5165074289681937</c:v>
                </c:pt>
                <c:pt idx="1357">
                  <c:v>2.5216770986527992</c:v>
                </c:pt>
                <c:pt idx="1358">
                  <c:v>2.5268200397787179</c:v>
                </c:pt>
                <c:pt idx="1359">
                  <c:v>2.5318404890626249</c:v>
                </c:pt>
                <c:pt idx="1360">
                  <c:v>2.5370807469757408</c:v>
                </c:pt>
                <c:pt idx="1361">
                  <c:v>2.5422102652437921</c:v>
                </c:pt>
                <c:pt idx="1362">
                  <c:v>2.5472713243470735</c:v>
                </c:pt>
                <c:pt idx="1363">
                  <c:v>2.5524144035203671</c:v>
                </c:pt>
                <c:pt idx="1364">
                  <c:v>2.5575799327529962</c:v>
                </c:pt>
                <c:pt idx="1365">
                  <c:v>2.5626886555387238</c:v>
                </c:pt>
                <c:pt idx="1366">
                  <c:v>2.5678653466258572</c:v>
                </c:pt>
                <c:pt idx="1367">
                  <c:v>2.5728263092671328</c:v>
                </c:pt>
                <c:pt idx="1368">
                  <c:v>2.5780469154697681</c:v>
                </c:pt>
                <c:pt idx="1369">
                  <c:v>2.5830934119954407</c:v>
                </c:pt>
                <c:pt idx="1370">
                  <c:v>2.5883612873602435</c:v>
                </c:pt>
                <c:pt idx="1371">
                  <c:v>2.593569827334715</c:v>
                </c:pt>
                <c:pt idx="1372">
                  <c:v>2.5986941686938176</c:v>
                </c:pt>
                <c:pt idx="1373">
                  <c:v>2.6038108657169237</c:v>
                </c:pt>
                <c:pt idx="1374">
                  <c:v>2.60907119718778</c:v>
                </c:pt>
                <c:pt idx="1375">
                  <c:v>2.6141857813945482</c:v>
                </c:pt>
                <c:pt idx="1376">
                  <c:v>2.6191803443797532</c:v>
                </c:pt>
                <c:pt idx="1377">
                  <c:v>2.6244935866902876</c:v>
                </c:pt>
                <c:pt idx="1378">
                  <c:v>2.6297572911274036</c:v>
                </c:pt>
                <c:pt idx="1379">
                  <c:v>2.6348974604966799</c:v>
                </c:pt>
                <c:pt idx="1380">
                  <c:v>2.6399644813580574</c:v>
                </c:pt>
                <c:pt idx="1381">
                  <c:v>2.6451364807757751</c:v>
                </c:pt>
                <c:pt idx="1382">
                  <c:v>2.6504323838183987</c:v>
                </c:pt>
                <c:pt idx="1383">
                  <c:v>2.6556515015587867</c:v>
                </c:pt>
                <c:pt idx="1384">
                  <c:v>2.6607836293241025</c:v>
                </c:pt>
                <c:pt idx="1385">
                  <c:v>2.6660130941957667</c:v>
                </c:pt>
                <c:pt idx="1386">
                  <c:v>2.6711084302594967</c:v>
                </c:pt>
                <c:pt idx="1387">
                  <c:v>2.6764844858552439</c:v>
                </c:pt>
                <c:pt idx="1388">
                  <c:v>2.6816281615772346</c:v>
                </c:pt>
                <c:pt idx="1389">
                  <c:v>2.6868298072739112</c:v>
                </c:pt>
                <c:pt idx="1390">
                  <c:v>2.6921263915479492</c:v>
                </c:pt>
                <c:pt idx="1391">
                  <c:v>2.6973852007562558</c:v>
                </c:pt>
                <c:pt idx="1392">
                  <c:v>2.702506249509919</c:v>
                </c:pt>
                <c:pt idx="1393">
                  <c:v>2.707723041674249</c:v>
                </c:pt>
                <c:pt idx="1394">
                  <c:v>2.7129901676187198</c:v>
                </c:pt>
                <c:pt idx="1395">
                  <c:v>2.7182425967170025</c:v>
                </c:pt>
                <c:pt idx="1396">
                  <c:v>2.7233865805969262</c:v>
                </c:pt>
                <c:pt idx="1397">
                  <c:v>2.7287334296404482</c:v>
                </c:pt>
                <c:pt idx="1398">
                  <c:v>2.7339181309837071</c:v>
                </c:pt>
                <c:pt idx="1399">
                  <c:v>2.7392248567669721</c:v>
                </c:pt>
                <c:pt idx="1400">
                  <c:v>2.7445278801346014</c:v>
                </c:pt>
                <c:pt idx="1401">
                  <c:v>2.7496534304850977</c:v>
                </c:pt>
                <c:pt idx="1402">
                  <c:v>2.7550157424710657</c:v>
                </c:pt>
                <c:pt idx="1403">
                  <c:v>2.7601360019991859</c:v>
                </c:pt>
                <c:pt idx="1404">
                  <c:v>2.7654724907302248</c:v>
                </c:pt>
                <c:pt idx="1405">
                  <c:v>2.7706479413290448</c:v>
                </c:pt>
                <c:pt idx="1406">
                  <c:v>2.7759288727145401</c:v>
                </c:pt>
                <c:pt idx="1407">
                  <c:v>2.7812623888096653</c:v>
                </c:pt>
                <c:pt idx="1408">
                  <c:v>2.7865630965414252</c:v>
                </c:pt>
                <c:pt idx="1409">
                  <c:v>2.7917482338408366</c:v>
                </c:pt>
                <c:pt idx="1410">
                  <c:v>2.7971534166429763</c:v>
                </c:pt>
                <c:pt idx="1411">
                  <c:v>2.8024438261368716</c:v>
                </c:pt>
                <c:pt idx="1412">
                  <c:v>2.8076604580156199</c:v>
                </c:pt>
                <c:pt idx="1413">
                  <c:v>2.8129650932262429</c:v>
                </c:pt>
                <c:pt idx="1414">
                  <c:v>2.8182921784697994</c:v>
                </c:pt>
                <c:pt idx="1415">
                  <c:v>2.8235695292012823</c:v>
                </c:pt>
                <c:pt idx="1416">
                  <c:v>2.8289018548796552</c:v>
                </c:pt>
                <c:pt idx="1417">
                  <c:v>2.8340249837178373</c:v>
                </c:pt>
                <c:pt idx="1418">
                  <c:v>2.8394037181826799</c:v>
                </c:pt>
                <c:pt idx="1419">
                  <c:v>2.8446094357449767</c:v>
                </c:pt>
                <c:pt idx="1420">
                  <c:v>2.8500337626294341</c:v>
                </c:pt>
                <c:pt idx="1421">
                  <c:v>2.8554048675646597</c:v>
                </c:pt>
                <c:pt idx="1422">
                  <c:v>2.8606839325331839</c:v>
                </c:pt>
                <c:pt idx="1423">
                  <c:v>2.8659605187714208</c:v>
                </c:pt>
                <c:pt idx="1424">
                  <c:v>2.871379283519639</c:v>
                </c:pt>
                <c:pt idx="1425">
                  <c:v>2.87664471252203</c:v>
                </c:pt>
                <c:pt idx="1426">
                  <c:v>2.8818009560265998</c:v>
                </c:pt>
                <c:pt idx="1427">
                  <c:v>2.8872687550352274</c:v>
                </c:pt>
                <c:pt idx="1428">
                  <c:v>2.8926839545536316</c:v>
                </c:pt>
                <c:pt idx="1429">
                  <c:v>2.8979852075913692</c:v>
                </c:pt>
                <c:pt idx="1430">
                  <c:v>2.9032021864117987</c:v>
                </c:pt>
                <c:pt idx="1431">
                  <c:v>2.9085312287821257</c:v>
                </c:pt>
                <c:pt idx="1432">
                  <c:v>2.9139826757233132</c:v>
                </c:pt>
                <c:pt idx="1433">
                  <c:v>2.9193547817601626</c:v>
                </c:pt>
                <c:pt idx="1434">
                  <c:v>2.9246343926712401</c:v>
                </c:pt>
                <c:pt idx="1435">
                  <c:v>2.9300205927388747</c:v>
                </c:pt>
                <c:pt idx="1436">
                  <c:v>2.9352791702491792</c:v>
                </c:pt>
                <c:pt idx="1437">
                  <c:v>2.9408027077420282</c:v>
                </c:pt>
                <c:pt idx="1438">
                  <c:v>2.9460994770110074</c:v>
                </c:pt>
                <c:pt idx="1439">
                  <c:v>2.9514502513534677</c:v>
                </c:pt>
                <c:pt idx="1440">
                  <c:v>2.9568916000704837</c:v>
                </c:pt>
                <c:pt idx="1441">
                  <c:v>2.9623055944668395</c:v>
                </c:pt>
                <c:pt idx="1442">
                  <c:v>2.9675737193510385</c:v>
                </c:pt>
                <c:pt idx="1443">
                  <c:v>2.9729429647852541</c:v>
                </c:pt>
                <c:pt idx="1444">
                  <c:v>2.9783637025854026</c:v>
                </c:pt>
                <c:pt idx="1445">
                  <c:v>2.9837558708210192</c:v>
                </c:pt>
                <c:pt idx="1446">
                  <c:v>2.9890582623153552</c:v>
                </c:pt>
                <c:pt idx="1447">
                  <c:v>2.9945532871452976</c:v>
                </c:pt>
                <c:pt idx="1448">
                  <c:v>2.9998859533913995</c:v>
                </c:pt>
                <c:pt idx="1449">
                  <c:v>3.0053365836378592</c:v>
                </c:pt>
                <c:pt idx="1450">
                  <c:v>3.0107830972224892</c:v>
                </c:pt>
                <c:pt idx="1451">
                  <c:v>3.0160674222367438</c:v>
                </c:pt>
                <c:pt idx="1452">
                  <c:v>3.0215698785256992</c:v>
                </c:pt>
                <c:pt idx="1453">
                  <c:v>3.0268451034380055</c:v>
                </c:pt>
                <c:pt idx="1454">
                  <c:v>3.0323167123259642</c:v>
                </c:pt>
                <c:pt idx="1455">
                  <c:v>3.037642148295407</c:v>
                </c:pt>
                <c:pt idx="1456">
                  <c:v>3.0430700667057802</c:v>
                </c:pt>
                <c:pt idx="1457">
                  <c:v>3.0485497979200851</c:v>
                </c:pt>
                <c:pt idx="1458">
                  <c:v>3.0539894393048916</c:v>
                </c:pt>
                <c:pt idx="1459">
                  <c:v>3.0593211647303384</c:v>
                </c:pt>
                <c:pt idx="1460">
                  <c:v>3.0648723058200629</c:v>
                </c:pt>
                <c:pt idx="1461">
                  <c:v>3.0703072167012802</c:v>
                </c:pt>
                <c:pt idx="1462">
                  <c:v>3.0756604547547082</c:v>
                </c:pt>
                <c:pt idx="1463">
                  <c:v>3.0811079946145998</c:v>
                </c:pt>
                <c:pt idx="1464">
                  <c:v>3.0865791364186923</c:v>
                </c:pt>
                <c:pt idx="1465">
                  <c:v>3.0920073568082387</c:v>
                </c:pt>
                <c:pt idx="1466">
                  <c:v>3.0974768089279836</c:v>
                </c:pt>
                <c:pt idx="1467">
                  <c:v>3.1027458024261332</c:v>
                </c:pt>
                <c:pt idx="1468">
                  <c:v>3.1082649352043976</c:v>
                </c:pt>
                <c:pt idx="1469">
                  <c:v>3.113611291167929</c:v>
                </c:pt>
                <c:pt idx="1470">
                  <c:v>3.1191738589753384</c:v>
                </c:pt>
                <c:pt idx="1471">
                  <c:v>3.1246898552886826</c:v>
                </c:pt>
                <c:pt idx="1472">
                  <c:v>3.1301064272734753</c:v>
                </c:pt>
                <c:pt idx="1473">
                  <c:v>3.1355256390986339</c:v>
                </c:pt>
                <c:pt idx="1474">
                  <c:v>3.1410842931865242</c:v>
                </c:pt>
                <c:pt idx="1475">
                  <c:v>3.1464840654628952</c:v>
                </c:pt>
                <c:pt idx="1476">
                  <c:v>3.1517842641069218</c:v>
                </c:pt>
                <c:pt idx="1477">
                  <c:v>3.1573893990511599</c:v>
                </c:pt>
                <c:pt idx="1478">
                  <c:v>3.162937758481581</c:v>
                </c:pt>
                <c:pt idx="1479">
                  <c:v>3.1683826683374878</c:v>
                </c:pt>
                <c:pt idx="1480">
                  <c:v>3.173733303311598</c:v>
                </c:pt>
                <c:pt idx="1481">
                  <c:v>3.1792013063499698</c:v>
                </c:pt>
                <c:pt idx="1482">
                  <c:v>3.1847916021520315</c:v>
                </c:pt>
                <c:pt idx="1483">
                  <c:v>3.1902995714205251</c:v>
                </c:pt>
                <c:pt idx="1484">
                  <c:v>3.1957091828615676</c:v>
                </c:pt>
                <c:pt idx="1485">
                  <c:v>3.2012345091845842</c:v>
                </c:pt>
                <c:pt idx="1486">
                  <c:v>3.2066390326023213</c:v>
                </c:pt>
                <c:pt idx="1487">
                  <c:v>3.2122928470808372</c:v>
                </c:pt>
                <c:pt idx="1488">
                  <c:v>3.2177259688395092</c:v>
                </c:pt>
                <c:pt idx="1489">
                  <c:v>3.2232100048509911</c:v>
                </c:pt>
                <c:pt idx="1490">
                  <c:v>3.228778362591239</c:v>
                </c:pt>
                <c:pt idx="1491">
                  <c:v>3.2343296807894699</c:v>
                </c:pt>
                <c:pt idx="1492">
                  <c:v>3.2397291696781987</c:v>
                </c:pt>
                <c:pt idx="1493">
                  <c:v>3.2452340474931978</c:v>
                </c:pt>
                <c:pt idx="1494">
                  <c:v>3.2507908549734652</c:v>
                </c:pt>
                <c:pt idx="1495">
                  <c:v>3.2563055616112826</c:v>
                </c:pt>
                <c:pt idx="1496">
                  <c:v>3.2617499309021571</c:v>
                </c:pt>
                <c:pt idx="1497">
                  <c:v>3.2673770413448318</c:v>
                </c:pt>
                <c:pt idx="1498">
                  <c:v>3.2728404649412517</c:v>
                </c:pt>
                <c:pt idx="1499">
                  <c:v>3.2784182931966148</c:v>
                </c:pt>
                <c:pt idx="1500">
                  <c:v>3.2839923561193003</c:v>
                </c:pt>
                <c:pt idx="1501">
                  <c:v>3.2894182919708848</c:v>
                </c:pt>
                <c:pt idx="1502">
                  <c:v>3.2950449552661532</c:v>
                </c:pt>
                <c:pt idx="1503">
                  <c:v>3.3004580925230567</c:v>
                </c:pt>
                <c:pt idx="1504">
                  <c:v>3.3060478905127417</c:v>
                </c:pt>
                <c:pt idx="1505">
                  <c:v>3.3115067255095068</c:v>
                </c:pt>
                <c:pt idx="1506">
                  <c:v>3.3170656890408123</c:v>
                </c:pt>
                <c:pt idx="1507">
                  <c:v>3.3226758913872838</c:v>
                </c:pt>
                <c:pt idx="1508">
                  <c:v>3.32823765258268</c:v>
                </c:pt>
                <c:pt idx="1509">
                  <c:v>3.3337000504138787</c:v>
                </c:pt>
                <c:pt idx="1510">
                  <c:v>3.339379919670924</c:v>
                </c:pt>
                <c:pt idx="1511">
                  <c:v>3.3449443916469681</c:v>
                </c:pt>
                <c:pt idx="1512">
                  <c:v>3.3504176496382567</c:v>
                </c:pt>
                <c:pt idx="1513">
                  <c:v>3.35599155119416</c:v>
                </c:pt>
                <c:pt idx="1514">
                  <c:v>3.3615906028671536</c:v>
                </c:pt>
                <c:pt idx="1515">
                  <c:v>3.3671536587127742</c:v>
                </c:pt>
                <c:pt idx="1516">
                  <c:v>3.372744044289659</c:v>
                </c:pt>
                <c:pt idx="1517">
                  <c:v>3.3781440656595372</c:v>
                </c:pt>
                <c:pt idx="1518">
                  <c:v>3.3837876751371763</c:v>
                </c:pt>
                <c:pt idx="1519">
                  <c:v>3.3892582407904097</c:v>
                </c:pt>
                <c:pt idx="1520">
                  <c:v>3.3949428814401323</c:v>
                </c:pt>
                <c:pt idx="1521">
                  <c:v>3.4005875799102805</c:v>
                </c:pt>
                <c:pt idx="1522">
                  <c:v>3.4061264300278227</c:v>
                </c:pt>
                <c:pt idx="1523">
                  <c:v>3.411672795122759</c:v>
                </c:pt>
                <c:pt idx="1524">
                  <c:v>3.4173547170281151</c:v>
                </c:pt>
                <c:pt idx="1525">
                  <c:v>3.4228740753299198</c:v>
                </c:pt>
                <c:pt idx="1526">
                  <c:v>3.4283021908672175</c:v>
                </c:pt>
                <c:pt idx="1527">
                  <c:v>3.4340293227320449</c:v>
                </c:pt>
                <c:pt idx="1528">
                  <c:v>3.4396946882694421</c:v>
                </c:pt>
                <c:pt idx="1529">
                  <c:v>3.4452674588274212</c:v>
                </c:pt>
                <c:pt idx="1530">
                  <c:v>3.4507369560069652</c:v>
                </c:pt>
                <c:pt idx="1531">
                  <c:v>3.4563279959120403</c:v>
                </c:pt>
                <c:pt idx="1532">
                  <c:v>3.4620420521495667</c:v>
                </c:pt>
                <c:pt idx="1533">
                  <c:v>3.4676706083294295</c:v>
                </c:pt>
                <c:pt idx="1534">
                  <c:v>3.4731945805644395</c:v>
                </c:pt>
                <c:pt idx="1535">
                  <c:v>3.4788434824703471</c:v>
                </c:pt>
                <c:pt idx="1536">
                  <c:v>3.4843778851658649</c:v>
                </c:pt>
                <c:pt idx="1537">
                  <c:v>3.4901466500225951</c:v>
                </c:pt>
                <c:pt idx="1538">
                  <c:v>3.4957009204150618</c:v>
                </c:pt>
                <c:pt idx="1539">
                  <c:v>3.5013041392207267</c:v>
                </c:pt>
                <c:pt idx="1540">
                  <c:v>3.5069839550699098</c:v>
                </c:pt>
                <c:pt idx="1541">
                  <c:v>3.5126563840958522</c:v>
                </c:pt>
                <c:pt idx="1542">
                  <c:v>3.5181733156846873</c:v>
                </c:pt>
                <c:pt idx="1543">
                  <c:v>3.5237984784754031</c:v>
                </c:pt>
                <c:pt idx="1544">
                  <c:v>3.5294755698598737</c:v>
                </c:pt>
                <c:pt idx="1545">
                  <c:v>3.53509773123284</c:v>
                </c:pt>
                <c:pt idx="1546">
                  <c:v>3.5406692334918937</c:v>
                </c:pt>
                <c:pt idx="1547">
                  <c:v>3.546414058037489</c:v>
                </c:pt>
                <c:pt idx="1548">
                  <c:v>3.5519927115228902</c:v>
                </c:pt>
                <c:pt idx="1549">
                  <c:v>3.5576827331042367</c:v>
                </c:pt>
                <c:pt idx="1550">
                  <c:v>3.563369989440468</c:v>
                </c:pt>
                <c:pt idx="1551">
                  <c:v>3.5689218134433585</c:v>
                </c:pt>
                <c:pt idx="1552">
                  <c:v>3.5746588442774776</c:v>
                </c:pt>
                <c:pt idx="1553">
                  <c:v>3.5801943538602252</c:v>
                </c:pt>
                <c:pt idx="1554">
                  <c:v>3.5858875303617745</c:v>
                </c:pt>
                <c:pt idx="1555">
                  <c:v>3.5914649479551053</c:v>
                </c:pt>
                <c:pt idx="1556">
                  <c:v>3.5971403840659772</c:v>
                </c:pt>
                <c:pt idx="1557">
                  <c:v>3.6028669593729226</c:v>
                </c:pt>
                <c:pt idx="1558">
                  <c:v>3.6085357485572489</c:v>
                </c:pt>
                <c:pt idx="1559">
                  <c:v>3.6141148230530002</c:v>
                </c:pt>
                <c:pt idx="1560">
                  <c:v>3.6199077837970202</c:v>
                </c:pt>
                <c:pt idx="1561">
                  <c:v>3.6255881734788518</c:v>
                </c:pt>
                <c:pt idx="1562">
                  <c:v>3.6311669160408178</c:v>
                </c:pt>
                <c:pt idx="1563">
                  <c:v>3.6368526084279429</c:v>
                </c:pt>
                <c:pt idx="1564">
                  <c:v>3.6425645603379913</c:v>
                </c:pt>
                <c:pt idx="1565">
                  <c:v>3.6482479914714299</c:v>
                </c:pt>
                <c:pt idx="1566">
                  <c:v>3.6539452115314632</c:v>
                </c:pt>
                <c:pt idx="1567">
                  <c:v>3.6594624922239687</c:v>
                </c:pt>
                <c:pt idx="1568">
                  <c:v>3.6652161892575448</c:v>
                </c:pt>
                <c:pt idx="1569">
                  <c:v>3.6707965098434552</c:v>
                </c:pt>
                <c:pt idx="1570">
                  <c:v>3.6765889384456547</c:v>
                </c:pt>
                <c:pt idx="1571">
                  <c:v>3.682347363030777</c:v>
                </c:pt>
                <c:pt idx="1572">
                  <c:v>3.6879950178181184</c:v>
                </c:pt>
                <c:pt idx="1573">
                  <c:v>3.6936547262796222</c:v>
                </c:pt>
                <c:pt idx="1574">
                  <c:v>3.6994449886399079</c:v>
                </c:pt>
                <c:pt idx="1575">
                  <c:v>3.7050705853762151</c:v>
                </c:pt>
                <c:pt idx="1576">
                  <c:v>3.7106121537184324</c:v>
                </c:pt>
                <c:pt idx="1577">
                  <c:v>3.7164476331490723</c:v>
                </c:pt>
                <c:pt idx="1578">
                  <c:v>3.7222158154032923</c:v>
                </c:pt>
                <c:pt idx="1579">
                  <c:v>3.7279020662188302</c:v>
                </c:pt>
                <c:pt idx="1580">
                  <c:v>3.733476931836055</c:v>
                </c:pt>
                <c:pt idx="1581">
                  <c:v>3.7391771292479281</c:v>
                </c:pt>
                <c:pt idx="1582">
                  <c:v>3.7450009449500032</c:v>
                </c:pt>
                <c:pt idx="1583">
                  <c:v>3.7507364714404337</c:v>
                </c:pt>
                <c:pt idx="1584">
                  <c:v>3.7563609222199297</c:v>
                </c:pt>
                <c:pt idx="1585">
                  <c:v>3.7621196120417952</c:v>
                </c:pt>
                <c:pt idx="1586">
                  <c:v>3.767769135911883</c:v>
                </c:pt>
                <c:pt idx="1587">
                  <c:v>3.7736389520886142</c:v>
                </c:pt>
                <c:pt idx="1588">
                  <c:v>3.7793005893329492</c:v>
                </c:pt>
                <c:pt idx="1589">
                  <c:v>3.7850102801583985</c:v>
                </c:pt>
                <c:pt idx="1590">
                  <c:v>3.7907880673310053</c:v>
                </c:pt>
                <c:pt idx="1591">
                  <c:v>3.7965560628693402</c:v>
                </c:pt>
                <c:pt idx="1592">
                  <c:v>3.8021875512945051</c:v>
                </c:pt>
                <c:pt idx="1593">
                  <c:v>3.8079176756300952</c:v>
                </c:pt>
                <c:pt idx="1594">
                  <c:v>3.8136996596522303</c:v>
                </c:pt>
                <c:pt idx="1595">
                  <c:v>3.8194173918895227</c:v>
                </c:pt>
                <c:pt idx="1596">
                  <c:v>3.8251025388730824</c:v>
                </c:pt>
                <c:pt idx="1597">
                  <c:v>3.83095221138649</c:v>
                </c:pt>
                <c:pt idx="1598">
                  <c:v>3.8366322639658161</c:v>
                </c:pt>
                <c:pt idx="1599">
                  <c:v>3.8424233431496027</c:v>
                </c:pt>
                <c:pt idx="1600">
                  <c:v>3.8482107582288552</c:v>
                </c:pt>
                <c:pt idx="1601">
                  <c:v>3.8538741857470131</c:v>
                </c:pt>
                <c:pt idx="1602">
                  <c:v>3.8597093789999981</c:v>
                </c:pt>
                <c:pt idx="1603">
                  <c:v>3.8653478567861499</c:v>
                </c:pt>
                <c:pt idx="1604">
                  <c:v>3.8711367191562571</c:v>
                </c:pt>
                <c:pt idx="1605">
                  <c:v>3.87681945016352</c:v>
                </c:pt>
                <c:pt idx="1606">
                  <c:v>3.8825980903635791</c:v>
                </c:pt>
                <c:pt idx="1607">
                  <c:v>3.8884283660644732</c:v>
                </c:pt>
                <c:pt idx="1608">
                  <c:v>3.8941878243266426</c:v>
                </c:pt>
                <c:pt idx="1609">
                  <c:v>3.8998738907129398</c:v>
                </c:pt>
                <c:pt idx="1610">
                  <c:v>3.9057658715386028</c:v>
                </c:pt>
                <c:pt idx="1611">
                  <c:v>3.9115497383712503</c:v>
                </c:pt>
                <c:pt idx="1612">
                  <c:v>3.9172212085308802</c:v>
                </c:pt>
                <c:pt idx="1613">
                  <c:v>3.9230057560898599</c:v>
                </c:pt>
                <c:pt idx="1614">
                  <c:v>3.9288166883729252</c:v>
                </c:pt>
                <c:pt idx="1615">
                  <c:v>3.9346074219571578</c:v>
                </c:pt>
                <c:pt idx="1616">
                  <c:v>3.9403992036719973</c:v>
                </c:pt>
                <c:pt idx="1617">
                  <c:v>3.9460208958492067</c:v>
                </c:pt>
                <c:pt idx="1618">
                  <c:v>3.9518716165729151</c:v>
                </c:pt>
                <c:pt idx="1619">
                  <c:v>3.9575489106795416</c:v>
                </c:pt>
                <c:pt idx="1620">
                  <c:v>3.9634365137578542</c:v>
                </c:pt>
                <c:pt idx="1621">
                  <c:v>3.9692948818989184</c:v>
                </c:pt>
                <c:pt idx="1622">
                  <c:v>3.9750392161960972</c:v>
                </c:pt>
                <c:pt idx="1623">
                  <c:v>3.980800011495075</c:v>
                </c:pt>
                <c:pt idx="1624">
                  <c:v>3.9866851663938117</c:v>
                </c:pt>
                <c:pt idx="1625">
                  <c:v>3.9924047927425601</c:v>
                </c:pt>
                <c:pt idx="1626">
                  <c:v>3.9980468078938367</c:v>
                </c:pt>
                <c:pt idx="1627">
                  <c:v>4.0039784582024396</c:v>
                </c:pt>
                <c:pt idx="1628">
                  <c:v>4.0098369977754249</c:v>
                </c:pt>
                <c:pt idx="1629">
                  <c:v>4.015623605722114</c:v>
                </c:pt>
                <c:pt idx="1630">
                  <c:v>4.0212915546540504</c:v>
                </c:pt>
                <c:pt idx="1631">
                  <c:v>4.0270888066850272</c:v>
                </c:pt>
                <c:pt idx="1632">
                  <c:v>4.0330091764311335</c:v>
                </c:pt>
                <c:pt idx="1633">
                  <c:v>4.0388395145105784</c:v>
                </c:pt>
                <c:pt idx="1634">
                  <c:v>4.0445521380438727</c:v>
                </c:pt>
                <c:pt idx="1635">
                  <c:v>4.0504082469037055</c:v>
                </c:pt>
                <c:pt idx="1636">
                  <c:v>4.0561595774649808</c:v>
                </c:pt>
                <c:pt idx="1637">
                  <c:v>4.0621176171048052</c:v>
                </c:pt>
                <c:pt idx="1638">
                  <c:v>4.0678741694524669</c:v>
                </c:pt>
                <c:pt idx="1639">
                  <c:v>4.073678712639472</c:v>
                </c:pt>
                <c:pt idx="1640">
                  <c:v>4.0795428027994234</c:v>
                </c:pt>
                <c:pt idx="1641">
                  <c:v>4.0854150505681766</c:v>
                </c:pt>
                <c:pt idx="1642">
                  <c:v>4.0911306655837372</c:v>
                </c:pt>
                <c:pt idx="1643">
                  <c:v>4.0969552627362251</c:v>
                </c:pt>
                <c:pt idx="1644">
                  <c:v>4.1028319906679549</c:v>
                </c:pt>
                <c:pt idx="1645">
                  <c:v>4.1086310390233702</c:v>
                </c:pt>
                <c:pt idx="1646">
                  <c:v>4.1144179521990196</c:v>
                </c:pt>
                <c:pt idx="1647">
                  <c:v>4.1203605148436404</c:v>
                </c:pt>
                <c:pt idx="1648">
                  <c:v>4.126129408608028</c:v>
                </c:pt>
                <c:pt idx="1649">
                  <c:v>4.1320043143951315</c:v>
                </c:pt>
                <c:pt idx="1650">
                  <c:v>4.1378800878599886</c:v>
                </c:pt>
                <c:pt idx="1651">
                  <c:v>4.14364221690977</c:v>
                </c:pt>
                <c:pt idx="1652">
                  <c:v>4.1495645384536877</c:v>
                </c:pt>
                <c:pt idx="1653">
                  <c:v>4.1553038491530776</c:v>
                </c:pt>
                <c:pt idx="1654">
                  <c:v>4.1611663561713375</c:v>
                </c:pt>
                <c:pt idx="1655">
                  <c:v>4.1669424371739545</c:v>
                </c:pt>
                <c:pt idx="1656">
                  <c:v>4.1728123025784649</c:v>
                </c:pt>
                <c:pt idx="1657">
                  <c:v>4.1787347885544674</c:v>
                </c:pt>
                <c:pt idx="1658">
                  <c:v>4.1845782825236082</c:v>
                </c:pt>
                <c:pt idx="1659">
                  <c:v>4.1903544324095847</c:v>
                </c:pt>
                <c:pt idx="1660">
                  <c:v>4.1963329376381298</c:v>
                </c:pt>
                <c:pt idx="1661">
                  <c:v>4.2022088246370028</c:v>
                </c:pt>
                <c:pt idx="1662">
                  <c:v>4.2079618505859786</c:v>
                </c:pt>
                <c:pt idx="1663">
                  <c:v>4.213833532666885</c:v>
                </c:pt>
                <c:pt idx="1664">
                  <c:v>4.2197307315635024</c:v>
                </c:pt>
                <c:pt idx="1665">
                  <c:v>4.2256168627116475</c:v>
                </c:pt>
                <c:pt idx="1666">
                  <c:v>4.231492413549149</c:v>
                </c:pt>
                <c:pt idx="1667">
                  <c:v>4.2372065505157455</c:v>
                </c:pt>
                <c:pt idx="1668">
                  <c:v>4.2431424495532699</c:v>
                </c:pt>
                <c:pt idx="1669">
                  <c:v>4.2489052938554277</c:v>
                </c:pt>
                <c:pt idx="1670">
                  <c:v>4.2548768661179386</c:v>
                </c:pt>
                <c:pt idx="1671">
                  <c:v>4.2608226485385226</c:v>
                </c:pt>
                <c:pt idx="1672">
                  <c:v>4.2666524615667525</c:v>
                </c:pt>
                <c:pt idx="1673">
                  <c:v>4.272503411904224</c:v>
                </c:pt>
                <c:pt idx="1674">
                  <c:v>4.2784713760044282</c:v>
                </c:pt>
                <c:pt idx="1675">
                  <c:v>4.2842738063228314</c:v>
                </c:pt>
                <c:pt idx="1676">
                  <c:v>4.2900045265667677</c:v>
                </c:pt>
                <c:pt idx="1677">
                  <c:v>4.2960213799455698</c:v>
                </c:pt>
                <c:pt idx="1678">
                  <c:v>4.3019593781703875</c:v>
                </c:pt>
                <c:pt idx="1679">
                  <c:v>4.3078343194543445</c:v>
                </c:pt>
                <c:pt idx="1680">
                  <c:v>4.3135842230124108</c:v>
                </c:pt>
                <c:pt idx="1681">
                  <c:v>4.3194677935615138</c:v>
                </c:pt>
                <c:pt idx="1682">
                  <c:v>4.3254722640703545</c:v>
                </c:pt>
                <c:pt idx="1683">
                  <c:v>4.3313844522596314</c:v>
                </c:pt>
                <c:pt idx="1684">
                  <c:v>4.33717637285182</c:v>
                </c:pt>
                <c:pt idx="1685">
                  <c:v>4.3431186393212968</c:v>
                </c:pt>
                <c:pt idx="1686">
                  <c:v>4.3489598531442955</c:v>
                </c:pt>
                <c:pt idx="1687">
                  <c:v>4.3549942172988683</c:v>
                </c:pt>
                <c:pt idx="1688">
                  <c:v>4.3608344867649533</c:v>
                </c:pt>
                <c:pt idx="1689">
                  <c:v>4.3667231507742814</c:v>
                </c:pt>
                <c:pt idx="1690">
                  <c:v>4.3726633370604064</c:v>
                </c:pt>
                <c:pt idx="1691">
                  <c:v>4.3786170603587298</c:v>
                </c:pt>
                <c:pt idx="1692">
                  <c:v>4.3844163206564346</c:v>
                </c:pt>
                <c:pt idx="1693">
                  <c:v>4.3903221249425766</c:v>
                </c:pt>
                <c:pt idx="1694">
                  <c:v>4.3962811189578872</c:v>
                </c:pt>
                <c:pt idx="1695">
                  <c:v>4.402152442194998</c:v>
                </c:pt>
                <c:pt idx="1696">
                  <c:v>4.4080244281482752</c:v>
                </c:pt>
                <c:pt idx="1697">
                  <c:v>4.4140546795638675</c:v>
                </c:pt>
                <c:pt idx="1698">
                  <c:v>4.4199014974397084</c:v>
                </c:pt>
                <c:pt idx="1699">
                  <c:v>4.4258513077754449</c:v>
                </c:pt>
                <c:pt idx="1700">
                  <c:v>4.4318035720725737</c:v>
                </c:pt>
                <c:pt idx="1701">
                  <c:v>4.4376540055842124</c:v>
                </c:pt>
                <c:pt idx="1702">
                  <c:v>4.4436532118153327</c:v>
                </c:pt>
                <c:pt idx="1703">
                  <c:v>4.4494766565225632</c:v>
                </c:pt>
                <c:pt idx="1704">
                  <c:v>4.4554080079643104</c:v>
                </c:pt>
                <c:pt idx="1705">
                  <c:v>4.4612665289006728</c:v>
                </c:pt>
                <c:pt idx="1706">
                  <c:v>4.4672168048434475</c:v>
                </c:pt>
                <c:pt idx="1707">
                  <c:v>4.473220954556191</c:v>
                </c:pt>
                <c:pt idx="1708">
                  <c:v>4.4791347773040826</c:v>
                </c:pt>
                <c:pt idx="1709">
                  <c:v>4.4849932686040601</c:v>
                </c:pt>
                <c:pt idx="1710">
                  <c:v>4.4910456709747084</c:v>
                </c:pt>
                <c:pt idx="1711">
                  <c:v>4.4970044561862821</c:v>
                </c:pt>
                <c:pt idx="1712">
                  <c:v>4.5028292442607576</c:v>
                </c:pt>
                <c:pt idx="1713">
                  <c:v>4.5087772322216972</c:v>
                </c:pt>
                <c:pt idx="1714">
                  <c:v>4.5147493175943723</c:v>
                </c:pt>
                <c:pt idx="1715">
                  <c:v>4.5207199119056796</c:v>
                </c:pt>
                <c:pt idx="1716">
                  <c:v>4.5266695566841735</c:v>
                </c:pt>
                <c:pt idx="1717">
                  <c:v>4.5324649929600094</c:v>
                </c:pt>
                <c:pt idx="1718">
                  <c:v>4.5384753565150033</c:v>
                </c:pt>
                <c:pt idx="1719">
                  <c:v>4.5443134848825961</c:v>
                </c:pt>
                <c:pt idx="1720">
                  <c:v>4.55035889459778</c:v>
                </c:pt>
                <c:pt idx="1721">
                  <c:v>4.5563807316972227</c:v>
                </c:pt>
                <c:pt idx="1722">
                  <c:v>4.5622855904691448</c:v>
                </c:pt>
                <c:pt idx="1723">
                  <c:v>4.5682167409533774</c:v>
                </c:pt>
                <c:pt idx="1724">
                  <c:v>4.5742567229413327</c:v>
                </c:pt>
                <c:pt idx="1725">
                  <c:v>4.5801316144759685</c:v>
                </c:pt>
                <c:pt idx="1726">
                  <c:v>4.5859403701018664</c:v>
                </c:pt>
                <c:pt idx="1727">
                  <c:v>4.5920323706151107</c:v>
                </c:pt>
                <c:pt idx="1728">
                  <c:v>4.5980403220633974</c:v>
                </c:pt>
                <c:pt idx="1729">
                  <c:v>4.6039924902459095</c:v>
                </c:pt>
                <c:pt idx="1730">
                  <c:v>4.6098142719634003</c:v>
                </c:pt>
                <c:pt idx="1731">
                  <c:v>4.6157743512681755</c:v>
                </c:pt>
                <c:pt idx="1732">
                  <c:v>4.6218513924640199</c:v>
                </c:pt>
                <c:pt idx="1733">
                  <c:v>4.6278395853562522</c:v>
                </c:pt>
                <c:pt idx="1734">
                  <c:v>4.6336970017517336</c:v>
                </c:pt>
                <c:pt idx="1735">
                  <c:v>4.639715095458758</c:v>
                </c:pt>
                <c:pt idx="1736">
                  <c:v>4.6456353797871746</c:v>
                </c:pt>
                <c:pt idx="1737">
                  <c:v>4.6517351240483125</c:v>
                </c:pt>
                <c:pt idx="1738">
                  <c:v>4.65764903255495</c:v>
                </c:pt>
                <c:pt idx="1739">
                  <c:v>4.6636118948713614</c:v>
                </c:pt>
                <c:pt idx="1740">
                  <c:v>4.6696190468132777</c:v>
                </c:pt>
                <c:pt idx="1741">
                  <c:v>4.6756436486978927</c:v>
                </c:pt>
                <c:pt idx="1742">
                  <c:v>4.6815174870938474</c:v>
                </c:pt>
                <c:pt idx="1743">
                  <c:v>4.6874932595712169</c:v>
                </c:pt>
                <c:pt idx="1744">
                  <c:v>4.6935245202015281</c:v>
                </c:pt>
                <c:pt idx="1745">
                  <c:v>4.6994586060577275</c:v>
                </c:pt>
                <c:pt idx="1746">
                  <c:v>4.7054167417141723</c:v>
                </c:pt>
                <c:pt idx="1747">
                  <c:v>4.7115133142466394</c:v>
                </c:pt>
                <c:pt idx="1748">
                  <c:v>4.717428235732303</c:v>
                </c:pt>
                <c:pt idx="1749">
                  <c:v>4.7234425654997478</c:v>
                </c:pt>
                <c:pt idx="1750">
                  <c:v>4.7294638986289321</c:v>
                </c:pt>
                <c:pt idx="1751">
                  <c:v>4.7353898822012104</c:v>
                </c:pt>
                <c:pt idx="1752">
                  <c:v>4.7414563220492827</c:v>
                </c:pt>
                <c:pt idx="1753">
                  <c:v>4.7473536535072496</c:v>
                </c:pt>
                <c:pt idx="1754">
                  <c:v>4.7533449856605499</c:v>
                </c:pt>
                <c:pt idx="1755">
                  <c:v>4.7592757900959528</c:v>
                </c:pt>
                <c:pt idx="1756">
                  <c:v>4.7652966106516104</c:v>
                </c:pt>
                <c:pt idx="1757">
                  <c:v>4.77137261591698</c:v>
                </c:pt>
                <c:pt idx="1758">
                  <c:v>4.7773470377328389</c:v>
                </c:pt>
                <c:pt idx="1759">
                  <c:v>4.783278026941292</c:v>
                </c:pt>
                <c:pt idx="1760">
                  <c:v>4.7893978513857673</c:v>
                </c:pt>
                <c:pt idx="1761">
                  <c:v>4.7954259599109532</c:v>
                </c:pt>
                <c:pt idx="1762">
                  <c:v>4.8013138541128884</c:v>
                </c:pt>
                <c:pt idx="1763">
                  <c:v>4.8073280658388304</c:v>
                </c:pt>
                <c:pt idx="1764">
                  <c:v>4.813364977437339</c:v>
                </c:pt>
                <c:pt idx="1765">
                  <c:v>4.8194099042582694</c:v>
                </c:pt>
                <c:pt idx="1766">
                  <c:v>4.8254247339026799</c:v>
                </c:pt>
                <c:pt idx="1767">
                  <c:v>4.8312910204729258</c:v>
                </c:pt>
                <c:pt idx="1768">
                  <c:v>4.8373661015725524</c:v>
                </c:pt>
                <c:pt idx="1769">
                  <c:v>4.8432703090563898</c:v>
                </c:pt>
                <c:pt idx="1770">
                  <c:v>4.8493801772804508</c:v>
                </c:pt>
                <c:pt idx="1771">
                  <c:v>4.8554676938519972</c:v>
                </c:pt>
                <c:pt idx="1772">
                  <c:v>4.8614379278794368</c:v>
                </c:pt>
                <c:pt idx="1773">
                  <c:v>4.867439997222438</c:v>
                </c:pt>
                <c:pt idx="1774">
                  <c:v>4.8735423447418258</c:v>
                </c:pt>
                <c:pt idx="1775">
                  <c:v>4.8794801737995623</c:v>
                </c:pt>
                <c:pt idx="1776">
                  <c:v>4.8853572032588399</c:v>
                </c:pt>
                <c:pt idx="1777">
                  <c:v>4.8915149369839641</c:v>
                </c:pt>
                <c:pt idx="1778">
                  <c:v>4.8975844298404132</c:v>
                </c:pt>
                <c:pt idx="1779">
                  <c:v>4.9036035524448094</c:v>
                </c:pt>
                <c:pt idx="1780">
                  <c:v>4.9094879309148327</c:v>
                </c:pt>
                <c:pt idx="1781">
                  <c:v>4.9155153223693455</c:v>
                </c:pt>
                <c:pt idx="1782">
                  <c:v>4.9216545996783099</c:v>
                </c:pt>
                <c:pt idx="1783">
                  <c:v>4.9277075967127555</c:v>
                </c:pt>
                <c:pt idx="1784">
                  <c:v>4.9336238140948403</c:v>
                </c:pt>
                <c:pt idx="1785">
                  <c:v>4.9397082234477034</c:v>
                </c:pt>
                <c:pt idx="1786">
                  <c:v>4.9456974443956536</c:v>
                </c:pt>
                <c:pt idx="1787">
                  <c:v>4.9518525353139831</c:v>
                </c:pt>
                <c:pt idx="1788">
                  <c:v>4.957830939829047</c:v>
                </c:pt>
                <c:pt idx="1789">
                  <c:v>4.9638586540682397</c:v>
                </c:pt>
                <c:pt idx="1790">
                  <c:v>4.9699242016599356</c:v>
                </c:pt>
                <c:pt idx="1791">
                  <c:v>4.9760096769835336</c:v>
                </c:pt>
                <c:pt idx="1792">
                  <c:v>4.9819497216694124</c:v>
                </c:pt>
                <c:pt idx="1793">
                  <c:v>4.9879849540989367</c:v>
                </c:pt>
                <c:pt idx="1794">
                  <c:v>4.9940797281544569</c:v>
                </c:pt>
                <c:pt idx="1795">
                  <c:v>5.0000681999692427</c:v>
                </c:pt>
                <c:pt idx="1796">
                  <c:v>5.006097312177487</c:v>
                </c:pt>
                <c:pt idx="1797">
                  <c:v>5.0122564066643704</c:v>
                </c:pt>
                <c:pt idx="1798">
                  <c:v>5.0182304923159222</c:v>
                </c:pt>
                <c:pt idx="1799">
                  <c:v>5.0242999345191102</c:v>
                </c:pt>
                <c:pt idx="1800">
                  <c:v>5.030379992411766</c:v>
                </c:pt>
                <c:pt idx="1801">
                  <c:v>5.0363732478825733</c:v>
                </c:pt>
                <c:pt idx="1802">
                  <c:v>5.0424978288210855</c:v>
                </c:pt>
                <c:pt idx="1803">
                  <c:v>5.0484596523677086</c:v>
                </c:pt>
                <c:pt idx="1804">
                  <c:v>5.0545030799136406</c:v>
                </c:pt>
                <c:pt idx="1805">
                  <c:v>5.0604965521008856</c:v>
                </c:pt>
                <c:pt idx="1806">
                  <c:v>5.06657879682224</c:v>
                </c:pt>
                <c:pt idx="1807">
                  <c:v>5.0727173792212765</c:v>
                </c:pt>
                <c:pt idx="1808">
                  <c:v>5.0787437394423272</c:v>
                </c:pt>
                <c:pt idx="1809">
                  <c:v>5.0847380231304005</c:v>
                </c:pt>
                <c:pt idx="1810">
                  <c:v>5.0909145516812897</c:v>
                </c:pt>
                <c:pt idx="1811">
                  <c:v>5.0970038279914744</c:v>
                </c:pt>
                <c:pt idx="1812">
                  <c:v>5.1029470144580715</c:v>
                </c:pt>
                <c:pt idx="1813">
                  <c:v>5.1090180917288794</c:v>
                </c:pt>
                <c:pt idx="1814">
                  <c:v>5.1151108099523048</c:v>
                </c:pt>
                <c:pt idx="1815">
                  <c:v>5.1212205302774265</c:v>
                </c:pt>
                <c:pt idx="1816">
                  <c:v>5.1272921693538702</c:v>
                </c:pt>
                <c:pt idx="1817">
                  <c:v>5.1332194543318321</c:v>
                </c:pt>
                <c:pt idx="1818">
                  <c:v>5.1393503391120428</c:v>
                </c:pt>
                <c:pt idx="1819">
                  <c:v>5.1453123808458052</c:v>
                </c:pt>
                <c:pt idx="1820">
                  <c:v>5.1514776681848726</c:v>
                </c:pt>
                <c:pt idx="1821">
                  <c:v>5.1576212757814845</c:v>
                </c:pt>
                <c:pt idx="1822">
                  <c:v>5.1636478967883379</c:v>
                </c:pt>
                <c:pt idx="1823">
                  <c:v>5.1697121503585279</c:v>
                </c:pt>
                <c:pt idx="1824">
                  <c:v>5.1758679801455489</c:v>
                </c:pt>
                <c:pt idx="1825">
                  <c:v>5.1818599865532624</c:v>
                </c:pt>
                <c:pt idx="1826">
                  <c:v>5.1877962772358455</c:v>
                </c:pt>
                <c:pt idx="1827">
                  <c:v>5.1940107110978113</c:v>
                </c:pt>
                <c:pt idx="1828">
                  <c:v>5.2001340507939098</c:v>
                </c:pt>
                <c:pt idx="1829">
                  <c:v>5.2062105917291488</c:v>
                </c:pt>
                <c:pt idx="1830">
                  <c:v>5.2121487950587024</c:v>
                </c:pt>
                <c:pt idx="1831">
                  <c:v>5.2182344036879496</c:v>
                </c:pt>
                <c:pt idx="1832">
                  <c:v>5.2244267535224065</c:v>
                </c:pt>
                <c:pt idx="1833">
                  <c:v>5.2305357997176714</c:v>
                </c:pt>
                <c:pt idx="1834">
                  <c:v>5.2365026884293915</c:v>
                </c:pt>
                <c:pt idx="1835">
                  <c:v>5.2426445775632207</c:v>
                </c:pt>
                <c:pt idx="1836">
                  <c:v>5.2486931702748389</c:v>
                </c:pt>
                <c:pt idx="1837">
                  <c:v>5.2548944329697775</c:v>
                </c:pt>
                <c:pt idx="1838">
                  <c:v>5.2609291795535427</c:v>
                </c:pt>
                <c:pt idx="1839">
                  <c:v>5.2670129061814235</c:v>
                </c:pt>
                <c:pt idx="1840">
                  <c:v>5.2731288500085425</c:v>
                </c:pt>
                <c:pt idx="1841">
                  <c:v>5.2792664609397422</c:v>
                </c:pt>
                <c:pt idx="1842">
                  <c:v>5.2852646063795401</c:v>
                </c:pt>
                <c:pt idx="1843">
                  <c:v>5.2913494824821745</c:v>
                </c:pt>
                <c:pt idx="1844">
                  <c:v>5.2974993496513516</c:v>
                </c:pt>
                <c:pt idx="1845">
                  <c:v>5.303534063290428</c:v>
                </c:pt>
                <c:pt idx="1846">
                  <c:v>5.3096249615521884</c:v>
                </c:pt>
                <c:pt idx="1847">
                  <c:v>5.3158378170887755</c:v>
                </c:pt>
                <c:pt idx="1848">
                  <c:v>5.3218626108017864</c:v>
                </c:pt>
                <c:pt idx="1849">
                  <c:v>5.3279786350919887</c:v>
                </c:pt>
                <c:pt idx="1850">
                  <c:v>5.3341086378594573</c:v>
                </c:pt>
                <c:pt idx="1851">
                  <c:v>5.3401603082533704</c:v>
                </c:pt>
                <c:pt idx="1852">
                  <c:v>5.3463344561719675</c:v>
                </c:pt>
                <c:pt idx="1853">
                  <c:v>5.3523517997625154</c:v>
                </c:pt>
                <c:pt idx="1854">
                  <c:v>5.3584399831711904</c:v>
                </c:pt>
                <c:pt idx="1855">
                  <c:v>5.3644869582929733</c:v>
                </c:pt>
                <c:pt idx="1856">
                  <c:v>5.3706220627716972</c:v>
                </c:pt>
                <c:pt idx="1857">
                  <c:v>5.3768141167497205</c:v>
                </c:pt>
                <c:pt idx="1858">
                  <c:v>5.3828846176180862</c:v>
                </c:pt>
                <c:pt idx="1859">
                  <c:v>5.3889334062663075</c:v>
                </c:pt>
                <c:pt idx="1860">
                  <c:v>5.3951579593322263</c:v>
                </c:pt>
                <c:pt idx="1861">
                  <c:v>5.4012989139520462</c:v>
                </c:pt>
                <c:pt idx="1862">
                  <c:v>5.407290052010052</c:v>
                </c:pt>
                <c:pt idx="1863">
                  <c:v>5.4134094766387069</c:v>
                </c:pt>
                <c:pt idx="1864">
                  <c:v>5.4195494649683829</c:v>
                </c:pt>
                <c:pt idx="1865">
                  <c:v>5.4257147058772777</c:v>
                </c:pt>
                <c:pt idx="1866">
                  <c:v>5.4318349604913552</c:v>
                </c:pt>
                <c:pt idx="1867">
                  <c:v>5.4378137139341565</c:v>
                </c:pt>
                <c:pt idx="1868">
                  <c:v>5.4439920125766772</c:v>
                </c:pt>
                <c:pt idx="1869">
                  <c:v>5.4500043075372657</c:v>
                </c:pt>
                <c:pt idx="1870">
                  <c:v>5.4562161496814694</c:v>
                </c:pt>
                <c:pt idx="1871">
                  <c:v>5.4624067861218721</c:v>
                </c:pt>
                <c:pt idx="1872">
                  <c:v>5.4684810699679662</c:v>
                </c:pt>
                <c:pt idx="1873">
                  <c:v>5.4745991485760044</c:v>
                </c:pt>
                <c:pt idx="1874">
                  <c:v>5.4807998667987965</c:v>
                </c:pt>
                <c:pt idx="1875">
                  <c:v>5.4868378264855906</c:v>
                </c:pt>
                <c:pt idx="1876">
                  <c:v>5.4928247444819016</c:v>
                </c:pt>
                <c:pt idx="1877">
                  <c:v>5.4990869686292765</c:v>
                </c:pt>
                <c:pt idx="1878">
                  <c:v>5.5052567837651933</c:v>
                </c:pt>
                <c:pt idx="1879">
                  <c:v>5.5113816309727852</c:v>
                </c:pt>
                <c:pt idx="1880">
                  <c:v>5.5173650635807148</c:v>
                </c:pt>
                <c:pt idx="1881">
                  <c:v>5.5234995236629381</c:v>
                </c:pt>
                <c:pt idx="1882">
                  <c:v>5.5297368075384759</c:v>
                </c:pt>
                <c:pt idx="1883">
                  <c:v>5.5358934985212693</c:v>
                </c:pt>
                <c:pt idx="1884">
                  <c:v>5.5419029744198083</c:v>
                </c:pt>
                <c:pt idx="1885">
                  <c:v>5.5480938410370868</c:v>
                </c:pt>
                <c:pt idx="1886">
                  <c:v>5.5541921534202148</c:v>
                </c:pt>
                <c:pt idx="1887">
                  <c:v>5.5604311008602352</c:v>
                </c:pt>
                <c:pt idx="1888">
                  <c:v>5.5665142196418396</c:v>
                </c:pt>
                <c:pt idx="1889">
                  <c:v>5.5726449420431523</c:v>
                </c:pt>
                <c:pt idx="1890">
                  <c:v>5.5788034295853723</c:v>
                </c:pt>
                <c:pt idx="1891">
                  <c:v>5.5849845342825439</c:v>
                </c:pt>
                <c:pt idx="1892">
                  <c:v>5.5910323648913094</c:v>
                </c:pt>
                <c:pt idx="1893">
                  <c:v>5.5971576619104644</c:v>
                </c:pt>
                <c:pt idx="1894">
                  <c:v>5.6033540033308284</c:v>
                </c:pt>
                <c:pt idx="1895">
                  <c:v>5.6094272273847565</c:v>
                </c:pt>
                <c:pt idx="1896">
                  <c:v>5.6155708382959082</c:v>
                </c:pt>
                <c:pt idx="1897">
                  <c:v>5.6218287242789309</c:v>
                </c:pt>
                <c:pt idx="1898">
                  <c:v>5.6278956477889368</c:v>
                </c:pt>
                <c:pt idx="1899">
                  <c:v>5.6340499752713971</c:v>
                </c:pt>
                <c:pt idx="1900">
                  <c:v>5.6402209939115124</c:v>
                </c:pt>
                <c:pt idx="1901">
                  <c:v>5.6463222348839972</c:v>
                </c:pt>
                <c:pt idx="1902">
                  <c:v>5.6525374253526284</c:v>
                </c:pt>
                <c:pt idx="1903">
                  <c:v>5.6586006694698066</c:v>
                </c:pt>
                <c:pt idx="1904">
                  <c:v>5.6647261873762051</c:v>
                </c:pt>
                <c:pt idx="1905">
                  <c:v>5.6708176244502706</c:v>
                </c:pt>
                <c:pt idx="1906">
                  <c:v>5.6769968695577804</c:v>
                </c:pt>
                <c:pt idx="1907">
                  <c:v>5.6832326600514556</c:v>
                </c:pt>
                <c:pt idx="1908">
                  <c:v>5.6893397700203794</c:v>
                </c:pt>
                <c:pt idx="1909">
                  <c:v>5.6954335210396065</c:v>
                </c:pt>
                <c:pt idx="1910">
                  <c:v>5.7016974144196322</c:v>
                </c:pt>
                <c:pt idx="1911">
                  <c:v>5.7078801892058078</c:v>
                </c:pt>
                <c:pt idx="1912">
                  <c:v>5.7139116314279743</c:v>
                </c:pt>
                <c:pt idx="1913">
                  <c:v>5.7200707260997765</c:v>
                </c:pt>
                <c:pt idx="1914">
                  <c:v>5.7262486709681673</c:v>
                </c:pt>
                <c:pt idx="1915">
                  <c:v>5.7324596355127984</c:v>
                </c:pt>
                <c:pt idx="1916">
                  <c:v>5.7386193544455084</c:v>
                </c:pt>
                <c:pt idx="1917">
                  <c:v>5.7446398354596502</c:v>
                </c:pt>
                <c:pt idx="1918">
                  <c:v>5.7508568504795079</c:v>
                </c:pt>
                <c:pt idx="1919">
                  <c:v>5.7569112204096795</c:v>
                </c:pt>
                <c:pt idx="1920">
                  <c:v>5.7631600538843779</c:v>
                </c:pt>
                <c:pt idx="1921">
                  <c:v>5.7693881960167976</c:v>
                </c:pt>
                <c:pt idx="1922">
                  <c:v>5.7755001886484614</c:v>
                </c:pt>
                <c:pt idx="1923">
                  <c:v>5.7816629795984804</c:v>
                </c:pt>
                <c:pt idx="1924">
                  <c:v>5.7878992091628501</c:v>
                </c:pt>
                <c:pt idx="1925">
                  <c:v>5.7939741023637428</c:v>
                </c:pt>
                <c:pt idx="1926">
                  <c:v>5.8000020029487303</c:v>
                </c:pt>
                <c:pt idx="1927">
                  <c:v>5.8063021006400417</c:v>
                </c:pt>
                <c:pt idx="1928">
                  <c:v>5.8125099976337449</c:v>
                </c:pt>
                <c:pt idx="1929">
                  <c:v>5.8186731675990115</c:v>
                </c:pt>
                <c:pt idx="1930">
                  <c:v>5.824691756677228</c:v>
                </c:pt>
                <c:pt idx="1931">
                  <c:v>5.8308640219812169</c:v>
                </c:pt>
                <c:pt idx="1932">
                  <c:v>5.8371372748443253</c:v>
                </c:pt>
                <c:pt idx="1933">
                  <c:v>5.8433320150695991</c:v>
                </c:pt>
                <c:pt idx="1934">
                  <c:v>5.8493740056788814</c:v>
                </c:pt>
                <c:pt idx="1935">
                  <c:v>5.8556040704118679</c:v>
                </c:pt>
                <c:pt idx="1936">
                  <c:v>5.8617403867252467</c:v>
                </c:pt>
                <c:pt idx="1937">
                  <c:v>5.8680076587916865</c:v>
                </c:pt>
                <c:pt idx="1938">
                  <c:v>5.8741295877488895</c:v>
                </c:pt>
                <c:pt idx="1939">
                  <c:v>5.8802964706986316</c:v>
                </c:pt>
                <c:pt idx="1940">
                  <c:v>5.8864874974556995</c:v>
                </c:pt>
                <c:pt idx="1941">
                  <c:v>5.8927010672969438</c:v>
                </c:pt>
                <c:pt idx="1942">
                  <c:v>5.8987879897101996</c:v>
                </c:pt>
                <c:pt idx="1943">
                  <c:v>5.9049431431431776</c:v>
                </c:pt>
                <c:pt idx="1944">
                  <c:v>5.9111743302524316</c:v>
                </c:pt>
                <c:pt idx="1945">
                  <c:v>5.9172760976523024</c:v>
                </c:pt>
                <c:pt idx="1946">
                  <c:v>5.9234618009136994</c:v>
                </c:pt>
                <c:pt idx="1947">
                  <c:v>5.92975312306302</c:v>
                </c:pt>
                <c:pt idx="1948">
                  <c:v>5.9358507143309698</c:v>
                </c:pt>
                <c:pt idx="1949">
                  <c:v>5.9420323766513965</c:v>
                </c:pt>
                <c:pt idx="1950">
                  <c:v>5.9482321194101235</c:v>
                </c:pt>
                <c:pt idx="1951">
                  <c:v>5.9543715191936197</c:v>
                </c:pt>
                <c:pt idx="1952">
                  <c:v>5.9606162627879069</c:v>
                </c:pt>
                <c:pt idx="1953">
                  <c:v>5.9667114021772329</c:v>
                </c:pt>
                <c:pt idx="1954">
                  <c:v>5.9728636037927672</c:v>
                </c:pt>
                <c:pt idx="1955">
                  <c:v>5.978987363511342</c:v>
                </c:pt>
                <c:pt idx="1956">
                  <c:v>5.9851985621541894</c:v>
                </c:pt>
                <c:pt idx="1957">
                  <c:v>5.9914639109855194</c:v>
                </c:pt>
                <c:pt idx="1958">
                  <c:v>5.9975972122112298</c:v>
                </c:pt>
                <c:pt idx="1959">
                  <c:v>6.0037207907275283</c:v>
                </c:pt>
                <c:pt idx="1960">
                  <c:v>6.0100115603694908</c:v>
                </c:pt>
                <c:pt idx="1961">
                  <c:v>6.0162222091598174</c:v>
                </c:pt>
                <c:pt idx="1962">
                  <c:v>6.0222818863071765</c:v>
                </c:pt>
                <c:pt idx="1963">
                  <c:v>6.0284673519549781</c:v>
                </c:pt>
                <c:pt idx="1964">
                  <c:v>6.0346687809298025</c:v>
                </c:pt>
                <c:pt idx="1965">
                  <c:v>6.0409108069899249</c:v>
                </c:pt>
                <c:pt idx="1966">
                  <c:v>6.0470942320739445</c:v>
                </c:pt>
                <c:pt idx="1967">
                  <c:v>6.0531422890491013</c:v>
                </c:pt>
                <c:pt idx="1968">
                  <c:v>6.0593839859598972</c:v>
                </c:pt>
                <c:pt idx="1969">
                  <c:v>6.0654657065264663</c:v>
                </c:pt>
                <c:pt idx="1970">
                  <c:v>6.0717358431431316</c:v>
                </c:pt>
                <c:pt idx="1971">
                  <c:v>6.0779862116266745</c:v>
                </c:pt>
                <c:pt idx="1972">
                  <c:v>6.0841186849649382</c:v>
                </c:pt>
                <c:pt idx="1973">
                  <c:v>6.0903101420650705</c:v>
                </c:pt>
                <c:pt idx="1974">
                  <c:v>6.0965666877520128</c:v>
                </c:pt>
                <c:pt idx="1975">
                  <c:v>6.1026619175168415</c:v>
                </c:pt>
                <c:pt idx="1976">
                  <c:v>6.1087137060151369</c:v>
                </c:pt>
                <c:pt idx="1977">
                  <c:v>6.1150343515653232</c:v>
                </c:pt>
                <c:pt idx="1978">
                  <c:v>6.1212637293970484</c:v>
                </c:pt>
                <c:pt idx="1979">
                  <c:v>6.1274479066494196</c:v>
                </c:pt>
                <c:pt idx="1980">
                  <c:v>6.1334824101194618</c:v>
                </c:pt>
                <c:pt idx="1981">
                  <c:v>6.139673130260288</c:v>
                </c:pt>
                <c:pt idx="1982">
                  <c:v>6.1459645636794438</c:v>
                </c:pt>
                <c:pt idx="1983">
                  <c:v>6.1521790531372753</c:v>
                </c:pt>
                <c:pt idx="1984">
                  <c:v>6.1582328630450718</c:v>
                </c:pt>
                <c:pt idx="1985">
                  <c:v>6.1644832894634245</c:v>
                </c:pt>
                <c:pt idx="1986">
                  <c:v>6.1706349308504675</c:v>
                </c:pt>
                <c:pt idx="1987">
                  <c:v>6.176911611560147</c:v>
                </c:pt>
                <c:pt idx="1988">
                  <c:v>6.1830521613404352</c:v>
                </c:pt>
                <c:pt idx="1989">
                  <c:v>6.1892343035816362</c:v>
                </c:pt>
                <c:pt idx="1990">
                  <c:v>6.1954350780645431</c:v>
                </c:pt>
                <c:pt idx="1991">
                  <c:v>6.2016574997088147</c:v>
                </c:pt>
                <c:pt idx="1992">
                  <c:v>6.207761678321007</c:v>
                </c:pt>
                <c:pt idx="1993">
                  <c:v>6.213924810842995</c:v>
                </c:pt>
                <c:pt idx="1994">
                  <c:v>6.2201657498501177</c:v>
                </c:pt>
                <c:pt idx="1995">
                  <c:v>6.226272035299381</c:v>
                </c:pt>
                <c:pt idx="1996">
                  <c:v>6.2324776380277145</c:v>
                </c:pt>
                <c:pt idx="1997">
                  <c:v>6.2387767985002522</c:v>
                </c:pt>
                <c:pt idx="1998">
                  <c:v>6.2448787090584625</c:v>
                </c:pt>
                <c:pt idx="1999">
                  <c:v>6.2510621251684624</c:v>
                </c:pt>
                <c:pt idx="2000">
                  <c:v>6.2572623719191824</c:v>
                </c:pt>
                <c:pt idx="2001">
                  <c:v>6.2634143197706775</c:v>
                </c:pt>
                <c:pt idx="2002">
                  <c:v>6.2696615255523458</c:v>
                </c:pt>
                <c:pt idx="2003">
                  <c:v>6.2757572347110973</c:v>
                </c:pt>
                <c:pt idx="2004">
                  <c:v>6.2819085685597518</c:v>
                </c:pt>
                <c:pt idx="2005">
                  <c:v>6.2880355847752005</c:v>
                </c:pt>
                <c:pt idx="2006">
                  <c:v>6.2942501286466896</c:v>
                </c:pt>
                <c:pt idx="2007">
                  <c:v>6.3005113275741209</c:v>
                </c:pt>
                <c:pt idx="2008">
                  <c:v>6.3066435143163311</c:v>
                </c:pt>
                <c:pt idx="2009">
                  <c:v>6.3127610987393714</c:v>
                </c:pt>
                <c:pt idx="2010">
                  <c:v>6.3190467375648716</c:v>
                </c:pt>
                <c:pt idx="2011">
                  <c:v>6.3252519258682955</c:v>
                </c:pt>
                <c:pt idx="2012">
                  <c:v>6.3313077503273414</c:v>
                </c:pt>
                <c:pt idx="2013">
                  <c:v>6.3374844517202265</c:v>
                </c:pt>
                <c:pt idx="2014">
                  <c:v>6.3436746181741404</c:v>
                </c:pt>
                <c:pt idx="2015">
                  <c:v>6.3499112291635065</c:v>
                </c:pt>
                <c:pt idx="2016">
                  <c:v>6.3560774805085316</c:v>
                </c:pt>
                <c:pt idx="2017">
                  <c:v>6.3621192718734561</c:v>
                </c:pt>
                <c:pt idx="2018">
                  <c:v>6.3683473042651784</c:v>
                </c:pt>
                <c:pt idx="2019">
                  <c:v>6.3744163360315076</c:v>
                </c:pt>
                <c:pt idx="2020">
                  <c:v>6.3806670951098532</c:v>
                </c:pt>
                <c:pt idx="2021">
                  <c:v>6.3868993745254965</c:v>
                </c:pt>
                <c:pt idx="2022">
                  <c:v>6.3930094903903436</c:v>
                </c:pt>
                <c:pt idx="2023">
                  <c:v>6.3991862324012754</c:v>
                </c:pt>
                <c:pt idx="2024">
                  <c:v>6.4054227665888774</c:v>
                </c:pt>
                <c:pt idx="2025">
                  <c:v>6.4114936728158929</c:v>
                </c:pt>
                <c:pt idx="2026">
                  <c:v>6.4175241787759401</c:v>
                </c:pt>
                <c:pt idx="2027">
                  <c:v>6.4238194394921804</c:v>
                </c:pt>
                <c:pt idx="2028">
                  <c:v>6.4300227350658599</c:v>
                </c:pt>
                <c:pt idx="2029">
                  <c:v>6.4361816634251632</c:v>
                </c:pt>
                <c:pt idx="2030">
                  <c:v>6.4421821500739025</c:v>
                </c:pt>
                <c:pt idx="2031">
                  <c:v>6.4483418923402622</c:v>
                </c:pt>
                <c:pt idx="2032">
                  <c:v>6.4546008118755864</c:v>
                </c:pt>
                <c:pt idx="2033">
                  <c:v>6.4607846214033096</c:v>
                </c:pt>
                <c:pt idx="2034">
                  <c:v>6.4667952844676924</c:v>
                </c:pt>
                <c:pt idx="2035">
                  <c:v>6.4730146309328038</c:v>
                </c:pt>
                <c:pt idx="2036">
                  <c:v>6.4791229414814424</c:v>
                </c:pt>
                <c:pt idx="2037">
                  <c:v>6.4853551521140904</c:v>
                </c:pt>
                <c:pt idx="2038">
                  <c:v>6.4914582748979495</c:v>
                </c:pt>
                <c:pt idx="2039">
                  <c:v>6.4975996999659671</c:v>
                </c:pt>
                <c:pt idx="2040">
                  <c:v>6.5037473965159318</c:v>
                </c:pt>
                <c:pt idx="2041">
                  <c:v>6.5099167128095905</c:v>
                </c:pt>
                <c:pt idx="2042">
                  <c:v>6.5159782049218284</c:v>
                </c:pt>
                <c:pt idx="2043">
                  <c:v>6.5220896272398363</c:v>
                </c:pt>
                <c:pt idx="2044">
                  <c:v>6.5282746064624355</c:v>
                </c:pt>
                <c:pt idx="2045">
                  <c:v>6.5343184925992794</c:v>
                </c:pt>
                <c:pt idx="2046">
                  <c:v>6.540481089720223</c:v>
                </c:pt>
                <c:pt idx="2047">
                  <c:v>6.5467207754547347</c:v>
                </c:pt>
                <c:pt idx="2048">
                  <c:v>6.5527563209912376</c:v>
                </c:pt>
                <c:pt idx="2049">
                  <c:v>6.5588719895766703</c:v>
                </c:pt>
                <c:pt idx="2050">
                  <c:v>6.564998843015907</c:v>
                </c:pt>
                <c:pt idx="2051">
                  <c:v>6.5710940794214157</c:v>
                </c:pt>
                <c:pt idx="2052">
                  <c:v>6.5772707744627334</c:v>
                </c:pt>
                <c:pt idx="2053">
                  <c:v>6.5832886023662294</c:v>
                </c:pt>
                <c:pt idx="2054">
                  <c:v>6.5893633464147703</c:v>
                </c:pt>
                <c:pt idx="2055">
                  <c:v>6.5954163146974265</c:v>
                </c:pt>
                <c:pt idx="2056">
                  <c:v>6.6015581518593773</c:v>
                </c:pt>
                <c:pt idx="2057">
                  <c:v>6.6077288018516178</c:v>
                </c:pt>
                <c:pt idx="2058">
                  <c:v>6.6137825886809605</c:v>
                </c:pt>
                <c:pt idx="2059">
                  <c:v>6.619807767409938</c:v>
                </c:pt>
                <c:pt idx="2060">
                  <c:v>6.6260025979068295</c:v>
                </c:pt>
                <c:pt idx="2061">
                  <c:v>6.6321157560956507</c:v>
                </c:pt>
                <c:pt idx="2062">
                  <c:v>6.6380826999563629</c:v>
                </c:pt>
                <c:pt idx="2063">
                  <c:v>6.6441588310248845</c:v>
                </c:pt>
                <c:pt idx="2064">
                  <c:v>6.6502499743934314</c:v>
                </c:pt>
                <c:pt idx="2065">
                  <c:v>6.6563879349606694</c:v>
                </c:pt>
                <c:pt idx="2066">
                  <c:v>6.6624368259321045</c:v>
                </c:pt>
                <c:pt idx="2067">
                  <c:v>6.6683860790703982</c:v>
                </c:pt>
                <c:pt idx="2068">
                  <c:v>6.6745002276958108</c:v>
                </c:pt>
                <c:pt idx="2069">
                  <c:v>6.6804573419366546</c:v>
                </c:pt>
                <c:pt idx="2070">
                  <c:v>6.6865879147297926</c:v>
                </c:pt>
                <c:pt idx="2071">
                  <c:v>6.6926999035713122</c:v>
                </c:pt>
                <c:pt idx="2072">
                  <c:v>6.6986857362670262</c:v>
                </c:pt>
                <c:pt idx="2073">
                  <c:v>6.7047407811832924</c:v>
                </c:pt>
                <c:pt idx="2074">
                  <c:v>6.7108535579976252</c:v>
                </c:pt>
                <c:pt idx="2075">
                  <c:v>6.7167929041996093</c:v>
                </c:pt>
                <c:pt idx="2076">
                  <c:v>6.7226926575916401</c:v>
                </c:pt>
                <c:pt idx="2077">
                  <c:v>6.728851334039935</c:v>
                </c:pt>
                <c:pt idx="2078">
                  <c:v>6.7349120537253979</c:v>
                </c:pt>
                <c:pt idx="2079">
                  <c:v>6.7409328776446982</c:v>
                </c:pt>
                <c:pt idx="2080">
                  <c:v>6.7467846403612866</c:v>
                </c:pt>
                <c:pt idx="2081">
                  <c:v>6.7527965762565358</c:v>
                </c:pt>
                <c:pt idx="2082">
                  <c:v>6.7589009862809455</c:v>
                </c:pt>
                <c:pt idx="2083">
                  <c:v>6.7649338964553003</c:v>
                </c:pt>
                <c:pt idx="2084">
                  <c:v>6.7707768723720392</c:v>
                </c:pt>
                <c:pt idx="2085">
                  <c:v>6.7768431974464924</c:v>
                </c:pt>
                <c:pt idx="2086">
                  <c:v>6.7827771534183672</c:v>
                </c:pt>
                <c:pt idx="2087">
                  <c:v>6.7888374123531072</c:v>
                </c:pt>
                <c:pt idx="2088">
                  <c:v>6.7947738058934384</c:v>
                </c:pt>
                <c:pt idx="2089">
                  <c:v>6.8007453095109156</c:v>
                </c:pt>
                <c:pt idx="2090">
                  <c:v>6.8067007605074865</c:v>
                </c:pt>
                <c:pt idx="2091">
                  <c:v>6.8126814510171672</c:v>
                </c:pt>
                <c:pt idx="2092">
                  <c:v>6.8185634202577399</c:v>
                </c:pt>
                <c:pt idx="2093">
                  <c:v>6.8244891452825049</c:v>
                </c:pt>
                <c:pt idx="2094">
                  <c:v>6.8304753587320866</c:v>
                </c:pt>
                <c:pt idx="2095">
                  <c:v>6.8363109963362945</c:v>
                </c:pt>
                <c:pt idx="2096">
                  <c:v>6.8422871416660085</c:v>
                </c:pt>
                <c:pt idx="2097">
                  <c:v>6.8483227093851724</c:v>
                </c:pt>
                <c:pt idx="2098">
                  <c:v>6.8541414130027274</c:v>
                </c:pt>
                <c:pt idx="2099">
                  <c:v>6.8600397628747452</c:v>
                </c:pt>
                <c:pt idx="2100">
                  <c:v>6.8659372534564698</c:v>
                </c:pt>
                <c:pt idx="2101">
                  <c:v>6.8718268238045424</c:v>
                </c:pt>
                <c:pt idx="2102">
                  <c:v>6.8777782700790375</c:v>
                </c:pt>
                <c:pt idx="2103">
                  <c:v>6.8835587422958957</c:v>
                </c:pt>
                <c:pt idx="2104">
                  <c:v>6.8893985995790823</c:v>
                </c:pt>
                <c:pt idx="2105">
                  <c:v>6.8952173211629741</c:v>
                </c:pt>
                <c:pt idx="2106">
                  <c:v>6.9011267968947294</c:v>
                </c:pt>
                <c:pt idx="2107">
                  <c:v>6.9070344124866585</c:v>
                </c:pt>
                <c:pt idx="2108">
                  <c:v>6.9128468055188073</c:v>
                </c:pt>
                <c:pt idx="2109">
                  <c:v>6.9186126754413424</c:v>
                </c:pt>
                <c:pt idx="2110">
                  <c:v>6.9245429200771458</c:v>
                </c:pt>
                <c:pt idx="2111">
                  <c:v>6.9303907533744535</c:v>
                </c:pt>
                <c:pt idx="2112">
                  <c:v>6.9360987336594047</c:v>
                </c:pt>
                <c:pt idx="2113">
                  <c:v>6.9418944601387693</c:v>
                </c:pt>
                <c:pt idx="2114">
                  <c:v>6.9477139339026817</c:v>
                </c:pt>
                <c:pt idx="2115">
                  <c:v>6.9535711799272955</c:v>
                </c:pt>
                <c:pt idx="2116">
                  <c:v>6.9593153938277021</c:v>
                </c:pt>
                <c:pt idx="2117">
                  <c:v>6.9650017098606494</c:v>
                </c:pt>
                <c:pt idx="2118">
                  <c:v>6.9708088261774508</c:v>
                </c:pt>
                <c:pt idx="2119">
                  <c:v>6.9764686438269194</c:v>
                </c:pt>
                <c:pt idx="2120">
                  <c:v>6.9822902265082067</c:v>
                </c:pt>
                <c:pt idx="2121">
                  <c:v>6.9880891955738917</c:v>
                </c:pt>
                <c:pt idx="2122">
                  <c:v>6.9937628852828544</c:v>
                </c:pt>
                <c:pt idx="2123">
                  <c:v>6.9994998713034127</c:v>
                </c:pt>
                <c:pt idx="2124">
                  <c:v>7.0052919717163826</c:v>
                </c:pt>
                <c:pt idx="2125">
                  <c:v>7.0109059095181046</c:v>
                </c:pt>
                <c:pt idx="2126">
                  <c:v>7.0164772736236394</c:v>
                </c:pt>
                <c:pt idx="2127">
                  <c:v>7.0222977176198773</c:v>
                </c:pt>
                <c:pt idx="2128">
                  <c:v>7.0280072122687818</c:v>
                </c:pt>
                <c:pt idx="2129">
                  <c:v>7.033686003510577</c:v>
                </c:pt>
                <c:pt idx="2130">
                  <c:v>7.0391892079669365</c:v>
                </c:pt>
                <c:pt idx="2131">
                  <c:v>7.0448466564443715</c:v>
                </c:pt>
                <c:pt idx="2132">
                  <c:v>7.0505823486873984</c:v>
                </c:pt>
                <c:pt idx="2133">
                  <c:v>7.0562535321319784</c:v>
                </c:pt>
                <c:pt idx="2134">
                  <c:v>7.0617175549087268</c:v>
                </c:pt>
                <c:pt idx="2135">
                  <c:v>7.0674174593463883</c:v>
                </c:pt>
                <c:pt idx="2136">
                  <c:v>7.0729590409752063</c:v>
                </c:pt>
                <c:pt idx="2137">
                  <c:v>7.0786277265302804</c:v>
                </c:pt>
                <c:pt idx="2138">
                  <c:v>7.0841786032050216</c:v>
                </c:pt>
                <c:pt idx="2139">
                  <c:v>7.0897604874046607</c:v>
                </c:pt>
                <c:pt idx="2140">
                  <c:v>7.0952969212495871</c:v>
                </c:pt>
                <c:pt idx="2141">
                  <c:v>7.1008677745790028</c:v>
                </c:pt>
                <c:pt idx="2142">
                  <c:v>7.1063429224542833</c:v>
                </c:pt>
                <c:pt idx="2143">
                  <c:v>7.1118774841625765</c:v>
                </c:pt>
                <c:pt idx="2144">
                  <c:v>7.1174204627202817</c:v>
                </c:pt>
                <c:pt idx="2145">
                  <c:v>7.1228134063766904</c:v>
                </c:pt>
                <c:pt idx="2146">
                  <c:v>7.1283680296174747</c:v>
                </c:pt>
                <c:pt idx="2147">
                  <c:v>7.13396881166826</c:v>
                </c:pt>
                <c:pt idx="2148">
                  <c:v>7.1393374982482722</c:v>
                </c:pt>
                <c:pt idx="2149">
                  <c:v>7.1447845705738935</c:v>
                </c:pt>
                <c:pt idx="2150">
                  <c:v>7.1502073533623474</c:v>
                </c:pt>
                <c:pt idx="2151">
                  <c:v>7.1556567000851778</c:v>
                </c:pt>
                <c:pt idx="2152">
                  <c:v>7.1611422829720404</c:v>
                </c:pt>
                <c:pt idx="2153">
                  <c:v>7.1664458830142426</c:v>
                </c:pt>
                <c:pt idx="2154">
                  <c:v>7.1718089769684372</c:v>
                </c:pt>
                <c:pt idx="2155">
                  <c:v>7.1771501641102855</c:v>
                </c:pt>
                <c:pt idx="2156">
                  <c:v>7.1825823567380382</c:v>
                </c:pt>
                <c:pt idx="2157">
                  <c:v>7.1879741249263365</c:v>
                </c:pt>
                <c:pt idx="2158">
                  <c:v>7.1932986562797465</c:v>
                </c:pt>
                <c:pt idx="2159">
                  <c:v>7.1985627476865295</c:v>
                </c:pt>
                <c:pt idx="2160">
                  <c:v>7.2039720300722854</c:v>
                </c:pt>
                <c:pt idx="2161">
                  <c:v>7.2093011444036419</c:v>
                </c:pt>
                <c:pt idx="2162">
                  <c:v>7.2145019739418847</c:v>
                </c:pt>
                <c:pt idx="2163">
                  <c:v>7.2197604424967716</c:v>
                </c:pt>
                <c:pt idx="2164">
                  <c:v>7.2250585589300513</c:v>
                </c:pt>
                <c:pt idx="2165">
                  <c:v>7.2303747459093124</c:v>
                </c:pt>
                <c:pt idx="2166">
                  <c:v>7.2355552211614782</c:v>
                </c:pt>
                <c:pt idx="2167">
                  <c:v>7.2407321972266994</c:v>
                </c:pt>
                <c:pt idx="2168">
                  <c:v>7.2459630442118383</c:v>
                </c:pt>
                <c:pt idx="2169">
                  <c:v>7.2510699137942654</c:v>
                </c:pt>
                <c:pt idx="2170">
                  <c:v>7.2563221354754814</c:v>
                </c:pt>
                <c:pt idx="2171">
                  <c:v>7.2615436870848313</c:v>
                </c:pt>
                <c:pt idx="2172">
                  <c:v>7.2666487832830766</c:v>
                </c:pt>
                <c:pt idx="2173">
                  <c:v>7.2718031733161173</c:v>
                </c:pt>
                <c:pt idx="2174">
                  <c:v>7.2770047965186579</c:v>
                </c:pt>
                <c:pt idx="2175">
                  <c:v>7.2820340695677883</c:v>
                </c:pt>
                <c:pt idx="2176">
                  <c:v>7.2870166362366806</c:v>
                </c:pt>
                <c:pt idx="2177">
                  <c:v>7.2922289411481493</c:v>
                </c:pt>
                <c:pt idx="2178">
                  <c:v>7.2973147775282818</c:v>
                </c:pt>
                <c:pt idx="2179">
                  <c:v>7.3023823142101527</c:v>
                </c:pt>
                <c:pt idx="2180">
                  <c:v>7.3072792106372395</c:v>
                </c:pt>
                <c:pt idx="2181">
                  <c:v>7.3123141063671433</c:v>
                </c:pt>
                <c:pt idx="2182">
                  <c:v>7.3174061408251445</c:v>
                </c:pt>
                <c:pt idx="2183">
                  <c:v>7.3224446070577001</c:v>
                </c:pt>
                <c:pt idx="2184">
                  <c:v>7.3272651232361063</c:v>
                </c:pt>
                <c:pt idx="2185">
                  <c:v>7.3323252759098905</c:v>
                </c:pt>
                <c:pt idx="2186">
                  <c:v>7.3372069887604798</c:v>
                </c:pt>
                <c:pt idx="2187">
                  <c:v>7.3422081088546332</c:v>
                </c:pt>
                <c:pt idx="2188">
                  <c:v>7.3471016958979085</c:v>
                </c:pt>
                <c:pt idx="2189">
                  <c:v>7.3520198654882645</c:v>
                </c:pt>
                <c:pt idx="2190">
                  <c:v>7.3568655731193955</c:v>
                </c:pt>
                <c:pt idx="2191">
                  <c:v>7.3617588159342464</c:v>
                </c:pt>
                <c:pt idx="2192">
                  <c:v>7.3665511142284155</c:v>
                </c:pt>
                <c:pt idx="2193">
                  <c:v>7.3713924529536277</c:v>
                </c:pt>
                <c:pt idx="2194">
                  <c:v>7.3762491167210147</c:v>
                </c:pt>
                <c:pt idx="2195">
                  <c:v>7.3809288788046299</c:v>
                </c:pt>
                <c:pt idx="2196">
                  <c:v>7.3857809563947265</c:v>
                </c:pt>
                <c:pt idx="2197">
                  <c:v>7.3906739726011184</c:v>
                </c:pt>
                <c:pt idx="2198">
                  <c:v>7.3953200804564805</c:v>
                </c:pt>
                <c:pt idx="2199">
                  <c:v>7.4000387986696934</c:v>
                </c:pt>
                <c:pt idx="2200">
                  <c:v>7.4047195196290545</c:v>
                </c:pt>
                <c:pt idx="2201">
                  <c:v>7.4094556039056423</c:v>
                </c:pt>
                <c:pt idx="2202">
                  <c:v>7.4141993157564343</c:v>
                </c:pt>
                <c:pt idx="2203">
                  <c:v>7.4187618198776084</c:v>
                </c:pt>
                <c:pt idx="2204">
                  <c:v>7.4233749869076799</c:v>
                </c:pt>
                <c:pt idx="2205">
                  <c:v>7.4279672019307155</c:v>
                </c:pt>
                <c:pt idx="2206">
                  <c:v>7.4326459762294546</c:v>
                </c:pt>
                <c:pt idx="2207">
                  <c:v>7.4372481935384513</c:v>
                </c:pt>
                <c:pt idx="2208">
                  <c:v>7.4418118045470951</c:v>
                </c:pt>
                <c:pt idx="2209">
                  <c:v>7.4463129114028348</c:v>
                </c:pt>
                <c:pt idx="2210">
                  <c:v>7.4509237677140554</c:v>
                </c:pt>
                <c:pt idx="2211">
                  <c:v>7.45546124205325</c:v>
                </c:pt>
                <c:pt idx="2212">
                  <c:v>7.4598885404599145</c:v>
                </c:pt>
                <c:pt idx="2213">
                  <c:v>7.4643399776935615</c:v>
                </c:pt>
                <c:pt idx="2214">
                  <c:v>7.4688509427366565</c:v>
                </c:pt>
                <c:pt idx="2215">
                  <c:v>7.4733522952975493</c:v>
                </c:pt>
                <c:pt idx="2216">
                  <c:v>7.4777055540633084</c:v>
                </c:pt>
                <c:pt idx="2217">
                  <c:v>7.4821100709526851</c:v>
                </c:pt>
                <c:pt idx="2218">
                  <c:v>7.4864905801188515</c:v>
                </c:pt>
                <c:pt idx="2219">
                  <c:v>7.4907847224522328</c:v>
                </c:pt>
                <c:pt idx="2220">
                  <c:v>7.4952031928333431</c:v>
                </c:pt>
                <c:pt idx="2221">
                  <c:v>7.4995803453853895</c:v>
                </c:pt>
                <c:pt idx="2222">
                  <c:v>7.5038599337272025</c:v>
                </c:pt>
                <c:pt idx="2223">
                  <c:v>7.5081684989757314</c:v>
                </c:pt>
                <c:pt idx="2224">
                  <c:v>7.5125090679987663</c:v>
                </c:pt>
                <c:pt idx="2225">
                  <c:v>7.5166989026676472</c:v>
                </c:pt>
                <c:pt idx="2226">
                  <c:v>7.5208416731096985</c:v>
                </c:pt>
                <c:pt idx="2227">
                  <c:v>7.5251790779609573</c:v>
                </c:pt>
                <c:pt idx="2228">
                  <c:v>7.5293820806186194</c:v>
                </c:pt>
                <c:pt idx="2229">
                  <c:v>7.5335775417435284</c:v>
                </c:pt>
                <c:pt idx="2230">
                  <c:v>7.5376255720126952</c:v>
                </c:pt>
                <c:pt idx="2231">
                  <c:v>7.5417821521217316</c:v>
                </c:pt>
                <c:pt idx="2232">
                  <c:v>7.5459724655371954</c:v>
                </c:pt>
                <c:pt idx="2233">
                  <c:v>7.5501231612490525</c:v>
                </c:pt>
                <c:pt idx="2234">
                  <c:v>7.5540594657729327</c:v>
                </c:pt>
                <c:pt idx="2235">
                  <c:v>7.5582233266524828</c:v>
                </c:pt>
                <c:pt idx="2236">
                  <c:v>7.5622045077116065</c:v>
                </c:pt>
                <c:pt idx="2237">
                  <c:v>7.5662868123067391</c:v>
                </c:pt>
                <c:pt idx="2238">
                  <c:v>7.5702769108290084</c:v>
                </c:pt>
                <c:pt idx="2239">
                  <c:v>7.5742815734563917</c:v>
                </c:pt>
                <c:pt idx="2240">
                  <c:v>7.578201935405918</c:v>
                </c:pt>
                <c:pt idx="2241">
                  <c:v>7.58218175443566</c:v>
                </c:pt>
                <c:pt idx="2242">
                  <c:v>7.5860474118468835</c:v>
                </c:pt>
                <c:pt idx="2243">
                  <c:v>7.5899752124859807</c:v>
                </c:pt>
                <c:pt idx="2244">
                  <c:v>7.5938951199965743</c:v>
                </c:pt>
                <c:pt idx="2245">
                  <c:v>7.5976321593213294</c:v>
                </c:pt>
                <c:pt idx="2246">
                  <c:v>7.6015384109539381</c:v>
                </c:pt>
                <c:pt idx="2247">
                  <c:v>7.6054875201909837</c:v>
                </c:pt>
                <c:pt idx="2248">
                  <c:v>7.6091907488838073</c:v>
                </c:pt>
                <c:pt idx="2249">
                  <c:v>7.6129546674401789</c:v>
                </c:pt>
                <c:pt idx="2250">
                  <c:v>7.6166706138262397</c:v>
                </c:pt>
                <c:pt idx="2251">
                  <c:v>7.620462843318025</c:v>
                </c:pt>
                <c:pt idx="2252">
                  <c:v>7.6242372820032855</c:v>
                </c:pt>
                <c:pt idx="2253">
                  <c:v>7.6278508135330663</c:v>
                </c:pt>
                <c:pt idx="2254">
                  <c:v>7.6314946498733152</c:v>
                </c:pt>
                <c:pt idx="2255">
                  <c:v>7.6351237533064085</c:v>
                </c:pt>
                <c:pt idx="2256">
                  <c:v>7.638826100432718</c:v>
                </c:pt>
                <c:pt idx="2257">
                  <c:v>7.6424302471720367</c:v>
                </c:pt>
                <c:pt idx="2258">
                  <c:v>7.6460177587650779</c:v>
                </c:pt>
                <c:pt idx="2259">
                  <c:v>7.6495580567747776</c:v>
                </c:pt>
                <c:pt idx="2260">
                  <c:v>7.6531599690876906</c:v>
                </c:pt>
                <c:pt idx="2261">
                  <c:v>7.6566994751653334</c:v>
                </c:pt>
                <c:pt idx="2262">
                  <c:v>7.6601541360453389</c:v>
                </c:pt>
                <c:pt idx="2263">
                  <c:v>7.663601146092847</c:v>
                </c:pt>
                <c:pt idx="2264">
                  <c:v>7.6671246315014647</c:v>
                </c:pt>
                <c:pt idx="2265">
                  <c:v>7.6706119057946189</c:v>
                </c:pt>
                <c:pt idx="2266">
                  <c:v>7.6739565410764286</c:v>
                </c:pt>
                <c:pt idx="2267">
                  <c:v>7.6773891607829849</c:v>
                </c:pt>
                <c:pt idx="2268">
                  <c:v>7.6807304339331273</c:v>
                </c:pt>
                <c:pt idx="2269">
                  <c:v>7.6840331281295216</c:v>
                </c:pt>
                <c:pt idx="2270">
                  <c:v>7.687433680559578</c:v>
                </c:pt>
                <c:pt idx="2271">
                  <c:v>7.6907826569962348</c:v>
                </c:pt>
                <c:pt idx="2272">
                  <c:v>7.6940623320488699</c:v>
                </c:pt>
                <c:pt idx="2273">
                  <c:v>7.6973480486639705</c:v>
                </c:pt>
                <c:pt idx="2274">
                  <c:v>7.7006426346259413</c:v>
                </c:pt>
                <c:pt idx="2275">
                  <c:v>7.7038269225577451</c:v>
                </c:pt>
                <c:pt idx="2276">
                  <c:v>7.7069695029215524</c:v>
                </c:pt>
                <c:pt idx="2277">
                  <c:v>7.7102561072692879</c:v>
                </c:pt>
                <c:pt idx="2278">
                  <c:v>7.7134154357432223</c:v>
                </c:pt>
                <c:pt idx="2279">
                  <c:v>7.7165715388264013</c:v>
                </c:pt>
                <c:pt idx="2280">
                  <c:v>7.7196240233431714</c:v>
                </c:pt>
                <c:pt idx="2281">
                  <c:v>7.7227414222094106</c:v>
                </c:pt>
                <c:pt idx="2282">
                  <c:v>7.7258732231830853</c:v>
                </c:pt>
                <c:pt idx="2283">
                  <c:v>7.7289818776143715</c:v>
                </c:pt>
                <c:pt idx="2284">
                  <c:v>7.7318987781960073</c:v>
                </c:pt>
                <c:pt idx="2285">
                  <c:v>7.7350090547134034</c:v>
                </c:pt>
                <c:pt idx="2286">
                  <c:v>7.7379549767948452</c:v>
                </c:pt>
                <c:pt idx="2287">
                  <c:v>7.7409765709116156</c:v>
                </c:pt>
                <c:pt idx="2288">
                  <c:v>7.7439243148779395</c:v>
                </c:pt>
                <c:pt idx="2289">
                  <c:v>7.746875132101108</c:v>
                </c:pt>
                <c:pt idx="2290">
                  <c:v>7.7497501058312972</c:v>
                </c:pt>
                <c:pt idx="2291">
                  <c:v>7.752690258911568</c:v>
                </c:pt>
                <c:pt idx="2292">
                  <c:v>7.7555003530276725</c:v>
                </c:pt>
                <c:pt idx="2293">
                  <c:v>7.7583921864578347</c:v>
                </c:pt>
                <c:pt idx="2294">
                  <c:v>7.7612527520724823</c:v>
                </c:pt>
                <c:pt idx="2295">
                  <c:v>7.7639445273339973</c:v>
                </c:pt>
                <c:pt idx="2296">
                  <c:v>7.766781730796315</c:v>
                </c:pt>
                <c:pt idx="2297">
                  <c:v>7.7696663076044814</c:v>
                </c:pt>
                <c:pt idx="2298">
                  <c:v>7.7723273312442434</c:v>
                </c:pt>
                <c:pt idx="2299">
                  <c:v>7.775033098291531</c:v>
                </c:pt>
                <c:pt idx="2300">
                  <c:v>7.7776925224118338</c:v>
                </c:pt>
                <c:pt idx="2301">
                  <c:v>7.7804307126096424</c:v>
                </c:pt>
                <c:pt idx="2302">
                  <c:v>7.7831362337277463</c:v>
                </c:pt>
                <c:pt idx="2303">
                  <c:v>7.7857151539465406</c:v>
                </c:pt>
                <c:pt idx="2304">
                  <c:v>7.78830173803318</c:v>
                </c:pt>
                <c:pt idx="2305">
                  <c:v>7.7908859688407803</c:v>
                </c:pt>
                <c:pt idx="2306">
                  <c:v>7.7935162405576275</c:v>
                </c:pt>
                <c:pt idx="2307">
                  <c:v>7.7960523929560672</c:v>
                </c:pt>
                <c:pt idx="2308">
                  <c:v>7.7985803643916327</c:v>
                </c:pt>
                <c:pt idx="2309">
                  <c:v>7.8010916968020094</c:v>
                </c:pt>
                <c:pt idx="2310">
                  <c:v>7.8036146867058642</c:v>
                </c:pt>
                <c:pt idx="2311">
                  <c:v>7.8060888984517627</c:v>
                </c:pt>
                <c:pt idx="2312">
                  <c:v>7.8085085594669206</c:v>
                </c:pt>
                <c:pt idx="2313">
                  <c:v>7.8109094622559931</c:v>
                </c:pt>
                <c:pt idx="2314">
                  <c:v>7.8133633793997284</c:v>
                </c:pt>
                <c:pt idx="2315">
                  <c:v>7.8157817518035895</c:v>
                </c:pt>
                <c:pt idx="2316">
                  <c:v>7.8180836171964021</c:v>
                </c:pt>
                <c:pt idx="2317">
                  <c:v>7.8204752668788418</c:v>
                </c:pt>
                <c:pt idx="2318">
                  <c:v>7.8227594419719146</c:v>
                </c:pt>
                <c:pt idx="2319">
                  <c:v>7.8250184124153455</c:v>
                </c:pt>
                <c:pt idx="2320">
                  <c:v>7.8273590994660251</c:v>
                </c:pt>
                <c:pt idx="2321">
                  <c:v>7.8296468319462651</c:v>
                </c:pt>
                <c:pt idx="2322">
                  <c:v>7.8318927529920837</c:v>
                </c:pt>
                <c:pt idx="2323">
                  <c:v>7.8341301215513885</c:v>
                </c:pt>
                <c:pt idx="2324">
                  <c:v>7.8363438298821988</c:v>
                </c:pt>
                <c:pt idx="2325">
                  <c:v>7.8385054078006391</c:v>
                </c:pt>
                <c:pt idx="2326">
                  <c:v>7.8406319809291114</c:v>
                </c:pt>
                <c:pt idx="2327">
                  <c:v>7.8428483819441812</c:v>
                </c:pt>
                <c:pt idx="2328">
                  <c:v>7.8449575600745751</c:v>
                </c:pt>
                <c:pt idx="2329">
                  <c:v>7.8470623503491179</c:v>
                </c:pt>
                <c:pt idx="2330">
                  <c:v>7.8491175903444397</c:v>
                </c:pt>
                <c:pt idx="2331">
                  <c:v>7.8511889794328846</c:v>
                </c:pt>
                <c:pt idx="2332">
                  <c:v>7.8532634200301876</c:v>
                </c:pt>
                <c:pt idx="2333">
                  <c:v>7.8553329470931264</c:v>
                </c:pt>
                <c:pt idx="2334">
                  <c:v>7.8572511226172397</c:v>
                </c:pt>
                <c:pt idx="2335">
                  <c:v>7.8593057996343134</c:v>
                </c:pt>
                <c:pt idx="2336">
                  <c:v>7.8612358177099333</c:v>
                </c:pt>
                <c:pt idx="2337">
                  <c:v>7.8632174001909965</c:v>
                </c:pt>
                <c:pt idx="2338">
                  <c:v>7.8651406084530651</c:v>
                </c:pt>
                <c:pt idx="2339">
                  <c:v>7.8670623403977755</c:v>
                </c:pt>
                <c:pt idx="2340">
                  <c:v>7.8689289024501718</c:v>
                </c:pt>
                <c:pt idx="2341">
                  <c:v>7.8708551925559416</c:v>
                </c:pt>
                <c:pt idx="2342">
                  <c:v>7.8726480311786693</c:v>
                </c:pt>
                <c:pt idx="2343">
                  <c:v>7.8745379870469341</c:v>
                </c:pt>
                <c:pt idx="2344">
                  <c:v>7.8763742641515844</c:v>
                </c:pt>
                <c:pt idx="2345">
                  <c:v>7.8780833279926163</c:v>
                </c:pt>
                <c:pt idx="2346">
                  <c:v>7.8798962935763361</c:v>
                </c:pt>
                <c:pt idx="2347">
                  <c:v>7.8817566044122724</c:v>
                </c:pt>
                <c:pt idx="2348">
                  <c:v>7.8834382762601347</c:v>
                </c:pt>
                <c:pt idx="2349">
                  <c:v>7.8851477041266804</c:v>
                </c:pt>
                <c:pt idx="2350">
                  <c:v>7.8868149045125318</c:v>
                </c:pt>
                <c:pt idx="2351">
                  <c:v>7.8885542091589889</c:v>
                </c:pt>
                <c:pt idx="2352">
                  <c:v>7.8902594980448111</c:v>
                </c:pt>
                <c:pt idx="2353">
                  <c:v>7.8918705498827455</c:v>
                </c:pt>
                <c:pt idx="2354">
                  <c:v>7.8934799936164204</c:v>
                </c:pt>
                <c:pt idx="2355">
                  <c:v>7.8950997631667699</c:v>
                </c:pt>
                <c:pt idx="2356">
                  <c:v>7.8967288819286745</c:v>
                </c:pt>
                <c:pt idx="2357">
                  <c:v>7.8982938800174498</c:v>
                </c:pt>
                <c:pt idx="2358">
                  <c:v>7.8998460035153801</c:v>
                </c:pt>
                <c:pt idx="2359">
                  <c:v>7.9014131469680953</c:v>
                </c:pt>
                <c:pt idx="2360">
                  <c:v>7.9029565601309821</c:v>
                </c:pt>
                <c:pt idx="2361">
                  <c:v>7.9044660894656094</c:v>
                </c:pt>
                <c:pt idx="2362">
                  <c:v>7.9059468378859101</c:v>
                </c:pt>
                <c:pt idx="2363">
                  <c:v>7.9073857152546259</c:v>
                </c:pt>
                <c:pt idx="2364">
                  <c:v>7.9088881226293788</c:v>
                </c:pt>
                <c:pt idx="2365">
                  <c:v>7.910350684009031</c:v>
                </c:pt>
                <c:pt idx="2366">
                  <c:v>7.9117369578297385</c:v>
                </c:pt>
                <c:pt idx="2367">
                  <c:v>7.9131800679611848</c:v>
                </c:pt>
                <c:pt idx="2368">
                  <c:v>7.9145109194525807</c:v>
                </c:pt>
                <c:pt idx="2369">
                  <c:v>7.9158787287788179</c:v>
                </c:pt>
                <c:pt idx="2370">
                  <c:v>7.917281589836425</c:v>
                </c:pt>
                <c:pt idx="2371">
                  <c:v>7.9186427261896535</c:v>
                </c:pt>
                <c:pt idx="2372">
                  <c:v>7.9199741543163684</c:v>
                </c:pt>
                <c:pt idx="2373">
                  <c:v>7.9213026186040834</c:v>
                </c:pt>
                <c:pt idx="2374">
                  <c:v>7.9225743708457683</c:v>
                </c:pt>
                <c:pt idx="2375">
                  <c:v>7.9238504617358849</c:v>
                </c:pt>
                <c:pt idx="2376">
                  <c:v>7.9250977576160695</c:v>
                </c:pt>
                <c:pt idx="2377">
                  <c:v>7.9263922452211402</c:v>
                </c:pt>
                <c:pt idx="2378">
                  <c:v>7.9276072426747799</c:v>
                </c:pt>
                <c:pt idx="2379">
                  <c:v>7.9288143597354361</c:v>
                </c:pt>
                <c:pt idx="2380">
                  <c:v>7.9300142792920685</c:v>
                </c:pt>
                <c:pt idx="2381">
                  <c:v>7.9311970136098324</c:v>
                </c:pt>
                <c:pt idx="2382">
                  <c:v>7.9323793135758534</c:v>
                </c:pt>
                <c:pt idx="2383">
                  <c:v>7.9335702224450273</c:v>
                </c:pt>
                <c:pt idx="2384">
                  <c:v>7.9346591443356171</c:v>
                </c:pt>
                <c:pt idx="2385">
                  <c:v>7.9358209909749604</c:v>
                </c:pt>
                <c:pt idx="2386">
                  <c:v>7.9369071456952014</c:v>
                </c:pt>
                <c:pt idx="2387">
                  <c:v>7.9380280271788974</c:v>
                </c:pt>
                <c:pt idx="2388">
                  <c:v>7.9390991762047225</c:v>
                </c:pt>
                <c:pt idx="2389">
                  <c:v>7.9401728493930452</c:v>
                </c:pt>
                <c:pt idx="2390">
                  <c:v>7.9412152034516748</c:v>
                </c:pt>
                <c:pt idx="2391">
                  <c:v>7.9423010664213702</c:v>
                </c:pt>
                <c:pt idx="2392">
                  <c:v>7.943273703171605</c:v>
                </c:pt>
                <c:pt idx="2393">
                  <c:v>7.9443382758960475</c:v>
                </c:pt>
                <c:pt idx="2394">
                  <c:v>7.9453402076083703</c:v>
                </c:pt>
                <c:pt idx="2395">
                  <c:v>7.9462695136376924</c:v>
                </c:pt>
                <c:pt idx="2396">
                  <c:v>7.9472589658743198</c:v>
                </c:pt>
                <c:pt idx="2397">
                  <c:v>7.948285934515372</c:v>
                </c:pt>
                <c:pt idx="2398">
                  <c:v>7.9491952505604075</c:v>
                </c:pt>
                <c:pt idx="2399">
                  <c:v>7.9501146240570648</c:v>
                </c:pt>
                <c:pt idx="2400">
                  <c:v>7.9509919293466975</c:v>
                </c:pt>
                <c:pt idx="2401">
                  <c:v>7.9519379360600917</c:v>
                </c:pt>
                <c:pt idx="2402">
                  <c:v>7.9528537121131073</c:v>
                </c:pt>
                <c:pt idx="2403">
                  <c:v>7.9537037659523362</c:v>
                </c:pt>
                <c:pt idx="2404">
                  <c:v>7.9545556735508365</c:v>
                </c:pt>
                <c:pt idx="2405">
                  <c:v>7.9554184794039156</c:v>
                </c:pt>
                <c:pt idx="2406">
                  <c:v>7.9562688637747145</c:v>
                </c:pt>
                <c:pt idx="2407">
                  <c:v>7.9570921146900515</c:v>
                </c:pt>
                <c:pt idx="2408">
                  <c:v>7.9578961666861785</c:v>
                </c:pt>
                <c:pt idx="2409">
                  <c:v>7.9587272553045834</c:v>
                </c:pt>
                <c:pt idx="2410">
                  <c:v>7.9595234288377323</c:v>
                </c:pt>
                <c:pt idx="2411">
                  <c:v>7.9603041065749895</c:v>
                </c:pt>
                <c:pt idx="2412">
                  <c:v>7.9610675700483995</c:v>
                </c:pt>
                <c:pt idx="2413">
                  <c:v>7.9618016317786164</c:v>
                </c:pt>
                <c:pt idx="2414">
                  <c:v>7.9625668697707503</c:v>
                </c:pt>
                <c:pt idx="2415">
                  <c:v>7.9633121615103901</c:v>
                </c:pt>
                <c:pt idx="2416">
                  <c:v>7.964019114959437</c:v>
                </c:pt>
                <c:pt idx="2417">
                  <c:v>7.9647458928021999</c:v>
                </c:pt>
                <c:pt idx="2418">
                  <c:v>7.965397750441352</c:v>
                </c:pt>
                <c:pt idx="2419">
                  <c:v>7.9660899632439897</c:v>
                </c:pt>
                <c:pt idx="2420">
                  <c:v>7.9667983397877027</c:v>
                </c:pt>
                <c:pt idx="2421">
                  <c:v>7.967483257356677</c:v>
                </c:pt>
                <c:pt idx="2422">
                  <c:v>7.9681358136878675</c:v>
                </c:pt>
                <c:pt idx="2423">
                  <c:v>7.9688046542170881</c:v>
                </c:pt>
                <c:pt idx="2424">
                  <c:v>7.9694080933253231</c:v>
                </c:pt>
                <c:pt idx="2425">
                  <c:v>7.9700349093348404</c:v>
                </c:pt>
                <c:pt idx="2426">
                  <c:v>7.9706507185055724</c:v>
                </c:pt>
                <c:pt idx="2427">
                  <c:v>7.9712805205313844</c:v>
                </c:pt>
                <c:pt idx="2428">
                  <c:v>7.9718655015363806</c:v>
                </c:pt>
                <c:pt idx="2429">
                  <c:v>7.9724386278213304</c:v>
                </c:pt>
                <c:pt idx="2430">
                  <c:v>7.97302149011007</c:v>
                </c:pt>
                <c:pt idx="2431">
                  <c:v>7.9735814202959201</c:v>
                </c:pt>
                <c:pt idx="2432">
                  <c:v>7.9741420971882579</c:v>
                </c:pt>
                <c:pt idx="2433">
                  <c:v>7.9747149805089466</c:v>
                </c:pt>
                <c:pt idx="2434">
                  <c:v>7.9752262093889703</c:v>
                </c:pt>
                <c:pt idx="2435">
                  <c:v>7.97576541586501</c:v>
                </c:pt>
                <c:pt idx="2436">
                  <c:v>7.9762772241260791</c:v>
                </c:pt>
                <c:pt idx="2437">
                  <c:v>7.9768025280102401</c:v>
                </c:pt>
                <c:pt idx="2438">
                  <c:v>7.977291929001332</c:v>
                </c:pt>
                <c:pt idx="2439">
                  <c:v>7.9777856407256555</c:v>
                </c:pt>
                <c:pt idx="2440">
                  <c:v>7.9782678776989071</c:v>
                </c:pt>
                <c:pt idx="2441">
                  <c:v>7.9787767985729294</c:v>
                </c:pt>
                <c:pt idx="2442">
                  <c:v>7.9792099726326082</c:v>
                </c:pt>
                <c:pt idx="2443">
                  <c:v>7.9797047112928494</c:v>
                </c:pt>
                <c:pt idx="2444">
                  <c:v>7.9801526873455195</c:v>
                </c:pt>
                <c:pt idx="2445">
                  <c:v>7.9805661419564977</c:v>
                </c:pt>
                <c:pt idx="2446">
                  <c:v>7.9810109861626799</c:v>
                </c:pt>
                <c:pt idx="2447">
                  <c:v>7.9814806478690885</c:v>
                </c:pt>
                <c:pt idx="2448">
                  <c:v>7.9818847608460946</c:v>
                </c:pt>
                <c:pt idx="2449">
                  <c:v>7.9822909154765282</c:v>
                </c:pt>
                <c:pt idx="2450">
                  <c:v>7.9826578760028966</c:v>
                </c:pt>
                <c:pt idx="2451">
                  <c:v>7.9830837385247921</c:v>
                </c:pt>
                <c:pt idx="2452">
                  <c:v>7.9834843107460465</c:v>
                </c:pt>
                <c:pt idx="2453">
                  <c:v>7.983850003222253</c:v>
                </c:pt>
                <c:pt idx="2454">
                  <c:v>7.98421779285807</c:v>
                </c:pt>
                <c:pt idx="2455">
                  <c:v>7.984588795654739</c:v>
                </c:pt>
                <c:pt idx="2456">
                  <c:v>7.9849467419576072</c:v>
                </c:pt>
                <c:pt idx="2457">
                  <c:v>7.9853055757036788</c:v>
                </c:pt>
                <c:pt idx="2458">
                  <c:v>7.9856471161691847</c:v>
                </c:pt>
                <c:pt idx="2459">
                  <c:v>7.9860028042172884</c:v>
                </c:pt>
                <c:pt idx="2460">
                  <c:v>7.9863309042958104</c:v>
                </c:pt>
                <c:pt idx="2461">
                  <c:v>7.9866631866849511</c:v>
                </c:pt>
                <c:pt idx="2462">
                  <c:v>7.9869819152450825</c:v>
                </c:pt>
                <c:pt idx="2463">
                  <c:v>7.987284688414757</c:v>
                </c:pt>
                <c:pt idx="2464">
                  <c:v>7.9876002884584905</c:v>
                </c:pt>
                <c:pt idx="2465">
                  <c:v>7.9879084262148394</c:v>
                </c:pt>
                <c:pt idx="2466">
                  <c:v>7.9881973715943984</c:v>
                </c:pt>
                <c:pt idx="2467">
                  <c:v>7.9884892035779771</c:v>
                </c:pt>
                <c:pt idx="2468">
                  <c:v>7.9887440657147417</c:v>
                </c:pt>
                <c:pt idx="2469">
                  <c:v>7.9890273251204436</c:v>
                </c:pt>
                <c:pt idx="2470">
                  <c:v>7.9893144912257803</c:v>
                </c:pt>
                <c:pt idx="2471">
                  <c:v>7.9895972520247582</c:v>
                </c:pt>
                <c:pt idx="2472">
                  <c:v>7.9898446095731517</c:v>
                </c:pt>
                <c:pt idx="2473">
                  <c:v>7.9901220212370152</c:v>
                </c:pt>
                <c:pt idx="2474">
                  <c:v>7.9903504446913534</c:v>
                </c:pt>
                <c:pt idx="2475">
                  <c:v>7.9905888416687265</c:v>
                </c:pt>
                <c:pt idx="2476">
                  <c:v>7.9908397232081194</c:v>
                </c:pt>
                <c:pt idx="2477">
                  <c:v>7.9910808434036804</c:v>
                </c:pt>
                <c:pt idx="2478">
                  <c:v>7.9913066371537393</c:v>
                </c:pt>
                <c:pt idx="2479">
                  <c:v>7.9915225054097823</c:v>
                </c:pt>
                <c:pt idx="2480">
                  <c:v>7.991744353925557</c:v>
                </c:pt>
                <c:pt idx="2481">
                  <c:v>7.9919575420062605</c:v>
                </c:pt>
                <c:pt idx="2482">
                  <c:v>7.9921682745077955</c:v>
                </c:pt>
                <c:pt idx="2483">
                  <c:v>7.9923894860861289</c:v>
                </c:pt>
                <c:pt idx="2484">
                  <c:v>7.9925750339466815</c:v>
                </c:pt>
                <c:pt idx="2485">
                  <c:v>7.9927689410939307</c:v>
                </c:pt>
                <c:pt idx="2486">
                  <c:v>7.9929658635808725</c:v>
                </c:pt>
                <c:pt idx="2487">
                  <c:v>7.9931605450088101</c:v>
                </c:pt>
                <c:pt idx="2488">
                  <c:v>7.9933349515269958</c:v>
                </c:pt>
                <c:pt idx="2489">
                  <c:v>7.9935138793325251</c:v>
                </c:pt>
                <c:pt idx="2490">
                  <c:v>7.9936883181701406</c:v>
                </c:pt>
                <c:pt idx="2491">
                  <c:v>7.9938777308322271</c:v>
                </c:pt>
                <c:pt idx="2492">
                  <c:v>7.9940304684088055</c:v>
                </c:pt>
                <c:pt idx="2493">
                  <c:v>7.994211528037634</c:v>
                </c:pt>
                <c:pt idx="2494">
                  <c:v>7.9943664236542826</c:v>
                </c:pt>
                <c:pt idx="2495">
                  <c:v>7.9945057682423055</c:v>
                </c:pt>
                <c:pt idx="2496">
                  <c:v>7.9946667345835793</c:v>
                </c:pt>
                <c:pt idx="2497">
                  <c:v>7.9948361437583877</c:v>
                </c:pt>
                <c:pt idx="2498">
                  <c:v>7.9949745256459197</c:v>
                </c:pt>
                <c:pt idx="2499">
                  <c:v>7.995115104924543</c:v>
                </c:pt>
                <c:pt idx="2500">
                  <c:v>7.9952328090721689</c:v>
                </c:pt>
                <c:pt idx="2501">
                  <c:v>7.9953986366666694</c:v>
                </c:pt>
                <c:pt idx="2502">
                  <c:v>7.9955339356666704</c:v>
                </c:pt>
                <c:pt idx="2503">
                  <c:v>7.9956591780000004</c:v>
                </c:pt>
                <c:pt idx="2504">
                  <c:v>7.995772756</c:v>
                </c:pt>
                <c:pt idx="2505">
                  <c:v>7.9958952513333337</c:v>
                </c:pt>
                <c:pt idx="2506">
                  <c:v>7.9960074166666724</c:v>
                </c:pt>
                <c:pt idx="2507">
                  <c:v>7.9961370490000006</c:v>
                </c:pt>
                <c:pt idx="2508">
                  <c:v>7.9962511560000014</c:v>
                </c:pt>
                <c:pt idx="2509">
                  <c:v>7.9963670606666737</c:v>
                </c:pt>
                <c:pt idx="2510">
                  <c:v>7.9964663893333432</c:v>
                </c:pt>
                <c:pt idx="2511">
                  <c:v>7.9965785076666664</c:v>
                </c:pt>
                <c:pt idx="2512">
                  <c:v>7.9966809746666714</c:v>
                </c:pt>
                <c:pt idx="2513">
                  <c:v>7.9967737783333419</c:v>
                </c:pt>
                <c:pt idx="2514">
                  <c:v>7.9968778183333384</c:v>
                </c:pt>
                <c:pt idx="2515">
                  <c:v>7.996976560666667</c:v>
                </c:pt>
                <c:pt idx="2516">
                  <c:v>7.9970672339999975</c:v>
                </c:pt>
                <c:pt idx="2517">
                  <c:v>7.9971499296666684</c:v>
                </c:pt>
                <c:pt idx="2518">
                  <c:v>7.9972208876666704</c:v>
                </c:pt>
                <c:pt idx="2519">
                  <c:v>7.997309486333342</c:v>
                </c:pt>
                <c:pt idx="2520">
                  <c:v>7.9973952196666671</c:v>
                </c:pt>
                <c:pt idx="2521">
                  <c:v>7.9974944233333334</c:v>
                </c:pt>
                <c:pt idx="2522">
                  <c:v>7.9975586106666663</c:v>
                </c:pt>
                <c:pt idx="2523">
                  <c:v>7.9976548346666663</c:v>
                </c:pt>
                <c:pt idx="2524">
                  <c:v>7.9977172233333329</c:v>
                </c:pt>
                <c:pt idx="2525">
                  <c:v>7.9977774326666724</c:v>
                </c:pt>
                <c:pt idx="2526">
                  <c:v>7.9978643773333316</c:v>
                </c:pt>
                <c:pt idx="2527">
                  <c:v>7.9979287436666704</c:v>
                </c:pt>
                <c:pt idx="2528">
                  <c:v>7.9979944133333332</c:v>
                </c:pt>
                <c:pt idx="2529">
                  <c:v>7.9980533733333408</c:v>
                </c:pt>
                <c:pt idx="2530">
                  <c:v>7.9981153363333295</c:v>
                </c:pt>
                <c:pt idx="2531">
                  <c:v>7.9981799909999998</c:v>
                </c:pt>
                <c:pt idx="2532">
                  <c:v>7.9982353163333331</c:v>
                </c:pt>
                <c:pt idx="2533">
                  <c:v>7.9983021833333483</c:v>
                </c:pt>
                <c:pt idx="2534">
                  <c:v>7.9983484803333482</c:v>
                </c:pt>
                <c:pt idx="2535">
                  <c:v>7.9983980099999998</c:v>
                </c:pt>
                <c:pt idx="2536">
                  <c:v>7.9984561056666736</c:v>
                </c:pt>
                <c:pt idx="2537">
                  <c:v>7.9985125533333337</c:v>
                </c:pt>
                <c:pt idx="2538">
                  <c:v>7.9985548426666666</c:v>
                </c:pt>
                <c:pt idx="2539">
                  <c:v>7.9986049016666714</c:v>
                </c:pt>
                <c:pt idx="2540">
                  <c:v>7.9986514416666736</c:v>
                </c:pt>
                <c:pt idx="2541">
                  <c:v>7.9987016996666735</c:v>
                </c:pt>
                <c:pt idx="2542">
                  <c:v>7.9987430666666723</c:v>
                </c:pt>
                <c:pt idx="2543">
                  <c:v>7.9987964529999998</c:v>
                </c:pt>
                <c:pt idx="2544">
                  <c:v>7.998829787333344</c:v>
                </c:pt>
                <c:pt idx="2545">
                  <c:v>7.9988613729999996</c:v>
                </c:pt>
                <c:pt idx="2546">
                  <c:v>7.9989090273333332</c:v>
                </c:pt>
                <c:pt idx="2547">
                  <c:v>7.9989548166666609</c:v>
                </c:pt>
                <c:pt idx="2548">
                  <c:v>7.9989885923333333</c:v>
                </c:pt>
                <c:pt idx="2549">
                  <c:v>7.9990215459999989</c:v>
                </c:pt>
                <c:pt idx="2550">
                  <c:v>7.9990508353333398</c:v>
                </c:pt>
                <c:pt idx="2551">
                  <c:v>7.9990897676666703</c:v>
                </c:pt>
                <c:pt idx="2552">
                  <c:v>7.9991213459999999</c:v>
                </c:pt>
                <c:pt idx="2553">
                  <c:v>7.9991566316666693</c:v>
                </c:pt>
                <c:pt idx="2554">
                  <c:v>7.999175531333333</c:v>
                </c:pt>
                <c:pt idx="2555">
                  <c:v>7.9992068396666713</c:v>
                </c:pt>
                <c:pt idx="2556">
                  <c:v>7.9992311256666788</c:v>
                </c:pt>
                <c:pt idx="2557">
                  <c:v>7.9992664620000102</c:v>
                </c:pt>
                <c:pt idx="2558">
                  <c:v>7.9992944920000095</c:v>
                </c:pt>
                <c:pt idx="2559">
                  <c:v>7.9993220886666778</c:v>
                </c:pt>
                <c:pt idx="2560">
                  <c:v>7.9993426233333471</c:v>
                </c:pt>
                <c:pt idx="2561">
                  <c:v>7.9993704556666776</c:v>
                </c:pt>
                <c:pt idx="2562">
                  <c:v>7.9993929546666758</c:v>
                </c:pt>
                <c:pt idx="2563">
                  <c:v>7.9994145563333285</c:v>
                </c:pt>
                <c:pt idx="2564">
                  <c:v>7.9994383149999999</c:v>
                </c:pt>
                <c:pt idx="2565">
                  <c:v>7.999461842333341</c:v>
                </c:pt>
                <c:pt idx="2566">
                  <c:v>7.9994836903333439</c:v>
                </c:pt>
                <c:pt idx="2567">
                  <c:v>7.9996463446666795</c:v>
                </c:pt>
                <c:pt idx="2568">
                  <c:v>7.9995136863333407</c:v>
                </c:pt>
                <c:pt idx="2569">
                  <c:v>7.9995305320000005</c:v>
                </c:pt>
                <c:pt idx="2570">
                  <c:v>7.9995483343333431</c:v>
                </c:pt>
                <c:pt idx="2571">
                  <c:v>7.9995743663333325</c:v>
                </c:pt>
                <c:pt idx="2572">
                  <c:v>7.9995817496666684</c:v>
                </c:pt>
                <c:pt idx="2573">
                  <c:v>7.9996097293333461</c:v>
                </c:pt>
                <c:pt idx="2574">
                  <c:v>7.9996219933333483</c:v>
                </c:pt>
                <c:pt idx="2575">
                  <c:v>7.9996302933333432</c:v>
                </c:pt>
                <c:pt idx="2576">
                  <c:v>7.99966072466668</c:v>
                </c:pt>
                <c:pt idx="2577">
                  <c:v>7.9996752573333332</c:v>
                </c:pt>
                <c:pt idx="2578">
                  <c:v>7.9996895960000014</c:v>
                </c:pt>
                <c:pt idx="2579">
                  <c:v>7.9996993263333431</c:v>
                </c:pt>
                <c:pt idx="2580">
                  <c:v>7.9997128633333334</c:v>
                </c:pt>
                <c:pt idx="2581">
                  <c:v>7.9997259390000002</c:v>
                </c:pt>
                <c:pt idx="2582">
                  <c:v>7.9997341246666727</c:v>
                </c:pt>
                <c:pt idx="2583">
                  <c:v>7.9997465793333333</c:v>
                </c:pt>
                <c:pt idx="2584">
                  <c:v>7.9997563249999999</c:v>
                </c:pt>
                <c:pt idx="2585">
                  <c:v>7.9997637756666817</c:v>
                </c:pt>
                <c:pt idx="2586">
                  <c:v>7.9997753866666725</c:v>
                </c:pt>
                <c:pt idx="2587">
                  <c:v>7.9997857229999996</c:v>
                </c:pt>
                <c:pt idx="2588">
                  <c:v>7.9997917536666776</c:v>
                </c:pt>
                <c:pt idx="2589">
                  <c:v>7.9997926140000093</c:v>
                </c:pt>
                <c:pt idx="2590">
                  <c:v>7.9998024289999998</c:v>
                </c:pt>
                <c:pt idx="2591">
                  <c:v>7.9998145009999932</c:v>
                </c:pt>
                <c:pt idx="2592">
                  <c:v>7.9998262913333429</c:v>
                </c:pt>
                <c:pt idx="2593">
                  <c:v>7.9998295253333431</c:v>
                </c:pt>
                <c:pt idx="2594">
                  <c:v>7.9998415846666777</c:v>
                </c:pt>
                <c:pt idx="2595">
                  <c:v>7.999846911333341</c:v>
                </c:pt>
                <c:pt idx="2596">
                  <c:v>7.9998554259999999</c:v>
                </c:pt>
                <c:pt idx="2597">
                  <c:v>7.9998596573333405</c:v>
                </c:pt>
                <c:pt idx="2598">
                  <c:v>7.9998654450000073</c:v>
                </c:pt>
                <c:pt idx="2599">
                  <c:v>7.9998709610000001</c:v>
                </c:pt>
                <c:pt idx="2600">
                  <c:v>7.9999162030000006</c:v>
                </c:pt>
              </c:numCache>
            </c:numRef>
          </c:yVal>
          <c:smooth val="1"/>
        </c:ser>
        <c:axId val="78633600"/>
        <c:axId val="78655872"/>
      </c:scatterChart>
      <c:valAx>
        <c:axId val="78633600"/>
        <c:scaling>
          <c:orientation val="minMax"/>
        </c:scaling>
        <c:axPos val="b"/>
        <c:numFmt formatCode="0.00_ " sourceLinked="1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78655872"/>
        <c:crosses val="autoZero"/>
        <c:crossBetween val="midCat"/>
      </c:valAx>
      <c:valAx>
        <c:axId val="78655872"/>
        <c:scaling>
          <c:orientation val="minMax"/>
        </c:scaling>
        <c:axPos val="l"/>
        <c:majorGridlines/>
        <c:numFmt formatCode="0.00_ " sourceLinked="0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78633600"/>
        <c:crossesAt val="-30"/>
        <c:crossBetween val="midCat"/>
      </c:valAx>
    </c:plotArea>
    <c:legend>
      <c:legendPos val="r"/>
      <c:layout/>
      <c:txPr>
        <a:bodyPr/>
        <a:lstStyle/>
        <a:p>
          <a:pPr>
            <a:defRPr sz="1600"/>
          </a:pPr>
          <a:endParaRPr lang="zh-CN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tx>
            <c:v>MCS0</c:v>
          </c:tx>
          <c:spPr>
            <a:ln w="63500"/>
          </c:spPr>
          <c:marker>
            <c:symbol val="none"/>
          </c:marker>
          <c:xVal>
            <c:numRef>
              <c:f>'BCC,32byte'!$A$19:$A$79</c:f>
              <c:numCache>
                <c:formatCode>0.00_ </c:formatCode>
                <c:ptCount val="61"/>
                <c:pt idx="0">
                  <c:v>-5</c:v>
                </c:pt>
                <c:pt idx="1">
                  <c:v>-4.9000000000000004</c:v>
                </c:pt>
                <c:pt idx="2">
                  <c:v>-4.8</c:v>
                </c:pt>
                <c:pt idx="3">
                  <c:v>-4.7</c:v>
                </c:pt>
                <c:pt idx="4">
                  <c:v>-4.5999999999999996</c:v>
                </c:pt>
                <c:pt idx="5">
                  <c:v>-4.5</c:v>
                </c:pt>
                <c:pt idx="6">
                  <c:v>-4.4000000000000004</c:v>
                </c:pt>
                <c:pt idx="7">
                  <c:v>-4.3</c:v>
                </c:pt>
                <c:pt idx="8">
                  <c:v>-4.2</c:v>
                </c:pt>
                <c:pt idx="9">
                  <c:v>-4.0999999999999996</c:v>
                </c:pt>
                <c:pt idx="10">
                  <c:v>-4</c:v>
                </c:pt>
                <c:pt idx="11">
                  <c:v>-3.9</c:v>
                </c:pt>
                <c:pt idx="12">
                  <c:v>-3.8</c:v>
                </c:pt>
                <c:pt idx="13">
                  <c:v>-3.7</c:v>
                </c:pt>
                <c:pt idx="14">
                  <c:v>-3.6</c:v>
                </c:pt>
                <c:pt idx="15">
                  <c:v>-3.5000000000000102</c:v>
                </c:pt>
                <c:pt idx="16">
                  <c:v>-3.4000000000000101</c:v>
                </c:pt>
                <c:pt idx="17">
                  <c:v>-3.30000000000001</c:v>
                </c:pt>
                <c:pt idx="18">
                  <c:v>-3.2000000000000099</c:v>
                </c:pt>
                <c:pt idx="19">
                  <c:v>-3.1000000000000099</c:v>
                </c:pt>
                <c:pt idx="20">
                  <c:v>-3.0000000000000102</c:v>
                </c:pt>
                <c:pt idx="21">
                  <c:v>-2.9000000000000101</c:v>
                </c:pt>
                <c:pt idx="22">
                  <c:v>-2.80000000000001</c:v>
                </c:pt>
                <c:pt idx="23">
                  <c:v>-2.7000000000000099</c:v>
                </c:pt>
                <c:pt idx="24">
                  <c:v>-2.6000000000000099</c:v>
                </c:pt>
                <c:pt idx="25">
                  <c:v>-2.5000000000000102</c:v>
                </c:pt>
                <c:pt idx="26">
                  <c:v>-2.4000000000000101</c:v>
                </c:pt>
                <c:pt idx="27">
                  <c:v>-2.30000000000001</c:v>
                </c:pt>
                <c:pt idx="28">
                  <c:v>-2.2000000000000099</c:v>
                </c:pt>
                <c:pt idx="29">
                  <c:v>-2.1000000000000099</c:v>
                </c:pt>
                <c:pt idx="30">
                  <c:v>-2.0000000000000102</c:v>
                </c:pt>
                <c:pt idx="31">
                  <c:v>-1.9000000000000101</c:v>
                </c:pt>
                <c:pt idx="32">
                  <c:v>-1.80000000000001</c:v>
                </c:pt>
                <c:pt idx="33">
                  <c:v>-1.7000000000000099</c:v>
                </c:pt>
                <c:pt idx="34">
                  <c:v>-1.6000000000000101</c:v>
                </c:pt>
                <c:pt idx="35">
                  <c:v>-1.50000000000001</c:v>
                </c:pt>
                <c:pt idx="36">
                  <c:v>-1.4000000000000099</c:v>
                </c:pt>
                <c:pt idx="37">
                  <c:v>-1.30000000000001</c:v>
                </c:pt>
                <c:pt idx="38">
                  <c:v>-1.2000000000000099</c:v>
                </c:pt>
                <c:pt idx="39">
                  <c:v>-1.1000000000000101</c:v>
                </c:pt>
                <c:pt idx="40">
                  <c:v>-1.00000000000001</c:v>
                </c:pt>
                <c:pt idx="41">
                  <c:v>-0.90000000000001001</c:v>
                </c:pt>
                <c:pt idx="42">
                  <c:v>-0.80000000000001004</c:v>
                </c:pt>
                <c:pt idx="43">
                  <c:v>-0.70000000000002005</c:v>
                </c:pt>
                <c:pt idx="44">
                  <c:v>-0.60000000000002029</c:v>
                </c:pt>
                <c:pt idx="45">
                  <c:v>-0.50000000000001998</c:v>
                </c:pt>
                <c:pt idx="46">
                  <c:v>-0.40000000000002001</c:v>
                </c:pt>
                <c:pt idx="47">
                  <c:v>-0.30000000000001997</c:v>
                </c:pt>
                <c:pt idx="48">
                  <c:v>-0.20000000000002008</c:v>
                </c:pt>
                <c:pt idx="49">
                  <c:v>-0.10000000000002</c:v>
                </c:pt>
                <c:pt idx="50">
                  <c:v>-2.0428103653102937E-14</c:v>
                </c:pt>
                <c:pt idx="51">
                  <c:v>9.9999999999980202E-2</c:v>
                </c:pt>
                <c:pt idx="52">
                  <c:v>0.19999999999998008</c:v>
                </c:pt>
                <c:pt idx="53">
                  <c:v>0.29999999999998039</c:v>
                </c:pt>
                <c:pt idx="54">
                  <c:v>0.39999999999998043</c:v>
                </c:pt>
                <c:pt idx="55">
                  <c:v>0.49999999999998046</c:v>
                </c:pt>
                <c:pt idx="56">
                  <c:v>0.59999999999997999</c:v>
                </c:pt>
                <c:pt idx="57">
                  <c:v>0.6999999999999803</c:v>
                </c:pt>
                <c:pt idx="58">
                  <c:v>0.79999999999997995</c:v>
                </c:pt>
                <c:pt idx="59">
                  <c:v>0.89999999999998004</c:v>
                </c:pt>
                <c:pt idx="60">
                  <c:v>0.99999999999998002</c:v>
                </c:pt>
              </c:numCache>
            </c:numRef>
          </c:xVal>
          <c:yVal>
            <c:numRef>
              <c:f>'BCC,32byte'!$L$19:$L$79</c:f>
              <c:numCache>
                <c:formatCode>0.0000_ </c:formatCode>
                <c:ptCount val="61"/>
                <c:pt idx="0">
                  <c:v>1</c:v>
                </c:pt>
                <c:pt idx="1">
                  <c:v>1</c:v>
                </c:pt>
                <c:pt idx="2">
                  <c:v>0.99999666665555564</c:v>
                </c:pt>
                <c:pt idx="3">
                  <c:v>1</c:v>
                </c:pt>
                <c:pt idx="4">
                  <c:v>1</c:v>
                </c:pt>
                <c:pt idx="5">
                  <c:v>0.99999333328888884</c:v>
                </c:pt>
                <c:pt idx="6">
                  <c:v>0.99998666648888523</c:v>
                </c:pt>
                <c:pt idx="7">
                  <c:v>0.9999633329888804</c:v>
                </c:pt>
                <c:pt idx="8">
                  <c:v>0.99992249694028912</c:v>
                </c:pt>
                <c:pt idx="9">
                  <c:v>0.99981249466489142</c:v>
                </c:pt>
                <c:pt idx="10">
                  <c:v>0.9994374552666867</c:v>
                </c:pt>
                <c:pt idx="11">
                  <c:v>0.99932243454465353</c:v>
                </c:pt>
                <c:pt idx="12">
                  <c:v>0.9986272273917628</c:v>
                </c:pt>
                <c:pt idx="13">
                  <c:v>0.99766684115171689</c:v>
                </c:pt>
                <c:pt idx="14">
                  <c:v>0.9963566313464185</c:v>
                </c:pt>
                <c:pt idx="15">
                  <c:v>0.99408155828332723</c:v>
                </c:pt>
                <c:pt idx="16">
                  <c:v>0.99129622877703016</c:v>
                </c:pt>
                <c:pt idx="17">
                  <c:v>0.9871285524945218</c:v>
                </c:pt>
                <c:pt idx="18">
                  <c:v>0.98145155074780455</c:v>
                </c:pt>
                <c:pt idx="19">
                  <c:v>0.9728341105526056</c:v>
                </c:pt>
                <c:pt idx="20">
                  <c:v>0.96194578893624716</c:v>
                </c:pt>
                <c:pt idx="21">
                  <c:v>0.94738852294501286</c:v>
                </c:pt>
                <c:pt idx="22">
                  <c:v>0.9315602948774373</c:v>
                </c:pt>
                <c:pt idx="23">
                  <c:v>0.91015510045505044</c:v>
                </c:pt>
                <c:pt idx="24">
                  <c:v>0.88178400695711689</c:v>
                </c:pt>
                <c:pt idx="25">
                  <c:v>0.85017369854337299</c:v>
                </c:pt>
                <c:pt idx="26">
                  <c:v>0.81506896627975589</c:v>
                </c:pt>
                <c:pt idx="27">
                  <c:v>0.77234854720737511</c:v>
                </c:pt>
                <c:pt idx="28">
                  <c:v>0.72365715708400025</c:v>
                </c:pt>
                <c:pt idx="29">
                  <c:v>0.67659696384693657</c:v>
                </c:pt>
                <c:pt idx="30">
                  <c:v>0.62555160483285155</c:v>
                </c:pt>
                <c:pt idx="31">
                  <c:v>0.56906854576454358</c:v>
                </c:pt>
                <c:pt idx="32">
                  <c:v>0.51722480788623681</c:v>
                </c:pt>
                <c:pt idx="33">
                  <c:v>0.461114425857031</c:v>
                </c:pt>
                <c:pt idx="34">
                  <c:v>0.40880085995574111</c:v>
                </c:pt>
                <c:pt idx="35">
                  <c:v>0.35603194965541402</c:v>
                </c:pt>
                <c:pt idx="36">
                  <c:v>0.30888399068846617</c:v>
                </c:pt>
                <c:pt idx="37">
                  <c:v>0.26532332812136483</c:v>
                </c:pt>
                <c:pt idx="38">
                  <c:v>0.22547827240095752</c:v>
                </c:pt>
                <c:pt idx="39">
                  <c:v>0.19136630795478138</c:v>
                </c:pt>
                <c:pt idx="40">
                  <c:v>0.16021716040782119</c:v>
                </c:pt>
                <c:pt idx="41">
                  <c:v>0.13032786128169752</c:v>
                </c:pt>
                <c:pt idx="42">
                  <c:v>0.10884210686578062</c:v>
                </c:pt>
                <c:pt idx="43">
                  <c:v>8.8950187664001146E-2</c:v>
                </c:pt>
                <c:pt idx="44">
                  <c:v>7.3341002174768327E-2</c:v>
                </c:pt>
                <c:pt idx="45">
                  <c:v>5.8183016690160606E-2</c:v>
                </c:pt>
                <c:pt idx="46">
                  <c:v>4.7240064522878877E-2</c:v>
                </c:pt>
                <c:pt idx="47">
                  <c:v>3.8576931310727473E-2</c:v>
                </c:pt>
                <c:pt idx="48">
                  <c:v>2.9665199685793849E-2</c:v>
                </c:pt>
                <c:pt idx="49">
                  <c:v>2.3468967530988424E-2</c:v>
                </c:pt>
                <c:pt idx="50">
                  <c:v>1.7831046078532378E-2</c:v>
                </c:pt>
                <c:pt idx="51">
                  <c:v>1.4071329974776725E-2</c:v>
                </c:pt>
                <c:pt idx="52">
                  <c:v>1.1159799797436702E-2</c:v>
                </c:pt>
                <c:pt idx="53">
                  <c:v>8.6205097645486485E-3</c:v>
                </c:pt>
                <c:pt idx="54">
                  <c:v>6.6792702267436024E-3</c:v>
                </c:pt>
                <c:pt idx="55">
                  <c:v>5.051710996487482E-3</c:v>
                </c:pt>
                <c:pt idx="56">
                  <c:v>3.4938696267377005E-3</c:v>
                </c:pt>
                <c:pt idx="57">
                  <c:v>2.5827808808478485E-3</c:v>
                </c:pt>
                <c:pt idx="58">
                  <c:v>1.737381075493426E-3</c:v>
                </c:pt>
                <c:pt idx="59">
                  <c:v>1.5200939485900673E-3</c:v>
                </c:pt>
                <c:pt idx="60">
                  <c:v>9.3630465831438044E-4</c:v>
                </c:pt>
              </c:numCache>
            </c:numRef>
          </c:yVal>
          <c:smooth val="1"/>
        </c:ser>
        <c:ser>
          <c:idx val="1"/>
          <c:order val="1"/>
          <c:tx>
            <c:v>MCS1</c:v>
          </c:tx>
          <c:spPr>
            <a:ln w="63500"/>
          </c:spPr>
          <c:marker>
            <c:symbol val="none"/>
          </c:marker>
          <c:xVal>
            <c:numRef>
              <c:f>'BCC,32byte'!$O$19:$O$79</c:f>
              <c:numCache>
                <c:formatCode>0.00_ </c:formatCode>
                <c:ptCount val="61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-0.70000000000000029</c:v>
                </c:pt>
                <c:pt idx="14">
                  <c:v>-0.60000000000000031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-0.30000000000000016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0.30000000000000016</c:v>
                </c:pt>
                <c:pt idx="24">
                  <c:v>0.4</c:v>
                </c:pt>
                <c:pt idx="25">
                  <c:v>0.5</c:v>
                </c:pt>
                <c:pt idx="26">
                  <c:v>0.60000000000000031</c:v>
                </c:pt>
                <c:pt idx="27">
                  <c:v>0.70000000000000029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1.9000000000000001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2.5</c:v>
                </c:pt>
                <c:pt idx="46">
                  <c:v>2.6</c:v>
                </c:pt>
                <c:pt idx="47">
                  <c:v>2.7</c:v>
                </c:pt>
                <c:pt idx="48">
                  <c:v>2.8</c:v>
                </c:pt>
                <c:pt idx="49">
                  <c:v>2.9</c:v>
                </c:pt>
                <c:pt idx="50">
                  <c:v>3</c:v>
                </c:pt>
                <c:pt idx="51">
                  <c:v>3.1</c:v>
                </c:pt>
                <c:pt idx="52">
                  <c:v>3.2</c:v>
                </c:pt>
                <c:pt idx="53">
                  <c:v>3.3</c:v>
                </c:pt>
                <c:pt idx="54">
                  <c:v>3.4</c:v>
                </c:pt>
                <c:pt idx="55">
                  <c:v>3.5000000000000102</c:v>
                </c:pt>
                <c:pt idx="56">
                  <c:v>3.6</c:v>
                </c:pt>
                <c:pt idx="57">
                  <c:v>3.7</c:v>
                </c:pt>
                <c:pt idx="58">
                  <c:v>3.80000000000001</c:v>
                </c:pt>
                <c:pt idx="59">
                  <c:v>3.9000000000000101</c:v>
                </c:pt>
                <c:pt idx="60">
                  <c:v>4.0000000000000098</c:v>
                </c:pt>
              </c:numCache>
            </c:numRef>
          </c:xVal>
          <c:yVal>
            <c:numRef>
              <c:f>'BCC,32byte'!$Z$19:$Z$79</c:f>
              <c:numCache>
                <c:formatCode>0.0000_ </c:formatCode>
                <c:ptCount val="6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0.99999666665555564</c:v>
                </c:pt>
                <c:pt idx="5">
                  <c:v>0.99999333328888884</c:v>
                </c:pt>
                <c:pt idx="6">
                  <c:v>0.99998999989999837</c:v>
                </c:pt>
                <c:pt idx="7">
                  <c:v>0.99997999959998674</c:v>
                </c:pt>
                <c:pt idx="8">
                  <c:v>0.99996999864990554</c:v>
                </c:pt>
                <c:pt idx="9">
                  <c:v>0.9998424932896367</c:v>
                </c:pt>
                <c:pt idx="10">
                  <c:v>0.99971997089120457</c:v>
                </c:pt>
                <c:pt idx="11">
                  <c:v>0.99937241855780423</c:v>
                </c:pt>
                <c:pt idx="12">
                  <c:v>0.99913493310446866</c:v>
                </c:pt>
                <c:pt idx="13">
                  <c:v>0.99826983187780671</c:v>
                </c:pt>
                <c:pt idx="14">
                  <c:v>0.99689701512037709</c:v>
                </c:pt>
                <c:pt idx="15">
                  <c:v>0.99554661773996744</c:v>
                </c:pt>
                <c:pt idx="16">
                  <c:v>0.99270764201852146</c:v>
                </c:pt>
                <c:pt idx="17">
                  <c:v>0.98868619037618288</c:v>
                </c:pt>
                <c:pt idx="18">
                  <c:v>0.98353985743296368</c:v>
                </c:pt>
                <c:pt idx="19">
                  <c:v>0.97510701108650799</c:v>
                </c:pt>
                <c:pt idx="20">
                  <c:v>0.96443960171117871</c:v>
                </c:pt>
                <c:pt idx="21">
                  <c:v>0.95148549836306084</c:v>
                </c:pt>
                <c:pt idx="22">
                  <c:v>0.93259232789722013</c:v>
                </c:pt>
                <c:pt idx="23">
                  <c:v>0.91029120175330114</c:v>
                </c:pt>
                <c:pt idx="24">
                  <c:v>0.88517415366556373</c:v>
                </c:pt>
                <c:pt idx="25">
                  <c:v>0.85235416573673717</c:v>
                </c:pt>
                <c:pt idx="26">
                  <c:v>0.81323188346993691</c:v>
                </c:pt>
                <c:pt idx="27">
                  <c:v>0.77391334513689813</c:v>
                </c:pt>
                <c:pt idx="28">
                  <c:v>0.7275764398827651</c:v>
                </c:pt>
                <c:pt idx="29">
                  <c:v>0.67545441161721442</c:v>
                </c:pt>
                <c:pt idx="30">
                  <c:v>0.62332843660469806</c:v>
                </c:pt>
                <c:pt idx="31">
                  <c:v>0.56830044979312522</c:v>
                </c:pt>
                <c:pt idx="32">
                  <c:v>0.51313755784689152</c:v>
                </c:pt>
                <c:pt idx="33">
                  <c:v>0.4560472208175721</c:v>
                </c:pt>
                <c:pt idx="34">
                  <c:v>0.40476365834023509</c:v>
                </c:pt>
                <c:pt idx="35">
                  <c:v>0.35539591226029832</c:v>
                </c:pt>
                <c:pt idx="36">
                  <c:v>0.30712244137041</c:v>
                </c:pt>
                <c:pt idx="37">
                  <c:v>0.26282668035991386</c:v>
                </c:pt>
                <c:pt idx="38">
                  <c:v>0.22328865045647067</c:v>
                </c:pt>
                <c:pt idx="39">
                  <c:v>0.18722329292169682</c:v>
                </c:pt>
                <c:pt idx="40">
                  <c:v>0.15716533237154295</c:v>
                </c:pt>
                <c:pt idx="41">
                  <c:v>0.1286105880696117</c:v>
                </c:pt>
                <c:pt idx="42">
                  <c:v>0.10504883484724351</c:v>
                </c:pt>
                <c:pt idx="43">
                  <c:v>8.5720214954941934E-2</c:v>
                </c:pt>
                <c:pt idx="44">
                  <c:v>7.0400173899653293E-2</c:v>
                </c:pt>
                <c:pt idx="45">
                  <c:v>5.6384587271271963E-2</c:v>
                </c:pt>
                <c:pt idx="46">
                  <c:v>4.3551537145496082E-2</c:v>
                </c:pt>
                <c:pt idx="47">
                  <c:v>3.5001241746860118E-2</c:v>
                </c:pt>
                <c:pt idx="48">
                  <c:v>2.7510253582893822E-2</c:v>
                </c:pt>
                <c:pt idx="49">
                  <c:v>2.1303360224220719E-2</c:v>
                </c:pt>
                <c:pt idx="50">
                  <c:v>1.6764665857682517E-2</c:v>
                </c:pt>
                <c:pt idx="51">
                  <c:v>1.3304777051685484E-2</c:v>
                </c:pt>
                <c:pt idx="52">
                  <c:v>1.0028007715326977E-2</c:v>
                </c:pt>
                <c:pt idx="53">
                  <c:v>7.6581604243885501E-3</c:v>
                </c:pt>
                <c:pt idx="54">
                  <c:v>5.96208801494517E-3</c:v>
                </c:pt>
                <c:pt idx="55">
                  <c:v>4.8289844575614962E-3</c:v>
                </c:pt>
                <c:pt idx="56">
                  <c:v>3.8635472501042647E-3</c:v>
                </c:pt>
                <c:pt idx="57">
                  <c:v>2.3935154329678462E-3</c:v>
                </c:pt>
                <c:pt idx="58">
                  <c:v>2.0739648084921289E-3</c:v>
                </c:pt>
                <c:pt idx="59">
                  <c:v>1.2688455161286782E-3</c:v>
                </c:pt>
                <c:pt idx="60">
                  <c:v>1.0347918137743868E-3</c:v>
                </c:pt>
              </c:numCache>
            </c:numRef>
          </c:yVal>
          <c:smooth val="1"/>
        </c:ser>
        <c:ser>
          <c:idx val="2"/>
          <c:order val="2"/>
          <c:tx>
            <c:v>MCS2</c:v>
          </c:tx>
          <c:spPr>
            <a:ln w="63500"/>
          </c:spPr>
          <c:marker>
            <c:symbol val="none"/>
          </c:marker>
          <c:xVal>
            <c:numRef>
              <c:f>'BCC,32byte'!$AC$19:$AC$84</c:f>
              <c:numCache>
                <c:formatCode>0.00_ </c:formatCode>
                <c:ptCount val="66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6.5000000000000098</c:v>
                </c:pt>
                <c:pt idx="56">
                  <c:v>6.6</c:v>
                </c:pt>
                <c:pt idx="57">
                  <c:v>6.7</c:v>
                </c:pt>
                <c:pt idx="58">
                  <c:v>6.8000000000000096</c:v>
                </c:pt>
                <c:pt idx="59">
                  <c:v>6.9000000000000101</c:v>
                </c:pt>
                <c:pt idx="60">
                  <c:v>7.0000000000000098</c:v>
                </c:pt>
                <c:pt idx="61">
                  <c:v>7.1</c:v>
                </c:pt>
                <c:pt idx="62">
                  <c:v>7.2000000000000099</c:v>
                </c:pt>
                <c:pt idx="63">
                  <c:v>7.3000000000000096</c:v>
                </c:pt>
                <c:pt idx="64">
                  <c:v>7.4000000000000101</c:v>
                </c:pt>
                <c:pt idx="65">
                  <c:v>7.5000000000000098</c:v>
                </c:pt>
              </c:numCache>
            </c:numRef>
          </c:xVal>
          <c:yVal>
            <c:numRef>
              <c:f>'BCC,32byte'!$BB$19:$BB$97</c:f>
              <c:numCache>
                <c:formatCode>0.0000_ </c:formatCode>
                <c:ptCount val="79"/>
                <c:pt idx="0">
                  <c:v>1</c:v>
                </c:pt>
                <c:pt idx="1">
                  <c:v>1</c:v>
                </c:pt>
                <c:pt idx="2">
                  <c:v>0.99999666665555564</c:v>
                </c:pt>
                <c:pt idx="3">
                  <c:v>0.99995666578883957</c:v>
                </c:pt>
                <c:pt idx="4">
                  <c:v>0.99995666578883957</c:v>
                </c:pt>
                <c:pt idx="5">
                  <c:v>0.99987665845415552</c:v>
                </c:pt>
                <c:pt idx="6">
                  <c:v>0.99989999666633378</c:v>
                </c:pt>
                <c:pt idx="7">
                  <c:v>0.99976664554993599</c:v>
                </c:pt>
                <c:pt idx="8">
                  <c:v>0.99968332972118612</c:v>
                </c:pt>
                <c:pt idx="9">
                  <c:v>0.99919663763213362</c:v>
                </c:pt>
                <c:pt idx="10">
                  <c:v>0.99930990580118162</c:v>
                </c:pt>
                <c:pt idx="11">
                  <c:v>0.99853974158245218</c:v>
                </c:pt>
                <c:pt idx="12">
                  <c:v>0.99790205363350304</c:v>
                </c:pt>
                <c:pt idx="13">
                  <c:v>0.99690899291712476</c:v>
                </c:pt>
                <c:pt idx="14">
                  <c:v>0.99481851306383762</c:v>
                </c:pt>
                <c:pt idx="15">
                  <c:v>0.9922189528141947</c:v>
                </c:pt>
                <c:pt idx="16">
                  <c:v>0.98878904832746362</c:v>
                </c:pt>
                <c:pt idx="17">
                  <c:v>0.98255006253257005</c:v>
                </c:pt>
                <c:pt idx="18">
                  <c:v>0.97611303730815835</c:v>
                </c:pt>
                <c:pt idx="19">
                  <c:v>0.96799223725513228</c:v>
                </c:pt>
                <c:pt idx="20">
                  <c:v>0.95663619483387163</c:v>
                </c:pt>
                <c:pt idx="21">
                  <c:v>0.94206210844101657</c:v>
                </c:pt>
                <c:pt idx="22">
                  <c:v>0.92196413938553834</c:v>
                </c:pt>
                <c:pt idx="23">
                  <c:v>0.90236970753023427</c:v>
                </c:pt>
                <c:pt idx="24">
                  <c:v>0.87602300702062275</c:v>
                </c:pt>
                <c:pt idx="25">
                  <c:v>0.84628779918462027</c:v>
                </c:pt>
                <c:pt idx="26">
                  <c:v>0.81262206069399068</c:v>
                </c:pt>
                <c:pt idx="27">
                  <c:v>0.77353265190256049</c:v>
                </c:pt>
                <c:pt idx="28">
                  <c:v>0.73068163789897589</c:v>
                </c:pt>
                <c:pt idx="29">
                  <c:v>0.6883571490440995</c:v>
                </c:pt>
                <c:pt idx="30">
                  <c:v>0.64114544358054026</c:v>
                </c:pt>
                <c:pt idx="31">
                  <c:v>0.59183242146236625</c:v>
                </c:pt>
                <c:pt idx="32">
                  <c:v>0.54094067578914939</c:v>
                </c:pt>
                <c:pt idx="33">
                  <c:v>0.49600544916661032</c:v>
                </c:pt>
                <c:pt idx="34">
                  <c:v>0.44460533790699924</c:v>
                </c:pt>
                <c:pt idx="35">
                  <c:v>0.39825006998289769</c:v>
                </c:pt>
                <c:pt idx="36">
                  <c:v>0.35569905297560944</c:v>
                </c:pt>
                <c:pt idx="37">
                  <c:v>0.31160606026762505</c:v>
                </c:pt>
                <c:pt idx="38">
                  <c:v>0.27098074346530931</c:v>
                </c:pt>
                <c:pt idx="39">
                  <c:v>0.23832933320478708</c:v>
                </c:pt>
                <c:pt idx="40">
                  <c:v>0.20511526114024894</c:v>
                </c:pt>
                <c:pt idx="41">
                  <c:v>0.17487468074047721</c:v>
                </c:pt>
                <c:pt idx="42">
                  <c:v>0.15030218048877025</c:v>
                </c:pt>
                <c:pt idx="43">
                  <c:v>0.12613182366874423</c:v>
                </c:pt>
                <c:pt idx="44">
                  <c:v>0.10752563944763172</c:v>
                </c:pt>
                <c:pt idx="45">
                  <c:v>9.1111484161806283E-2</c:v>
                </c:pt>
                <c:pt idx="46">
                  <c:v>7.5419247528446115E-2</c:v>
                </c:pt>
                <c:pt idx="47">
                  <c:v>6.3576752943335119E-2</c:v>
                </c:pt>
                <c:pt idx="48">
                  <c:v>5.3326806260393454E-2</c:v>
                </c:pt>
                <c:pt idx="49">
                  <c:v>4.3649378018880906E-2</c:v>
                </c:pt>
                <c:pt idx="50">
                  <c:v>3.6725599658815195E-2</c:v>
                </c:pt>
                <c:pt idx="51">
                  <c:v>2.8394681646768127E-2</c:v>
                </c:pt>
                <c:pt idx="52">
                  <c:v>2.286567279624659E-2</c:v>
                </c:pt>
                <c:pt idx="53">
                  <c:v>1.8825922591077193E-2</c:v>
                </c:pt>
                <c:pt idx="54">
                  <c:v>1.5126332106636366E-2</c:v>
                </c:pt>
                <c:pt idx="55">
                  <c:v>1.1854807975435987E-2</c:v>
                </c:pt>
                <c:pt idx="56">
                  <c:v>9.4107523708193645E-3</c:v>
                </c:pt>
                <c:pt idx="57">
                  <c:v>7.5375362681796851E-3</c:v>
                </c:pt>
                <c:pt idx="58">
                  <c:v>6.0418326602563405E-3</c:v>
                </c:pt>
                <c:pt idx="59">
                  <c:v>4.8877773950088991E-3</c:v>
                </c:pt>
                <c:pt idx="60">
                  <c:v>4.053674458271996E-3</c:v>
                </c:pt>
                <c:pt idx="61">
                  <c:v>3.0797727188869011E-3</c:v>
                </c:pt>
                <c:pt idx="62">
                  <c:v>2.1300000000000012E-3</c:v>
                </c:pt>
                <c:pt idx="63">
                  <c:v>1.6800000000000001E-3</c:v>
                </c:pt>
                <c:pt idx="64">
                  <c:v>1.2199999999999993E-3</c:v>
                </c:pt>
                <c:pt idx="65">
                  <c:v>9.8000000000000127E-4</c:v>
                </c:pt>
                <c:pt idx="66">
                  <c:v>8.5000000000000071E-4</c:v>
                </c:pt>
                <c:pt idx="67">
                  <c:v>6.8000000000000048E-4</c:v>
                </c:pt>
                <c:pt idx="68">
                  <c:v>5.3000000000000052E-4</c:v>
                </c:pt>
                <c:pt idx="69">
                  <c:v>4.1000000000000021E-4</c:v>
                </c:pt>
                <c:pt idx="70">
                  <c:v>2.8000000000000019E-4</c:v>
                </c:pt>
                <c:pt idx="71">
                  <c:v>1.9999999999999993E-4</c:v>
                </c:pt>
                <c:pt idx="72">
                  <c:v>1.0999999999999999E-4</c:v>
                </c:pt>
                <c:pt idx="73">
                  <c:v>8.0000000000000061E-5</c:v>
                </c:pt>
                <c:pt idx="74">
                  <c:v>4.0000000000000017E-5</c:v>
                </c:pt>
                <c:pt idx="75">
                  <c:v>3.0000000000000001E-5</c:v>
                </c:pt>
                <c:pt idx="76">
                  <c:v>2.0000000000000015E-5</c:v>
                </c:pt>
                <c:pt idx="77">
                  <c:v>2.0000000000000015E-5</c:v>
                </c:pt>
                <c:pt idx="78">
                  <c:v>1.0000000000000008E-5</c:v>
                </c:pt>
              </c:numCache>
            </c:numRef>
          </c:yVal>
          <c:smooth val="1"/>
        </c:ser>
        <c:ser>
          <c:idx val="3"/>
          <c:order val="3"/>
          <c:tx>
            <c:v>MCS3</c:v>
          </c:tx>
          <c:spPr>
            <a:ln w="63500"/>
          </c:spPr>
          <c:marker>
            <c:symbol val="none"/>
          </c:marker>
          <c:xVal>
            <c:numRef>
              <c:f>'BCC,32byte'!$AQ$19:$AQ$97</c:f>
              <c:numCache>
                <c:formatCode>0.00_ </c:formatCode>
                <c:ptCount val="79"/>
                <c:pt idx="0">
                  <c:v>3</c:v>
                </c:pt>
                <c:pt idx="1">
                  <c:v>3.1</c:v>
                </c:pt>
                <c:pt idx="2">
                  <c:v>3.2</c:v>
                </c:pt>
                <c:pt idx="3">
                  <c:v>3.3</c:v>
                </c:pt>
                <c:pt idx="4">
                  <c:v>3.4</c:v>
                </c:pt>
                <c:pt idx="5">
                  <c:v>3.5</c:v>
                </c:pt>
                <c:pt idx="6">
                  <c:v>3.6</c:v>
                </c:pt>
                <c:pt idx="7">
                  <c:v>3.7</c:v>
                </c:pt>
                <c:pt idx="8">
                  <c:v>3.8</c:v>
                </c:pt>
                <c:pt idx="9">
                  <c:v>3.9</c:v>
                </c:pt>
                <c:pt idx="10">
                  <c:v>4</c:v>
                </c:pt>
                <c:pt idx="11">
                  <c:v>4.0999999999999996</c:v>
                </c:pt>
                <c:pt idx="12">
                  <c:v>4.2</c:v>
                </c:pt>
                <c:pt idx="13">
                  <c:v>4.3</c:v>
                </c:pt>
                <c:pt idx="14">
                  <c:v>4.4000000000000004</c:v>
                </c:pt>
                <c:pt idx="15">
                  <c:v>4.5</c:v>
                </c:pt>
                <c:pt idx="16">
                  <c:v>4.5999999999999996</c:v>
                </c:pt>
                <c:pt idx="17">
                  <c:v>4.7</c:v>
                </c:pt>
                <c:pt idx="18">
                  <c:v>4.8</c:v>
                </c:pt>
                <c:pt idx="19">
                  <c:v>4.9000000000000004</c:v>
                </c:pt>
                <c:pt idx="20">
                  <c:v>5</c:v>
                </c:pt>
                <c:pt idx="21">
                  <c:v>5.0999999999999996</c:v>
                </c:pt>
                <c:pt idx="22">
                  <c:v>5.2</c:v>
                </c:pt>
                <c:pt idx="23">
                  <c:v>5.3</c:v>
                </c:pt>
                <c:pt idx="24">
                  <c:v>5.4</c:v>
                </c:pt>
                <c:pt idx="25">
                  <c:v>5.5</c:v>
                </c:pt>
                <c:pt idx="26">
                  <c:v>5.6</c:v>
                </c:pt>
                <c:pt idx="27">
                  <c:v>5.7</c:v>
                </c:pt>
                <c:pt idx="28">
                  <c:v>5.8</c:v>
                </c:pt>
                <c:pt idx="29">
                  <c:v>5.9</c:v>
                </c:pt>
                <c:pt idx="30">
                  <c:v>6</c:v>
                </c:pt>
                <c:pt idx="31">
                  <c:v>6.1</c:v>
                </c:pt>
                <c:pt idx="32">
                  <c:v>6.2</c:v>
                </c:pt>
                <c:pt idx="33">
                  <c:v>6.3</c:v>
                </c:pt>
                <c:pt idx="34">
                  <c:v>6.4</c:v>
                </c:pt>
                <c:pt idx="35">
                  <c:v>6.5</c:v>
                </c:pt>
                <c:pt idx="36">
                  <c:v>6.6</c:v>
                </c:pt>
                <c:pt idx="37">
                  <c:v>6.7</c:v>
                </c:pt>
                <c:pt idx="38">
                  <c:v>6.8</c:v>
                </c:pt>
                <c:pt idx="39">
                  <c:v>6.9</c:v>
                </c:pt>
                <c:pt idx="40">
                  <c:v>7</c:v>
                </c:pt>
                <c:pt idx="41">
                  <c:v>7.1</c:v>
                </c:pt>
                <c:pt idx="42">
                  <c:v>7.2</c:v>
                </c:pt>
                <c:pt idx="43">
                  <c:v>7.3</c:v>
                </c:pt>
                <c:pt idx="44">
                  <c:v>7.4</c:v>
                </c:pt>
                <c:pt idx="45">
                  <c:v>7.5</c:v>
                </c:pt>
                <c:pt idx="46">
                  <c:v>7.6</c:v>
                </c:pt>
                <c:pt idx="47">
                  <c:v>7.7</c:v>
                </c:pt>
                <c:pt idx="48">
                  <c:v>7.8</c:v>
                </c:pt>
                <c:pt idx="49">
                  <c:v>7.9</c:v>
                </c:pt>
                <c:pt idx="50">
                  <c:v>8</c:v>
                </c:pt>
                <c:pt idx="51">
                  <c:v>8.1</c:v>
                </c:pt>
                <c:pt idx="52">
                  <c:v>8.2000000000000011</c:v>
                </c:pt>
                <c:pt idx="53">
                  <c:v>8.3000000000000007</c:v>
                </c:pt>
                <c:pt idx="54">
                  <c:v>8.4</c:v>
                </c:pt>
                <c:pt idx="55">
                  <c:v>8.5000000000000107</c:v>
                </c:pt>
                <c:pt idx="56">
                  <c:v>8.6</c:v>
                </c:pt>
                <c:pt idx="57">
                  <c:v>8.7000000000000011</c:v>
                </c:pt>
                <c:pt idx="58">
                  <c:v>8.8000000000000096</c:v>
                </c:pt>
                <c:pt idx="59">
                  <c:v>8.9000000000000092</c:v>
                </c:pt>
                <c:pt idx="60">
                  <c:v>9.0000000000000107</c:v>
                </c:pt>
                <c:pt idx="61">
                  <c:v>9.1</c:v>
                </c:pt>
                <c:pt idx="62">
                  <c:v>9.2000000000000099</c:v>
                </c:pt>
                <c:pt idx="63">
                  <c:v>9.3000000000000096</c:v>
                </c:pt>
                <c:pt idx="64">
                  <c:v>9.4000000000000092</c:v>
                </c:pt>
                <c:pt idx="65">
                  <c:v>9.5000000000000107</c:v>
                </c:pt>
                <c:pt idx="66">
                  <c:v>9.6000000000000103</c:v>
                </c:pt>
                <c:pt idx="67">
                  <c:v>9.7000000000000099</c:v>
                </c:pt>
                <c:pt idx="68">
                  <c:v>9.8000000000000096</c:v>
                </c:pt>
                <c:pt idx="69">
                  <c:v>9.9000000000000092</c:v>
                </c:pt>
                <c:pt idx="70">
                  <c:v>10</c:v>
                </c:pt>
                <c:pt idx="71">
                  <c:v>10.1</c:v>
                </c:pt>
                <c:pt idx="72">
                  <c:v>10.200000000000001</c:v>
                </c:pt>
                <c:pt idx="73">
                  <c:v>10.3</c:v>
                </c:pt>
                <c:pt idx="74">
                  <c:v>10.4</c:v>
                </c:pt>
                <c:pt idx="75">
                  <c:v>10.5</c:v>
                </c:pt>
                <c:pt idx="76">
                  <c:v>10.599999999999905</c:v>
                </c:pt>
                <c:pt idx="77">
                  <c:v>10.699999999999905</c:v>
                </c:pt>
                <c:pt idx="78">
                  <c:v>10.799999999999899</c:v>
                </c:pt>
              </c:numCache>
            </c:numRef>
          </c:xVal>
          <c:yVal>
            <c:numRef>
              <c:f>'BCC,32byte'!$BB$19:$BB$97</c:f>
              <c:numCache>
                <c:formatCode>0.0000_ </c:formatCode>
                <c:ptCount val="79"/>
                <c:pt idx="0">
                  <c:v>1</c:v>
                </c:pt>
                <c:pt idx="1">
                  <c:v>1</c:v>
                </c:pt>
                <c:pt idx="2">
                  <c:v>0.99999666665555564</c:v>
                </c:pt>
                <c:pt idx="3">
                  <c:v>0.99995666578883957</c:v>
                </c:pt>
                <c:pt idx="4">
                  <c:v>0.99995666578883957</c:v>
                </c:pt>
                <c:pt idx="5">
                  <c:v>0.99987665845415552</c:v>
                </c:pt>
                <c:pt idx="6">
                  <c:v>0.99989999666633378</c:v>
                </c:pt>
                <c:pt idx="7">
                  <c:v>0.99976664554993599</c:v>
                </c:pt>
                <c:pt idx="8">
                  <c:v>0.99968332972118612</c:v>
                </c:pt>
                <c:pt idx="9">
                  <c:v>0.99919663763213362</c:v>
                </c:pt>
                <c:pt idx="10">
                  <c:v>0.99930990580118162</c:v>
                </c:pt>
                <c:pt idx="11">
                  <c:v>0.99853974158245218</c:v>
                </c:pt>
                <c:pt idx="12">
                  <c:v>0.99790205363350304</c:v>
                </c:pt>
                <c:pt idx="13">
                  <c:v>0.99690899291712476</c:v>
                </c:pt>
                <c:pt idx="14">
                  <c:v>0.99481851306383762</c:v>
                </c:pt>
                <c:pt idx="15">
                  <c:v>0.9922189528141947</c:v>
                </c:pt>
                <c:pt idx="16">
                  <c:v>0.98878904832746362</c:v>
                </c:pt>
                <c:pt idx="17">
                  <c:v>0.98255006253257005</c:v>
                </c:pt>
                <c:pt idx="18">
                  <c:v>0.97611303730815835</c:v>
                </c:pt>
                <c:pt idx="19">
                  <c:v>0.96799223725513228</c:v>
                </c:pt>
                <c:pt idx="20">
                  <c:v>0.95663619483387163</c:v>
                </c:pt>
                <c:pt idx="21">
                  <c:v>0.94206210844101657</c:v>
                </c:pt>
                <c:pt idx="22">
                  <c:v>0.92196413938553834</c:v>
                </c:pt>
                <c:pt idx="23">
                  <c:v>0.90236970753023427</c:v>
                </c:pt>
                <c:pt idx="24">
                  <c:v>0.87602300702062275</c:v>
                </c:pt>
                <c:pt idx="25">
                  <c:v>0.84628779918462027</c:v>
                </c:pt>
                <c:pt idx="26">
                  <c:v>0.81262206069399068</c:v>
                </c:pt>
                <c:pt idx="27">
                  <c:v>0.77353265190256049</c:v>
                </c:pt>
                <c:pt idx="28">
                  <c:v>0.73068163789897589</c:v>
                </c:pt>
                <c:pt idx="29">
                  <c:v>0.6883571490440995</c:v>
                </c:pt>
                <c:pt idx="30">
                  <c:v>0.64114544358054026</c:v>
                </c:pt>
                <c:pt idx="31">
                  <c:v>0.59183242146236625</c:v>
                </c:pt>
                <c:pt idx="32">
                  <c:v>0.54094067578914939</c:v>
                </c:pt>
                <c:pt idx="33">
                  <c:v>0.49600544916661032</c:v>
                </c:pt>
                <c:pt idx="34">
                  <c:v>0.44460533790699924</c:v>
                </c:pt>
                <c:pt idx="35">
                  <c:v>0.39825006998289769</c:v>
                </c:pt>
                <c:pt idx="36">
                  <c:v>0.35569905297560944</c:v>
                </c:pt>
                <c:pt idx="37">
                  <c:v>0.31160606026762505</c:v>
                </c:pt>
                <c:pt idx="38">
                  <c:v>0.27098074346530931</c:v>
                </c:pt>
                <c:pt idx="39">
                  <c:v>0.23832933320478708</c:v>
                </c:pt>
                <c:pt idx="40">
                  <c:v>0.20511526114024894</c:v>
                </c:pt>
                <c:pt idx="41">
                  <c:v>0.17487468074047721</c:v>
                </c:pt>
                <c:pt idx="42">
                  <c:v>0.15030218048877025</c:v>
                </c:pt>
                <c:pt idx="43">
                  <c:v>0.12613182366874423</c:v>
                </c:pt>
                <c:pt idx="44">
                  <c:v>0.10752563944763172</c:v>
                </c:pt>
                <c:pt idx="45">
                  <c:v>9.1111484161806283E-2</c:v>
                </c:pt>
                <c:pt idx="46">
                  <c:v>7.5419247528446115E-2</c:v>
                </c:pt>
                <c:pt idx="47">
                  <c:v>6.3576752943335119E-2</c:v>
                </c:pt>
                <c:pt idx="48">
                  <c:v>5.3326806260393454E-2</c:v>
                </c:pt>
                <c:pt idx="49">
                  <c:v>4.3649378018880906E-2</c:v>
                </c:pt>
                <c:pt idx="50">
                  <c:v>3.6725599658815195E-2</c:v>
                </c:pt>
                <c:pt idx="51">
                  <c:v>2.8394681646768127E-2</c:v>
                </c:pt>
                <c:pt idx="52">
                  <c:v>2.286567279624659E-2</c:v>
                </c:pt>
                <c:pt idx="53">
                  <c:v>1.8825922591077193E-2</c:v>
                </c:pt>
                <c:pt idx="54">
                  <c:v>1.5126332106636366E-2</c:v>
                </c:pt>
                <c:pt idx="55">
                  <c:v>1.1854807975435987E-2</c:v>
                </c:pt>
                <c:pt idx="56">
                  <c:v>9.4107523708193645E-3</c:v>
                </c:pt>
                <c:pt idx="57">
                  <c:v>7.5375362681796851E-3</c:v>
                </c:pt>
                <c:pt idx="58">
                  <c:v>6.0418326602563405E-3</c:v>
                </c:pt>
                <c:pt idx="59">
                  <c:v>4.8877773950088991E-3</c:v>
                </c:pt>
                <c:pt idx="60">
                  <c:v>4.053674458271996E-3</c:v>
                </c:pt>
                <c:pt idx="61">
                  <c:v>3.0797727188869011E-3</c:v>
                </c:pt>
                <c:pt idx="62">
                  <c:v>2.1300000000000012E-3</c:v>
                </c:pt>
                <c:pt idx="63">
                  <c:v>1.6800000000000001E-3</c:v>
                </c:pt>
                <c:pt idx="64">
                  <c:v>1.2199999999999993E-3</c:v>
                </c:pt>
                <c:pt idx="65">
                  <c:v>9.8000000000000127E-4</c:v>
                </c:pt>
                <c:pt idx="66">
                  <c:v>8.5000000000000071E-4</c:v>
                </c:pt>
                <c:pt idx="67">
                  <c:v>6.8000000000000048E-4</c:v>
                </c:pt>
                <c:pt idx="68">
                  <c:v>5.3000000000000052E-4</c:v>
                </c:pt>
                <c:pt idx="69">
                  <c:v>4.1000000000000021E-4</c:v>
                </c:pt>
                <c:pt idx="70">
                  <c:v>2.8000000000000019E-4</c:v>
                </c:pt>
                <c:pt idx="71">
                  <c:v>1.9999999999999993E-4</c:v>
                </c:pt>
                <c:pt idx="72">
                  <c:v>1.0999999999999999E-4</c:v>
                </c:pt>
                <c:pt idx="73">
                  <c:v>8.0000000000000061E-5</c:v>
                </c:pt>
                <c:pt idx="74">
                  <c:v>4.0000000000000017E-5</c:v>
                </c:pt>
                <c:pt idx="75">
                  <c:v>3.0000000000000001E-5</c:v>
                </c:pt>
                <c:pt idx="76">
                  <c:v>2.0000000000000015E-5</c:v>
                </c:pt>
                <c:pt idx="77">
                  <c:v>2.0000000000000015E-5</c:v>
                </c:pt>
                <c:pt idx="78">
                  <c:v>1.0000000000000008E-5</c:v>
                </c:pt>
              </c:numCache>
            </c:numRef>
          </c:yVal>
          <c:smooth val="1"/>
        </c:ser>
        <c:ser>
          <c:idx val="4"/>
          <c:order val="4"/>
          <c:tx>
            <c:v>MCS4</c:v>
          </c:tx>
          <c:spPr>
            <a:ln w="63500"/>
          </c:spPr>
          <c:marker>
            <c:symbol val="none"/>
          </c:marker>
          <c:xVal>
            <c:numRef>
              <c:f>'BCC,32byte'!$BE$19:$BE$99</c:f>
              <c:numCache>
                <c:formatCode>0.00_ </c:formatCode>
                <c:ptCount val="81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7.4999999999999902</c:v>
                </c:pt>
                <c:pt idx="16">
                  <c:v>7.5999999999999899</c:v>
                </c:pt>
                <c:pt idx="17">
                  <c:v>7.6999999999999895</c:v>
                </c:pt>
                <c:pt idx="18">
                  <c:v>7.7999999999999901</c:v>
                </c:pt>
                <c:pt idx="19">
                  <c:v>7.8999999999999897</c:v>
                </c:pt>
                <c:pt idx="20">
                  <c:v>7.9999999999999902</c:v>
                </c:pt>
                <c:pt idx="21">
                  <c:v>8.0999999999999961</c:v>
                </c:pt>
                <c:pt idx="22">
                  <c:v>8.1999999999999957</c:v>
                </c:pt>
                <c:pt idx="23">
                  <c:v>8.2999999999999954</c:v>
                </c:pt>
                <c:pt idx="24">
                  <c:v>8.3999999999999986</c:v>
                </c:pt>
                <c:pt idx="25">
                  <c:v>8.4999999999999964</c:v>
                </c:pt>
                <c:pt idx="26">
                  <c:v>8.5999999999999961</c:v>
                </c:pt>
                <c:pt idx="27">
                  <c:v>8.6999999999999957</c:v>
                </c:pt>
                <c:pt idx="28">
                  <c:v>8.7999999999999954</c:v>
                </c:pt>
                <c:pt idx="29">
                  <c:v>8.8999999999999986</c:v>
                </c:pt>
                <c:pt idx="30">
                  <c:v>8.9999999999999964</c:v>
                </c:pt>
                <c:pt idx="31">
                  <c:v>9.0999999999999961</c:v>
                </c:pt>
                <c:pt idx="32">
                  <c:v>9.1999999999999957</c:v>
                </c:pt>
                <c:pt idx="33">
                  <c:v>9.2999999999999954</c:v>
                </c:pt>
                <c:pt idx="34">
                  <c:v>9.3999999999999986</c:v>
                </c:pt>
                <c:pt idx="35">
                  <c:v>9.4999999999999964</c:v>
                </c:pt>
                <c:pt idx="36">
                  <c:v>9.5999999999999961</c:v>
                </c:pt>
                <c:pt idx="37">
                  <c:v>9.6999999999999957</c:v>
                </c:pt>
                <c:pt idx="38">
                  <c:v>9.7999999999999954</c:v>
                </c:pt>
                <c:pt idx="39">
                  <c:v>9.8999999999999986</c:v>
                </c:pt>
                <c:pt idx="40">
                  <c:v>9.9999999999999964</c:v>
                </c:pt>
                <c:pt idx="41">
                  <c:v>10.1</c:v>
                </c:pt>
                <c:pt idx="42">
                  <c:v>10.200000000000001</c:v>
                </c:pt>
                <c:pt idx="43">
                  <c:v>10.3</c:v>
                </c:pt>
                <c:pt idx="44">
                  <c:v>10.4</c:v>
                </c:pt>
                <c:pt idx="45">
                  <c:v>10.5</c:v>
                </c:pt>
                <c:pt idx="46">
                  <c:v>10.6</c:v>
                </c:pt>
                <c:pt idx="47">
                  <c:v>10.7</c:v>
                </c:pt>
                <c:pt idx="48">
                  <c:v>10.8</c:v>
                </c:pt>
                <c:pt idx="49">
                  <c:v>10.9</c:v>
                </c:pt>
                <c:pt idx="50">
                  <c:v>11</c:v>
                </c:pt>
                <c:pt idx="51">
                  <c:v>11.1</c:v>
                </c:pt>
                <c:pt idx="52">
                  <c:v>11.2</c:v>
                </c:pt>
                <c:pt idx="53">
                  <c:v>11.3</c:v>
                </c:pt>
                <c:pt idx="54">
                  <c:v>11.4</c:v>
                </c:pt>
                <c:pt idx="55">
                  <c:v>11.5</c:v>
                </c:pt>
                <c:pt idx="56">
                  <c:v>11.6</c:v>
                </c:pt>
                <c:pt idx="57">
                  <c:v>11.7</c:v>
                </c:pt>
                <c:pt idx="58">
                  <c:v>11.8</c:v>
                </c:pt>
                <c:pt idx="59">
                  <c:v>11.9</c:v>
                </c:pt>
                <c:pt idx="60">
                  <c:v>12</c:v>
                </c:pt>
                <c:pt idx="61">
                  <c:v>12.1</c:v>
                </c:pt>
                <c:pt idx="62">
                  <c:v>12.2</c:v>
                </c:pt>
                <c:pt idx="63">
                  <c:v>12.3</c:v>
                </c:pt>
                <c:pt idx="64">
                  <c:v>12.4</c:v>
                </c:pt>
                <c:pt idx="65">
                  <c:v>12.5</c:v>
                </c:pt>
                <c:pt idx="66">
                  <c:v>12.6</c:v>
                </c:pt>
                <c:pt idx="67">
                  <c:v>12.7</c:v>
                </c:pt>
                <c:pt idx="68">
                  <c:v>12.8</c:v>
                </c:pt>
                <c:pt idx="69">
                  <c:v>12.9</c:v>
                </c:pt>
                <c:pt idx="70">
                  <c:v>13</c:v>
                </c:pt>
                <c:pt idx="71">
                  <c:v>13.1</c:v>
                </c:pt>
                <c:pt idx="72">
                  <c:v>13.2</c:v>
                </c:pt>
                <c:pt idx="73">
                  <c:v>13.3</c:v>
                </c:pt>
                <c:pt idx="74">
                  <c:v>13.4</c:v>
                </c:pt>
                <c:pt idx="75">
                  <c:v>13.5</c:v>
                </c:pt>
                <c:pt idx="76">
                  <c:v>13.6</c:v>
                </c:pt>
                <c:pt idx="77">
                  <c:v>13.7</c:v>
                </c:pt>
                <c:pt idx="78">
                  <c:v>13.8</c:v>
                </c:pt>
                <c:pt idx="79">
                  <c:v>13.9</c:v>
                </c:pt>
                <c:pt idx="80">
                  <c:v>14</c:v>
                </c:pt>
              </c:numCache>
            </c:numRef>
          </c:xVal>
          <c:yVal>
            <c:numRef>
              <c:f>'BCC,32byte'!$BP$19:$BP$99</c:f>
              <c:numCache>
                <c:formatCode>0.0000_ </c:formatCode>
                <c:ptCount val="8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0.99994999624956293</c:v>
                </c:pt>
                <c:pt idx="11">
                  <c:v>0.9999624992905829</c:v>
                </c:pt>
                <c:pt idx="12">
                  <c:v>0.99988999347384033</c:v>
                </c:pt>
                <c:pt idx="13">
                  <c:v>0.99971743480540542</c:v>
                </c:pt>
                <c:pt idx="14">
                  <c:v>0.99955486966262241</c:v>
                </c:pt>
                <c:pt idx="15">
                  <c:v>0.99923708772420072</c:v>
                </c:pt>
                <c:pt idx="16">
                  <c:v>0.99878430028293808</c:v>
                </c:pt>
                <c:pt idx="17">
                  <c:v>0.99803942479703456</c:v>
                </c:pt>
                <c:pt idx="18">
                  <c:v>0.9968303043472253</c:v>
                </c:pt>
                <c:pt idx="19">
                  <c:v>0.99545468623803079</c:v>
                </c:pt>
                <c:pt idx="20">
                  <c:v>0.99307911938549165</c:v>
                </c:pt>
                <c:pt idx="21">
                  <c:v>0.98976896272084269</c:v>
                </c:pt>
                <c:pt idx="22">
                  <c:v>0.98545085578161062</c:v>
                </c:pt>
                <c:pt idx="23">
                  <c:v>0.97841441340416624</c:v>
                </c:pt>
                <c:pt idx="24">
                  <c:v>0.97066364551842388</c:v>
                </c:pt>
                <c:pt idx="25">
                  <c:v>0.95932465758920094</c:v>
                </c:pt>
                <c:pt idx="26">
                  <c:v>0.94594787488268661</c:v>
                </c:pt>
                <c:pt idx="27">
                  <c:v>0.92787915230037499</c:v>
                </c:pt>
                <c:pt idx="28">
                  <c:v>0.90829773978510342</c:v>
                </c:pt>
                <c:pt idx="29">
                  <c:v>0.88409098240451212</c:v>
                </c:pt>
                <c:pt idx="30">
                  <c:v>0.85237848878469469</c:v>
                </c:pt>
                <c:pt idx="31">
                  <c:v>0.81972089366439582</c:v>
                </c:pt>
                <c:pt idx="32">
                  <c:v>0.78390711817696757</c:v>
                </c:pt>
                <c:pt idx="33">
                  <c:v>0.74083608861859473</c:v>
                </c:pt>
                <c:pt idx="34">
                  <c:v>0.6954332197457731</c:v>
                </c:pt>
                <c:pt idx="35">
                  <c:v>0.64976271637812244</c:v>
                </c:pt>
                <c:pt idx="36">
                  <c:v>0.59691866308825126</c:v>
                </c:pt>
                <c:pt idx="37">
                  <c:v>0.54649806209151663</c:v>
                </c:pt>
                <c:pt idx="38">
                  <c:v>0.4957855993672034</c:v>
                </c:pt>
                <c:pt idx="39">
                  <c:v>0.44632521366172456</c:v>
                </c:pt>
                <c:pt idx="40">
                  <c:v>0.39512122799509114</c:v>
                </c:pt>
                <c:pt idx="41">
                  <c:v>0.34977766530612892</c:v>
                </c:pt>
                <c:pt idx="42">
                  <c:v>0.30423365948412689</c:v>
                </c:pt>
                <c:pt idx="43">
                  <c:v>0.26507469165130082</c:v>
                </c:pt>
                <c:pt idx="44">
                  <c:v>0.22655861804305336</c:v>
                </c:pt>
                <c:pt idx="45">
                  <c:v>0.19408169948362647</c:v>
                </c:pt>
                <c:pt idx="46">
                  <c:v>0.16372812663840489</c:v>
                </c:pt>
                <c:pt idx="47">
                  <c:v>0.13793353085977364</c:v>
                </c:pt>
                <c:pt idx="48">
                  <c:v>0.1166935249903515</c:v>
                </c:pt>
                <c:pt idx="49">
                  <c:v>9.7099985515108581E-2</c:v>
                </c:pt>
                <c:pt idx="50">
                  <c:v>7.9554400606110104E-2</c:v>
                </c:pt>
                <c:pt idx="51">
                  <c:v>6.5396017223768574E-2</c:v>
                </c:pt>
                <c:pt idx="52">
                  <c:v>5.3934489485524324E-2</c:v>
                </c:pt>
                <c:pt idx="53">
                  <c:v>4.3285065603722195E-2</c:v>
                </c:pt>
                <c:pt idx="54">
                  <c:v>3.6023764175987689E-2</c:v>
                </c:pt>
                <c:pt idx="55">
                  <c:v>2.9096382175538581E-2</c:v>
                </c:pt>
                <c:pt idx="56">
                  <c:v>2.2944461931877123E-2</c:v>
                </c:pt>
                <c:pt idx="57">
                  <c:v>1.8867598511302069E-2</c:v>
                </c:pt>
                <c:pt idx="58">
                  <c:v>1.4871950579484872E-2</c:v>
                </c:pt>
                <c:pt idx="59">
                  <c:v>1.2103004153771588E-2</c:v>
                </c:pt>
                <c:pt idx="60">
                  <c:v>9.052833360809396E-3</c:v>
                </c:pt>
                <c:pt idx="61">
                  <c:v>7.2445476501335005E-3</c:v>
                </c:pt>
                <c:pt idx="62">
                  <c:v>6.3357604905198706E-3</c:v>
                </c:pt>
                <c:pt idx="63">
                  <c:v>4.6135067396931434E-3</c:v>
                </c:pt>
                <c:pt idx="64">
                  <c:v>3.4695447326414581E-3</c:v>
                </c:pt>
                <c:pt idx="65">
                  <c:v>3.0182003690522041E-3</c:v>
                </c:pt>
                <c:pt idx="66">
                  <c:v>2.0700000000000002E-3</c:v>
                </c:pt>
                <c:pt idx="67">
                  <c:v>1.6299999999999997E-3</c:v>
                </c:pt>
                <c:pt idx="68">
                  <c:v>1.1500000000000013E-3</c:v>
                </c:pt>
                <c:pt idx="69">
                  <c:v>8.6000000000000085E-4</c:v>
                </c:pt>
                <c:pt idx="70">
                  <c:v>6.5000000000000073E-4</c:v>
                </c:pt>
                <c:pt idx="71">
                  <c:v>5.1000000000000047E-4</c:v>
                </c:pt>
                <c:pt idx="72">
                  <c:v>3.4000000000000013E-4</c:v>
                </c:pt>
                <c:pt idx="73">
                  <c:v>2.399999999999999E-4</c:v>
                </c:pt>
                <c:pt idx="74">
                  <c:v>1.9999999999999993E-4</c:v>
                </c:pt>
                <c:pt idx="75">
                  <c:v>1.4000000000000001E-4</c:v>
                </c:pt>
                <c:pt idx="76">
                  <c:v>1.1999999999999995E-4</c:v>
                </c:pt>
                <c:pt idx="77">
                  <c:v>1.0000000000000015E-4</c:v>
                </c:pt>
                <c:pt idx="78">
                  <c:v>9.0000000000000101E-5</c:v>
                </c:pt>
                <c:pt idx="79">
                  <c:v>7.0000000000000062E-5</c:v>
                </c:pt>
                <c:pt idx="80">
                  <c:v>4.0000000000000017E-5</c:v>
                </c:pt>
              </c:numCache>
            </c:numRef>
          </c:yVal>
          <c:smooth val="1"/>
        </c:ser>
        <c:ser>
          <c:idx val="5"/>
          <c:order val="5"/>
          <c:tx>
            <c:v>MCS5</c:v>
          </c:tx>
          <c:spPr>
            <a:ln w="63500"/>
          </c:spPr>
          <c:marker>
            <c:symbol val="none"/>
          </c:marker>
          <c:xVal>
            <c:numRef>
              <c:f>'BCC,32byte'!$BS$19:$BS$99</c:f>
              <c:numCache>
                <c:formatCode>0.00_ </c:formatCode>
                <c:ptCount val="81"/>
                <c:pt idx="0">
                  <c:v>10</c:v>
                </c:pt>
                <c:pt idx="1">
                  <c:v>10.1</c:v>
                </c:pt>
                <c:pt idx="2">
                  <c:v>10.200000000000001</c:v>
                </c:pt>
                <c:pt idx="3">
                  <c:v>10.3</c:v>
                </c:pt>
                <c:pt idx="4">
                  <c:v>10.4</c:v>
                </c:pt>
                <c:pt idx="5">
                  <c:v>10.5</c:v>
                </c:pt>
                <c:pt idx="6">
                  <c:v>10.6</c:v>
                </c:pt>
                <c:pt idx="7">
                  <c:v>10.7</c:v>
                </c:pt>
                <c:pt idx="8">
                  <c:v>10.8</c:v>
                </c:pt>
                <c:pt idx="9">
                  <c:v>10.9</c:v>
                </c:pt>
                <c:pt idx="10">
                  <c:v>11</c:v>
                </c:pt>
                <c:pt idx="11">
                  <c:v>11.1</c:v>
                </c:pt>
                <c:pt idx="12">
                  <c:v>11.2</c:v>
                </c:pt>
                <c:pt idx="13">
                  <c:v>11.3</c:v>
                </c:pt>
                <c:pt idx="14">
                  <c:v>11.4</c:v>
                </c:pt>
                <c:pt idx="15">
                  <c:v>11.5</c:v>
                </c:pt>
                <c:pt idx="16">
                  <c:v>11.6</c:v>
                </c:pt>
                <c:pt idx="17">
                  <c:v>11.7</c:v>
                </c:pt>
                <c:pt idx="18">
                  <c:v>11.8</c:v>
                </c:pt>
                <c:pt idx="19">
                  <c:v>11.9</c:v>
                </c:pt>
                <c:pt idx="20">
                  <c:v>12</c:v>
                </c:pt>
                <c:pt idx="21">
                  <c:v>12.1</c:v>
                </c:pt>
                <c:pt idx="22">
                  <c:v>12.2</c:v>
                </c:pt>
                <c:pt idx="23">
                  <c:v>12.3</c:v>
                </c:pt>
                <c:pt idx="24">
                  <c:v>12.4</c:v>
                </c:pt>
                <c:pt idx="25">
                  <c:v>12.5</c:v>
                </c:pt>
                <c:pt idx="26">
                  <c:v>12.6</c:v>
                </c:pt>
                <c:pt idx="27">
                  <c:v>12.7</c:v>
                </c:pt>
                <c:pt idx="28">
                  <c:v>12.8</c:v>
                </c:pt>
                <c:pt idx="29">
                  <c:v>12.9</c:v>
                </c:pt>
                <c:pt idx="30">
                  <c:v>13</c:v>
                </c:pt>
                <c:pt idx="31">
                  <c:v>13.1</c:v>
                </c:pt>
                <c:pt idx="32">
                  <c:v>13.2</c:v>
                </c:pt>
                <c:pt idx="33">
                  <c:v>13.3</c:v>
                </c:pt>
                <c:pt idx="34">
                  <c:v>13.4</c:v>
                </c:pt>
                <c:pt idx="35">
                  <c:v>13.5</c:v>
                </c:pt>
                <c:pt idx="36">
                  <c:v>13.6</c:v>
                </c:pt>
                <c:pt idx="37">
                  <c:v>13.7</c:v>
                </c:pt>
                <c:pt idx="38">
                  <c:v>13.8</c:v>
                </c:pt>
                <c:pt idx="39">
                  <c:v>13.9</c:v>
                </c:pt>
                <c:pt idx="40">
                  <c:v>14</c:v>
                </c:pt>
                <c:pt idx="41">
                  <c:v>14.1</c:v>
                </c:pt>
                <c:pt idx="42">
                  <c:v>14.2</c:v>
                </c:pt>
                <c:pt idx="43">
                  <c:v>14.3</c:v>
                </c:pt>
                <c:pt idx="44">
                  <c:v>14.4</c:v>
                </c:pt>
                <c:pt idx="45">
                  <c:v>14.5</c:v>
                </c:pt>
                <c:pt idx="46">
                  <c:v>14.6</c:v>
                </c:pt>
                <c:pt idx="47">
                  <c:v>14.7</c:v>
                </c:pt>
                <c:pt idx="48">
                  <c:v>14.8</c:v>
                </c:pt>
                <c:pt idx="49">
                  <c:v>14.9</c:v>
                </c:pt>
                <c:pt idx="50">
                  <c:v>15</c:v>
                </c:pt>
                <c:pt idx="51">
                  <c:v>15.1</c:v>
                </c:pt>
                <c:pt idx="52">
                  <c:v>15.2</c:v>
                </c:pt>
                <c:pt idx="53">
                  <c:v>15.3</c:v>
                </c:pt>
                <c:pt idx="54">
                  <c:v>15.4</c:v>
                </c:pt>
                <c:pt idx="55">
                  <c:v>15.5</c:v>
                </c:pt>
                <c:pt idx="56">
                  <c:v>15.6</c:v>
                </c:pt>
                <c:pt idx="57">
                  <c:v>15.7</c:v>
                </c:pt>
                <c:pt idx="58">
                  <c:v>15.8</c:v>
                </c:pt>
                <c:pt idx="59">
                  <c:v>15.9</c:v>
                </c:pt>
                <c:pt idx="60">
                  <c:v>16</c:v>
                </c:pt>
                <c:pt idx="61">
                  <c:v>16.100000000000001</c:v>
                </c:pt>
                <c:pt idx="62">
                  <c:v>16.2</c:v>
                </c:pt>
                <c:pt idx="63">
                  <c:v>16.3</c:v>
                </c:pt>
                <c:pt idx="64">
                  <c:v>16.399999999999999</c:v>
                </c:pt>
                <c:pt idx="65">
                  <c:v>16.5</c:v>
                </c:pt>
                <c:pt idx="66">
                  <c:v>16.600000000000001</c:v>
                </c:pt>
                <c:pt idx="67">
                  <c:v>16.7</c:v>
                </c:pt>
                <c:pt idx="68">
                  <c:v>16.8</c:v>
                </c:pt>
                <c:pt idx="69">
                  <c:v>16.899999999999999</c:v>
                </c:pt>
                <c:pt idx="70">
                  <c:v>17</c:v>
                </c:pt>
                <c:pt idx="71">
                  <c:v>17.100000000000001</c:v>
                </c:pt>
                <c:pt idx="72">
                  <c:v>17.2</c:v>
                </c:pt>
                <c:pt idx="73">
                  <c:v>17.3</c:v>
                </c:pt>
                <c:pt idx="74">
                  <c:v>17.399999999999999</c:v>
                </c:pt>
                <c:pt idx="75">
                  <c:v>17.5</c:v>
                </c:pt>
                <c:pt idx="76">
                  <c:v>17.600000000000001</c:v>
                </c:pt>
                <c:pt idx="77">
                  <c:v>17.7</c:v>
                </c:pt>
                <c:pt idx="78">
                  <c:v>17.8</c:v>
                </c:pt>
                <c:pt idx="79">
                  <c:v>17.899999999999999</c:v>
                </c:pt>
                <c:pt idx="80">
                  <c:v>18</c:v>
                </c:pt>
              </c:numCache>
            </c:numRef>
          </c:xVal>
          <c:yVal>
            <c:numRef>
              <c:f>'BCC,32byte'!$CD$19:$CD$99</c:f>
              <c:numCache>
                <c:formatCode>0.0000_ </c:formatCode>
                <c:ptCount val="8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0.99996999954998655</c:v>
                </c:pt>
                <c:pt idx="4">
                  <c:v>0.99986999209867844</c:v>
                </c:pt>
                <c:pt idx="5">
                  <c:v>0.99982665261908921</c:v>
                </c:pt>
                <c:pt idx="6">
                  <c:v>0.99958662913527285</c:v>
                </c:pt>
                <c:pt idx="7">
                  <c:v>0.99920320852780453</c:v>
                </c:pt>
                <c:pt idx="8">
                  <c:v>0.9990464869338066</c:v>
                </c:pt>
                <c:pt idx="9">
                  <c:v>0.9985164075836942</c:v>
                </c:pt>
                <c:pt idx="10">
                  <c:v>0.99776279652624367</c:v>
                </c:pt>
                <c:pt idx="11">
                  <c:v>0.99631543127795785</c:v>
                </c:pt>
                <c:pt idx="12">
                  <c:v>0.99504828996039008</c:v>
                </c:pt>
                <c:pt idx="13">
                  <c:v>0.99239666430438755</c:v>
                </c:pt>
                <c:pt idx="14">
                  <c:v>0.98975062417380888</c:v>
                </c:pt>
                <c:pt idx="15">
                  <c:v>0.98596437016572358</c:v>
                </c:pt>
                <c:pt idx="16">
                  <c:v>0.98184558391325327</c:v>
                </c:pt>
                <c:pt idx="17">
                  <c:v>0.9755673597731721</c:v>
                </c:pt>
                <c:pt idx="18">
                  <c:v>0.96792365359609756</c:v>
                </c:pt>
                <c:pt idx="19">
                  <c:v>0.95792335832658893</c:v>
                </c:pt>
                <c:pt idx="20">
                  <c:v>0.95302933997826345</c:v>
                </c:pt>
                <c:pt idx="21">
                  <c:v>0.94026426012593967</c:v>
                </c:pt>
                <c:pt idx="22">
                  <c:v>0.92512524576660748</c:v>
                </c:pt>
                <c:pt idx="23">
                  <c:v>0.90807446899288269</c:v>
                </c:pt>
                <c:pt idx="24">
                  <c:v>0.8851340193817393</c:v>
                </c:pt>
                <c:pt idx="25">
                  <c:v>0.85997996283039391</c:v>
                </c:pt>
                <c:pt idx="26">
                  <c:v>0.82774042721806584</c:v>
                </c:pt>
                <c:pt idx="27">
                  <c:v>0.79826467795166078</c:v>
                </c:pt>
                <c:pt idx="28">
                  <c:v>0.76639494426115962</c:v>
                </c:pt>
                <c:pt idx="29">
                  <c:v>0.72418716327227051</c:v>
                </c:pt>
                <c:pt idx="30">
                  <c:v>0.68279497173000214</c:v>
                </c:pt>
                <c:pt idx="31">
                  <c:v>0.64018165829279583</c:v>
                </c:pt>
                <c:pt idx="32">
                  <c:v>0.59645972045787987</c:v>
                </c:pt>
                <c:pt idx="33">
                  <c:v>0.55234552748319443</c:v>
                </c:pt>
                <c:pt idx="34">
                  <c:v>0.50551906571240313</c:v>
                </c:pt>
                <c:pt idx="35">
                  <c:v>0.46391228724994849</c:v>
                </c:pt>
                <c:pt idx="36">
                  <c:v>0.42335579875235851</c:v>
                </c:pt>
                <c:pt idx="37">
                  <c:v>0.37933281526053614</c:v>
                </c:pt>
                <c:pt idx="38">
                  <c:v>0.33676796974371276</c:v>
                </c:pt>
                <c:pt idx="39">
                  <c:v>0.30378095263389382</c:v>
                </c:pt>
                <c:pt idx="40">
                  <c:v>0.26887260888025916</c:v>
                </c:pt>
                <c:pt idx="41">
                  <c:v>0.23578886128874238</c:v>
                </c:pt>
                <c:pt idx="42">
                  <c:v>0.20511333290416672</c:v>
                </c:pt>
                <c:pt idx="43">
                  <c:v>0.1806709634214419</c:v>
                </c:pt>
                <c:pt idx="44">
                  <c:v>0.15637158838415119</c:v>
                </c:pt>
                <c:pt idx="45">
                  <c:v>0.13520822451058745</c:v>
                </c:pt>
                <c:pt idx="46">
                  <c:v>0.11549065765515666</c:v>
                </c:pt>
                <c:pt idx="47">
                  <c:v>0.10139814134770483</c:v>
                </c:pt>
                <c:pt idx="48">
                  <c:v>8.6651290608127582E-2</c:v>
                </c:pt>
                <c:pt idx="49">
                  <c:v>7.3789151940519729E-2</c:v>
                </c:pt>
                <c:pt idx="50">
                  <c:v>6.259991470029963E-2</c:v>
                </c:pt>
                <c:pt idx="51">
                  <c:v>5.2689504373679447E-2</c:v>
                </c:pt>
                <c:pt idx="52">
                  <c:v>4.4768802003743925E-2</c:v>
                </c:pt>
                <c:pt idx="53">
                  <c:v>3.710008368699419E-2</c:v>
                </c:pt>
                <c:pt idx="54">
                  <c:v>3.2315601223647572E-2</c:v>
                </c:pt>
                <c:pt idx="55">
                  <c:v>2.7106466247226648E-2</c:v>
                </c:pt>
                <c:pt idx="56">
                  <c:v>2.2101532176026787E-2</c:v>
                </c:pt>
                <c:pt idx="57">
                  <c:v>1.8920651981288582E-2</c:v>
                </c:pt>
                <c:pt idx="58">
                  <c:v>1.5037039188317392E-2</c:v>
                </c:pt>
                <c:pt idx="59">
                  <c:v>1.2559280957298432E-2</c:v>
                </c:pt>
                <c:pt idx="60">
                  <c:v>9.7733987927013169E-3</c:v>
                </c:pt>
                <c:pt idx="61">
                  <c:v>6.9558608381709314E-3</c:v>
                </c:pt>
                <c:pt idx="62">
                  <c:v>5.3368530052831792E-3</c:v>
                </c:pt>
                <c:pt idx="63">
                  <c:v>4.6368092477478513E-3</c:v>
                </c:pt>
                <c:pt idx="64">
                  <c:v>3.8294908277733256E-3</c:v>
                </c:pt>
                <c:pt idx="65">
                  <c:v>3.2545352970892801E-3</c:v>
                </c:pt>
                <c:pt idx="66">
                  <c:v>2.7149585632197039E-3</c:v>
                </c:pt>
                <c:pt idx="67">
                  <c:v>2.260000000000002E-3</c:v>
                </c:pt>
                <c:pt idx="68">
                  <c:v>1.8400000000000014E-3</c:v>
                </c:pt>
                <c:pt idx="69">
                  <c:v>1.4699999999999987E-3</c:v>
                </c:pt>
                <c:pt idx="70">
                  <c:v>1.1999999999999995E-3</c:v>
                </c:pt>
                <c:pt idx="71">
                  <c:v>1.0100000000000007E-3</c:v>
                </c:pt>
                <c:pt idx="72">
                  <c:v>7.5000000000000067E-4</c:v>
                </c:pt>
                <c:pt idx="73">
                  <c:v>5.700000000000003E-4</c:v>
                </c:pt>
                <c:pt idx="74">
                  <c:v>4.1000000000000021E-4</c:v>
                </c:pt>
                <c:pt idx="75">
                  <c:v>3.4000000000000013E-4</c:v>
                </c:pt>
                <c:pt idx="76">
                  <c:v>2.9000000000000016E-4</c:v>
                </c:pt>
                <c:pt idx="77">
                  <c:v>2.5999999999999992E-4</c:v>
                </c:pt>
                <c:pt idx="78">
                  <c:v>1.8000000000000023E-4</c:v>
                </c:pt>
                <c:pt idx="79">
                  <c:v>1.8000000000000023E-4</c:v>
                </c:pt>
                <c:pt idx="80">
                  <c:v>1.1999999999999995E-4</c:v>
                </c:pt>
              </c:numCache>
            </c:numRef>
          </c:yVal>
          <c:smooth val="1"/>
        </c:ser>
        <c:ser>
          <c:idx val="6"/>
          <c:order val="6"/>
          <c:tx>
            <c:v>MCS6</c:v>
          </c:tx>
          <c:spPr>
            <a:ln w="63500"/>
          </c:spPr>
          <c:marker>
            <c:symbol val="none"/>
          </c:marker>
          <c:xVal>
            <c:numRef>
              <c:f>'BCC,32byte'!$CG$19:$CG$99</c:f>
              <c:numCache>
                <c:formatCode>0.00_ </c:formatCode>
                <c:ptCount val="81"/>
                <c:pt idx="0">
                  <c:v>11</c:v>
                </c:pt>
                <c:pt idx="1">
                  <c:v>11.1</c:v>
                </c:pt>
                <c:pt idx="2">
                  <c:v>11.2</c:v>
                </c:pt>
                <c:pt idx="3">
                  <c:v>11.3</c:v>
                </c:pt>
                <c:pt idx="4">
                  <c:v>11.4</c:v>
                </c:pt>
                <c:pt idx="5">
                  <c:v>11.5</c:v>
                </c:pt>
                <c:pt idx="6">
                  <c:v>11.6</c:v>
                </c:pt>
                <c:pt idx="7">
                  <c:v>11.7</c:v>
                </c:pt>
                <c:pt idx="8">
                  <c:v>11.8</c:v>
                </c:pt>
                <c:pt idx="9">
                  <c:v>11.9</c:v>
                </c:pt>
                <c:pt idx="10">
                  <c:v>12</c:v>
                </c:pt>
                <c:pt idx="11">
                  <c:v>12.1</c:v>
                </c:pt>
                <c:pt idx="12">
                  <c:v>12.2</c:v>
                </c:pt>
                <c:pt idx="13">
                  <c:v>12.3</c:v>
                </c:pt>
                <c:pt idx="14">
                  <c:v>12.4</c:v>
                </c:pt>
                <c:pt idx="15">
                  <c:v>12.5</c:v>
                </c:pt>
                <c:pt idx="16">
                  <c:v>12.6</c:v>
                </c:pt>
                <c:pt idx="17">
                  <c:v>12.7</c:v>
                </c:pt>
                <c:pt idx="18">
                  <c:v>12.8</c:v>
                </c:pt>
                <c:pt idx="19">
                  <c:v>12.9</c:v>
                </c:pt>
                <c:pt idx="20">
                  <c:v>13</c:v>
                </c:pt>
                <c:pt idx="21">
                  <c:v>13.1</c:v>
                </c:pt>
                <c:pt idx="22">
                  <c:v>13.2</c:v>
                </c:pt>
                <c:pt idx="23">
                  <c:v>13.3</c:v>
                </c:pt>
                <c:pt idx="24">
                  <c:v>13.4</c:v>
                </c:pt>
                <c:pt idx="25">
                  <c:v>13.5</c:v>
                </c:pt>
                <c:pt idx="26">
                  <c:v>13.6</c:v>
                </c:pt>
                <c:pt idx="27">
                  <c:v>13.7</c:v>
                </c:pt>
                <c:pt idx="28">
                  <c:v>13.8</c:v>
                </c:pt>
                <c:pt idx="29">
                  <c:v>13.9</c:v>
                </c:pt>
                <c:pt idx="30">
                  <c:v>14</c:v>
                </c:pt>
                <c:pt idx="31">
                  <c:v>14.1</c:v>
                </c:pt>
                <c:pt idx="32">
                  <c:v>14.2</c:v>
                </c:pt>
                <c:pt idx="33">
                  <c:v>14.3</c:v>
                </c:pt>
                <c:pt idx="34">
                  <c:v>14.4</c:v>
                </c:pt>
                <c:pt idx="35">
                  <c:v>14.5</c:v>
                </c:pt>
                <c:pt idx="36">
                  <c:v>14.6</c:v>
                </c:pt>
                <c:pt idx="37">
                  <c:v>14.7</c:v>
                </c:pt>
                <c:pt idx="38">
                  <c:v>14.8</c:v>
                </c:pt>
                <c:pt idx="39">
                  <c:v>14.9</c:v>
                </c:pt>
                <c:pt idx="40">
                  <c:v>15</c:v>
                </c:pt>
                <c:pt idx="41">
                  <c:v>15.1</c:v>
                </c:pt>
                <c:pt idx="42">
                  <c:v>15.2</c:v>
                </c:pt>
                <c:pt idx="43">
                  <c:v>15.3</c:v>
                </c:pt>
                <c:pt idx="44">
                  <c:v>15.4</c:v>
                </c:pt>
                <c:pt idx="45">
                  <c:v>15.5</c:v>
                </c:pt>
                <c:pt idx="46">
                  <c:v>15.6</c:v>
                </c:pt>
                <c:pt idx="47">
                  <c:v>15.7</c:v>
                </c:pt>
                <c:pt idx="48">
                  <c:v>15.8</c:v>
                </c:pt>
                <c:pt idx="49">
                  <c:v>15.9</c:v>
                </c:pt>
                <c:pt idx="50">
                  <c:v>16</c:v>
                </c:pt>
                <c:pt idx="51">
                  <c:v>16.100000000000001</c:v>
                </c:pt>
                <c:pt idx="52">
                  <c:v>16.2</c:v>
                </c:pt>
                <c:pt idx="53">
                  <c:v>16.3</c:v>
                </c:pt>
                <c:pt idx="54">
                  <c:v>16.399999999999999</c:v>
                </c:pt>
                <c:pt idx="55">
                  <c:v>16.5</c:v>
                </c:pt>
                <c:pt idx="56">
                  <c:v>16.600000000000001</c:v>
                </c:pt>
                <c:pt idx="57">
                  <c:v>16.7</c:v>
                </c:pt>
                <c:pt idx="58">
                  <c:v>16.8</c:v>
                </c:pt>
                <c:pt idx="59">
                  <c:v>16.899999999999999</c:v>
                </c:pt>
                <c:pt idx="60">
                  <c:v>17</c:v>
                </c:pt>
                <c:pt idx="61">
                  <c:v>17.100000000000001</c:v>
                </c:pt>
                <c:pt idx="62">
                  <c:v>17.2</c:v>
                </c:pt>
                <c:pt idx="63">
                  <c:v>17.3</c:v>
                </c:pt>
                <c:pt idx="64">
                  <c:v>17.399999999999999</c:v>
                </c:pt>
                <c:pt idx="65">
                  <c:v>17.5</c:v>
                </c:pt>
                <c:pt idx="66">
                  <c:v>17.600000000000001</c:v>
                </c:pt>
                <c:pt idx="67">
                  <c:v>17.7</c:v>
                </c:pt>
                <c:pt idx="68">
                  <c:v>17.8</c:v>
                </c:pt>
                <c:pt idx="69">
                  <c:v>17.899999999999999</c:v>
                </c:pt>
                <c:pt idx="70">
                  <c:v>18</c:v>
                </c:pt>
                <c:pt idx="71">
                  <c:v>18.100000000000001</c:v>
                </c:pt>
                <c:pt idx="72">
                  <c:v>18.2</c:v>
                </c:pt>
                <c:pt idx="73">
                  <c:v>18.3</c:v>
                </c:pt>
                <c:pt idx="74">
                  <c:v>18.399999999999999</c:v>
                </c:pt>
                <c:pt idx="75">
                  <c:v>18.5</c:v>
                </c:pt>
                <c:pt idx="76">
                  <c:v>18.600000000000001</c:v>
                </c:pt>
                <c:pt idx="77">
                  <c:v>18.7</c:v>
                </c:pt>
                <c:pt idx="78">
                  <c:v>18.8</c:v>
                </c:pt>
                <c:pt idx="79">
                  <c:v>18.899999999999999</c:v>
                </c:pt>
                <c:pt idx="80">
                  <c:v>19</c:v>
                </c:pt>
              </c:numCache>
            </c:numRef>
          </c:xVal>
          <c:yVal>
            <c:numRef>
              <c:f>'BCC,32byte'!$CR$19:$CR$99</c:f>
              <c:numCache>
                <c:formatCode>0.0000_ </c:formatCode>
                <c:ptCount val="8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0.99999000000000005</c:v>
                </c:pt>
                <c:pt idx="5">
                  <c:v>0.99995999999999996</c:v>
                </c:pt>
                <c:pt idx="6">
                  <c:v>0.99995999999999996</c:v>
                </c:pt>
                <c:pt idx="7">
                  <c:v>0.99994000000000005</c:v>
                </c:pt>
                <c:pt idx="8">
                  <c:v>0.99992999999999999</c:v>
                </c:pt>
                <c:pt idx="9">
                  <c:v>0.99990000000000001</c:v>
                </c:pt>
                <c:pt idx="10">
                  <c:v>0.9997399806949806</c:v>
                </c:pt>
                <c:pt idx="11">
                  <c:v>0.99966747390746258</c:v>
                </c:pt>
                <c:pt idx="12">
                  <c:v>0.99911469727628432</c:v>
                </c:pt>
                <c:pt idx="13">
                  <c:v>0.99869190368989114</c:v>
                </c:pt>
                <c:pt idx="14">
                  <c:v>0.99831419849448477</c:v>
                </c:pt>
                <c:pt idx="15">
                  <c:v>0.99735814515343058</c:v>
                </c:pt>
                <c:pt idx="16">
                  <c:v>0.99637881204458045</c:v>
                </c:pt>
                <c:pt idx="17">
                  <c:v>0.99561388445554311</c:v>
                </c:pt>
                <c:pt idx="18">
                  <c:v>0.99379115609501434</c:v>
                </c:pt>
                <c:pt idx="19">
                  <c:v>0.99165052175679758</c:v>
                </c:pt>
                <c:pt idx="20">
                  <c:v>0.98863225443386615</c:v>
                </c:pt>
                <c:pt idx="21">
                  <c:v>0.98434793616568061</c:v>
                </c:pt>
                <c:pt idx="22">
                  <c:v>0.97991165791290513</c:v>
                </c:pt>
                <c:pt idx="23">
                  <c:v>0.97014639046266149</c:v>
                </c:pt>
                <c:pt idx="24">
                  <c:v>0.9621870613111223</c:v>
                </c:pt>
                <c:pt idx="25">
                  <c:v>0.95000844360162751</c:v>
                </c:pt>
                <c:pt idx="26">
                  <c:v>0.93473395633235501</c:v>
                </c:pt>
                <c:pt idx="27">
                  <c:v>0.91878434959184851</c:v>
                </c:pt>
                <c:pt idx="28">
                  <c:v>0.90124451036930442</c:v>
                </c:pt>
                <c:pt idx="29">
                  <c:v>0.8791686278860007</c:v>
                </c:pt>
                <c:pt idx="30">
                  <c:v>0.85062184430855725</c:v>
                </c:pt>
                <c:pt idx="31">
                  <c:v>0.82168820710795021</c:v>
                </c:pt>
                <c:pt idx="32">
                  <c:v>0.7891720679682005</c:v>
                </c:pt>
                <c:pt idx="33">
                  <c:v>0.75291191452370876</c:v>
                </c:pt>
                <c:pt idx="34">
                  <c:v>0.71370236928881525</c:v>
                </c:pt>
                <c:pt idx="35">
                  <c:v>0.66828700328179025</c:v>
                </c:pt>
                <c:pt idx="36">
                  <c:v>0.62561048257773721</c:v>
                </c:pt>
                <c:pt idx="37">
                  <c:v>0.57628974214094797</c:v>
                </c:pt>
                <c:pt idx="38">
                  <c:v>0.53294353648307491</c:v>
                </c:pt>
                <c:pt idx="39">
                  <c:v>0.48849988593618271</c:v>
                </c:pt>
                <c:pt idx="40">
                  <c:v>0.44228940938344941</c:v>
                </c:pt>
                <c:pt idx="41">
                  <c:v>0.40300693554644235</c:v>
                </c:pt>
                <c:pt idx="42">
                  <c:v>0.36221376623173834</c:v>
                </c:pt>
                <c:pt idx="43">
                  <c:v>0.32030192162498161</c:v>
                </c:pt>
                <c:pt idx="44">
                  <c:v>0.28466889626858433</c:v>
                </c:pt>
                <c:pt idx="45">
                  <c:v>0.25052844704104382</c:v>
                </c:pt>
                <c:pt idx="46">
                  <c:v>0.21631592860014373</c:v>
                </c:pt>
                <c:pt idx="47">
                  <c:v>0.1903584556760142</c:v>
                </c:pt>
                <c:pt idx="48">
                  <c:v>0.1622702731764416</c:v>
                </c:pt>
                <c:pt idx="49">
                  <c:v>0.14166960756582372</c:v>
                </c:pt>
                <c:pt idx="50">
                  <c:v>0.12027328379035813</c:v>
                </c:pt>
                <c:pt idx="51">
                  <c:v>0.10312513632485359</c:v>
                </c:pt>
                <c:pt idx="52">
                  <c:v>8.8314821764861245E-2</c:v>
                </c:pt>
                <c:pt idx="53">
                  <c:v>7.4383719995650924E-2</c:v>
                </c:pt>
                <c:pt idx="54">
                  <c:v>6.1978933704787749E-2</c:v>
                </c:pt>
                <c:pt idx="55">
                  <c:v>5.1026876555504294E-2</c:v>
                </c:pt>
                <c:pt idx="56">
                  <c:v>4.3403202313841364E-2</c:v>
                </c:pt>
                <c:pt idx="57">
                  <c:v>3.6118363589140924E-2</c:v>
                </c:pt>
                <c:pt idx="58">
                  <c:v>3.1468207410737491E-2</c:v>
                </c:pt>
                <c:pt idx="59">
                  <c:v>2.623597858926963E-2</c:v>
                </c:pt>
                <c:pt idx="60">
                  <c:v>2.0629758824933005E-2</c:v>
                </c:pt>
                <c:pt idx="61">
                  <c:v>1.646594928574481E-2</c:v>
                </c:pt>
                <c:pt idx="62">
                  <c:v>1.4461468593832762E-2</c:v>
                </c:pt>
                <c:pt idx="63">
                  <c:v>1.1883238587037284E-2</c:v>
                </c:pt>
                <c:pt idx="64">
                  <c:v>9.8238128227719525E-3</c:v>
                </c:pt>
                <c:pt idx="65">
                  <c:v>7.7369583502328821E-3</c:v>
                </c:pt>
                <c:pt idx="66">
                  <c:v>6.4702066150204704E-3</c:v>
                </c:pt>
                <c:pt idx="67">
                  <c:v>5.4812335153062615E-3</c:v>
                </c:pt>
                <c:pt idx="68">
                  <c:v>4.6189386705055699E-3</c:v>
                </c:pt>
                <c:pt idx="69">
                  <c:v>3.5934362889570417E-3</c:v>
                </c:pt>
                <c:pt idx="70">
                  <c:v>3.2190049784882485E-3</c:v>
                </c:pt>
                <c:pt idx="71">
                  <c:v>2.4945270784925049E-3</c:v>
                </c:pt>
                <c:pt idx="72">
                  <c:v>2.0343902700218166E-3</c:v>
                </c:pt>
                <c:pt idx="73">
                  <c:v>1.6554444434701608E-3</c:v>
                </c:pt>
                <c:pt idx="74">
                  <c:v>1.2463222003622533E-3</c:v>
                </c:pt>
                <c:pt idx="75">
                  <c:v>1.2302435761627102E-3</c:v>
                </c:pt>
                <c:pt idx="76">
                  <c:v>1.0800000000000007E-3</c:v>
                </c:pt>
                <c:pt idx="77">
                  <c:v>8.4000000000000112E-4</c:v>
                </c:pt>
                <c:pt idx="78">
                  <c:v>5.8000000000000011E-4</c:v>
                </c:pt>
                <c:pt idx="79">
                  <c:v>5.0000000000000034E-4</c:v>
                </c:pt>
                <c:pt idx="80">
                  <c:v>3.9000000000000005E-4</c:v>
                </c:pt>
              </c:numCache>
            </c:numRef>
          </c:yVal>
          <c:smooth val="1"/>
        </c:ser>
        <c:ser>
          <c:idx val="7"/>
          <c:order val="7"/>
          <c:tx>
            <c:v>MCS7</c:v>
          </c:tx>
          <c:spPr>
            <a:ln w="63500"/>
          </c:spPr>
          <c:marker>
            <c:symbol val="none"/>
          </c:marker>
          <c:xVal>
            <c:numRef>
              <c:f>'BCC,32byte'!$CU$19:$CU$89</c:f>
              <c:numCache>
                <c:formatCode>0.00_ </c:formatCode>
                <c:ptCount val="71"/>
                <c:pt idx="0">
                  <c:v>13</c:v>
                </c:pt>
                <c:pt idx="1">
                  <c:v>13.1</c:v>
                </c:pt>
                <c:pt idx="2">
                  <c:v>13.2</c:v>
                </c:pt>
                <c:pt idx="3">
                  <c:v>13.3</c:v>
                </c:pt>
                <c:pt idx="4">
                  <c:v>13.4</c:v>
                </c:pt>
                <c:pt idx="5">
                  <c:v>13.5</c:v>
                </c:pt>
                <c:pt idx="6">
                  <c:v>13.6</c:v>
                </c:pt>
                <c:pt idx="7">
                  <c:v>13.7</c:v>
                </c:pt>
                <c:pt idx="8">
                  <c:v>13.8</c:v>
                </c:pt>
                <c:pt idx="9">
                  <c:v>13.9</c:v>
                </c:pt>
                <c:pt idx="10">
                  <c:v>14</c:v>
                </c:pt>
                <c:pt idx="11">
                  <c:v>14.1</c:v>
                </c:pt>
                <c:pt idx="12">
                  <c:v>14.2</c:v>
                </c:pt>
                <c:pt idx="13">
                  <c:v>14.3</c:v>
                </c:pt>
                <c:pt idx="14">
                  <c:v>14.4</c:v>
                </c:pt>
                <c:pt idx="15">
                  <c:v>14.5</c:v>
                </c:pt>
                <c:pt idx="16">
                  <c:v>14.6</c:v>
                </c:pt>
                <c:pt idx="17">
                  <c:v>14.7</c:v>
                </c:pt>
                <c:pt idx="18">
                  <c:v>14.8</c:v>
                </c:pt>
                <c:pt idx="19">
                  <c:v>14.9</c:v>
                </c:pt>
                <c:pt idx="20">
                  <c:v>15</c:v>
                </c:pt>
                <c:pt idx="21">
                  <c:v>15.1</c:v>
                </c:pt>
                <c:pt idx="22">
                  <c:v>15.2</c:v>
                </c:pt>
                <c:pt idx="23">
                  <c:v>15.3</c:v>
                </c:pt>
                <c:pt idx="24">
                  <c:v>15.4</c:v>
                </c:pt>
                <c:pt idx="25">
                  <c:v>15.5</c:v>
                </c:pt>
                <c:pt idx="26">
                  <c:v>15.6</c:v>
                </c:pt>
                <c:pt idx="27">
                  <c:v>15.7</c:v>
                </c:pt>
                <c:pt idx="28">
                  <c:v>15.8</c:v>
                </c:pt>
                <c:pt idx="29">
                  <c:v>15.9</c:v>
                </c:pt>
                <c:pt idx="30">
                  <c:v>16</c:v>
                </c:pt>
                <c:pt idx="31">
                  <c:v>16.100000000000001</c:v>
                </c:pt>
                <c:pt idx="32">
                  <c:v>16.2</c:v>
                </c:pt>
                <c:pt idx="33">
                  <c:v>16.3</c:v>
                </c:pt>
                <c:pt idx="34">
                  <c:v>16.399999999999999</c:v>
                </c:pt>
                <c:pt idx="35">
                  <c:v>16.5</c:v>
                </c:pt>
                <c:pt idx="36">
                  <c:v>16.600000000000001</c:v>
                </c:pt>
                <c:pt idx="37">
                  <c:v>16.7</c:v>
                </c:pt>
                <c:pt idx="38">
                  <c:v>16.8</c:v>
                </c:pt>
                <c:pt idx="39">
                  <c:v>16.899999999999999</c:v>
                </c:pt>
                <c:pt idx="40">
                  <c:v>17</c:v>
                </c:pt>
                <c:pt idx="41">
                  <c:v>17.100000000000001</c:v>
                </c:pt>
                <c:pt idx="42">
                  <c:v>17.2</c:v>
                </c:pt>
                <c:pt idx="43">
                  <c:v>17.3</c:v>
                </c:pt>
                <c:pt idx="44">
                  <c:v>17.399999999999999</c:v>
                </c:pt>
                <c:pt idx="45">
                  <c:v>17.5</c:v>
                </c:pt>
                <c:pt idx="46">
                  <c:v>17.600000000000001</c:v>
                </c:pt>
                <c:pt idx="47">
                  <c:v>17.7</c:v>
                </c:pt>
                <c:pt idx="48">
                  <c:v>17.8</c:v>
                </c:pt>
                <c:pt idx="49">
                  <c:v>17.899999999999999</c:v>
                </c:pt>
                <c:pt idx="50">
                  <c:v>18</c:v>
                </c:pt>
                <c:pt idx="51">
                  <c:v>18.100000000000001</c:v>
                </c:pt>
                <c:pt idx="52">
                  <c:v>18.2</c:v>
                </c:pt>
                <c:pt idx="53">
                  <c:v>18.3</c:v>
                </c:pt>
                <c:pt idx="54">
                  <c:v>18.399999999999999</c:v>
                </c:pt>
                <c:pt idx="55">
                  <c:v>18.5</c:v>
                </c:pt>
                <c:pt idx="56">
                  <c:v>18.600000000000001</c:v>
                </c:pt>
                <c:pt idx="57">
                  <c:v>18.7</c:v>
                </c:pt>
                <c:pt idx="58">
                  <c:v>18.8</c:v>
                </c:pt>
                <c:pt idx="59">
                  <c:v>18.899999999999999</c:v>
                </c:pt>
                <c:pt idx="60">
                  <c:v>19</c:v>
                </c:pt>
                <c:pt idx="61">
                  <c:v>19.100000000000001</c:v>
                </c:pt>
                <c:pt idx="62">
                  <c:v>19.2</c:v>
                </c:pt>
                <c:pt idx="63">
                  <c:v>19.3</c:v>
                </c:pt>
                <c:pt idx="64">
                  <c:v>19.399999999999999</c:v>
                </c:pt>
                <c:pt idx="65">
                  <c:v>19.5</c:v>
                </c:pt>
                <c:pt idx="66">
                  <c:v>19.600000000000001</c:v>
                </c:pt>
                <c:pt idx="67">
                  <c:v>19.7</c:v>
                </c:pt>
                <c:pt idx="68">
                  <c:v>19.8</c:v>
                </c:pt>
                <c:pt idx="69">
                  <c:v>19.899999999999999</c:v>
                </c:pt>
                <c:pt idx="70">
                  <c:v>20</c:v>
                </c:pt>
              </c:numCache>
            </c:numRef>
          </c:xVal>
          <c:yVal>
            <c:numRef>
              <c:f>'BCC,32byte'!$DF$19:$DF$89</c:f>
              <c:numCache>
                <c:formatCode>0.0000_ </c:formatCode>
                <c:ptCount val="7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0.99998333305554787</c:v>
                </c:pt>
                <c:pt idx="4">
                  <c:v>0.9999599987665897</c:v>
                </c:pt>
                <c:pt idx="5">
                  <c:v>0.99986999636633433</c:v>
                </c:pt>
                <c:pt idx="6">
                  <c:v>0.99985332928846049</c:v>
                </c:pt>
                <c:pt idx="7">
                  <c:v>0.99969998666266535</c:v>
                </c:pt>
                <c:pt idx="8">
                  <c:v>0.99966664891771995</c:v>
                </c:pt>
                <c:pt idx="9">
                  <c:v>0.99941330724257649</c:v>
                </c:pt>
                <c:pt idx="10">
                  <c:v>0.99918662989700913</c:v>
                </c:pt>
                <c:pt idx="11">
                  <c:v>0.99858653724782276</c:v>
                </c:pt>
                <c:pt idx="12">
                  <c:v>0.9976392422463356</c:v>
                </c:pt>
                <c:pt idx="13">
                  <c:v>0.9969659986535907</c:v>
                </c:pt>
                <c:pt idx="14">
                  <c:v>0.99541529696335052</c:v>
                </c:pt>
                <c:pt idx="15">
                  <c:v>0.99331728248765827</c:v>
                </c:pt>
                <c:pt idx="16">
                  <c:v>0.99030850508333812</c:v>
                </c:pt>
                <c:pt idx="17">
                  <c:v>0.9861010938683471</c:v>
                </c:pt>
                <c:pt idx="18">
                  <c:v>0.98037972915672311</c:v>
                </c:pt>
                <c:pt idx="19">
                  <c:v>0.97339118275146819</c:v>
                </c:pt>
                <c:pt idx="20">
                  <c:v>0.96444912216622569</c:v>
                </c:pt>
                <c:pt idx="21">
                  <c:v>0.95506390440106026</c:v>
                </c:pt>
                <c:pt idx="22">
                  <c:v>0.9419365029760185</c:v>
                </c:pt>
                <c:pt idx="23">
                  <c:v>0.923740727835487</c:v>
                </c:pt>
                <c:pt idx="24">
                  <c:v>0.89160770566356862</c:v>
                </c:pt>
                <c:pt idx="25">
                  <c:v>0.86747979520570162</c:v>
                </c:pt>
                <c:pt idx="26">
                  <c:v>0.83687573864610976</c:v>
                </c:pt>
                <c:pt idx="27">
                  <c:v>0.80451352134027221</c:v>
                </c:pt>
                <c:pt idx="28">
                  <c:v>0.76898235726033082</c:v>
                </c:pt>
                <c:pt idx="29">
                  <c:v>0.73187399744251747</c:v>
                </c:pt>
                <c:pt idx="30">
                  <c:v>0.69000331037037965</c:v>
                </c:pt>
                <c:pt idx="31">
                  <c:v>0.6442633395803391</c:v>
                </c:pt>
                <c:pt idx="32">
                  <c:v>0.59785201205726068</c:v>
                </c:pt>
                <c:pt idx="33">
                  <c:v>0.55315727034991069</c:v>
                </c:pt>
                <c:pt idx="34">
                  <c:v>0.50376619997175887</c:v>
                </c:pt>
                <c:pt idx="35">
                  <c:v>0.45879419679660771</c:v>
                </c:pt>
                <c:pt idx="36">
                  <c:v>0.41219634070778233</c:v>
                </c:pt>
                <c:pt idx="37">
                  <c:v>0.36758281634524853</c:v>
                </c:pt>
                <c:pt idx="38">
                  <c:v>0.32504396040093347</c:v>
                </c:pt>
                <c:pt idx="39">
                  <c:v>0.2855565255417043</c:v>
                </c:pt>
                <c:pt idx="40">
                  <c:v>0.25123530492099339</c:v>
                </c:pt>
                <c:pt idx="41">
                  <c:v>0.21497395280378198</c:v>
                </c:pt>
                <c:pt idx="42">
                  <c:v>0.1875813280218854</c:v>
                </c:pt>
                <c:pt idx="43">
                  <c:v>0.1576289034095191</c:v>
                </c:pt>
                <c:pt idx="44">
                  <c:v>0.13251696254146403</c:v>
                </c:pt>
                <c:pt idx="45">
                  <c:v>0.11156872336640659</c:v>
                </c:pt>
                <c:pt idx="46">
                  <c:v>9.2200097071295603E-2</c:v>
                </c:pt>
                <c:pt idx="47">
                  <c:v>7.8835273422601923E-2</c:v>
                </c:pt>
                <c:pt idx="48">
                  <c:v>6.5037687539909877E-2</c:v>
                </c:pt>
                <c:pt idx="49">
                  <c:v>5.4101203000141415E-2</c:v>
                </c:pt>
                <c:pt idx="50">
                  <c:v>4.4695260082228294E-2</c:v>
                </c:pt>
                <c:pt idx="51">
                  <c:v>3.6348651787823733E-2</c:v>
                </c:pt>
                <c:pt idx="52">
                  <c:v>2.9991594273848236E-2</c:v>
                </c:pt>
                <c:pt idx="53">
                  <c:v>2.5076055758690211E-2</c:v>
                </c:pt>
                <c:pt idx="54">
                  <c:v>2.1255531214338357E-2</c:v>
                </c:pt>
                <c:pt idx="55">
                  <c:v>1.679063767600774E-2</c:v>
                </c:pt>
                <c:pt idx="56">
                  <c:v>1.4521960014021855E-2</c:v>
                </c:pt>
                <c:pt idx="57">
                  <c:v>1.0849945613656729E-2</c:v>
                </c:pt>
                <c:pt idx="58">
                  <c:v>8.6539344414556484E-3</c:v>
                </c:pt>
                <c:pt idx="59">
                  <c:v>6.9581478338534919E-3</c:v>
                </c:pt>
                <c:pt idx="60">
                  <c:v>5.9179084404844401E-3</c:v>
                </c:pt>
                <c:pt idx="61">
                  <c:v>4.2660520370029261E-3</c:v>
                </c:pt>
                <c:pt idx="62">
                  <c:v>3.4789705274606937E-3</c:v>
                </c:pt>
                <c:pt idx="63">
                  <c:v>2.9590340064585639E-3</c:v>
                </c:pt>
                <c:pt idx="64">
                  <c:v>2.2296677123603806E-3</c:v>
                </c:pt>
                <c:pt idx="65">
                  <c:v>1.8865579795189664E-3</c:v>
                </c:pt>
                <c:pt idx="66">
                  <c:v>1.4282856857085711E-3</c:v>
                </c:pt>
                <c:pt idx="67">
                  <c:v>1.0599999999999989E-3</c:v>
                </c:pt>
                <c:pt idx="68">
                  <c:v>8.3000000000000077E-4</c:v>
                </c:pt>
                <c:pt idx="69">
                  <c:v>6.5000000000000073E-4</c:v>
                </c:pt>
                <c:pt idx="70">
                  <c:v>5.1999999999999974E-4</c:v>
                </c:pt>
              </c:numCache>
            </c:numRef>
          </c:yVal>
          <c:smooth val="1"/>
        </c:ser>
        <c:ser>
          <c:idx val="8"/>
          <c:order val="8"/>
          <c:tx>
            <c:v>MCS8</c:v>
          </c:tx>
          <c:spPr>
            <a:ln w="63500"/>
          </c:spPr>
          <c:marker>
            <c:symbol val="none"/>
          </c:marker>
          <c:xVal>
            <c:numRef>
              <c:f>'BCC,32byte'!$DI$19:$DI$104</c:f>
              <c:numCache>
                <c:formatCode>0.00_ </c:formatCode>
                <c:ptCount val="86"/>
                <c:pt idx="0">
                  <c:v>16</c:v>
                </c:pt>
                <c:pt idx="1">
                  <c:v>16.100000000000001</c:v>
                </c:pt>
                <c:pt idx="2">
                  <c:v>16.2</c:v>
                </c:pt>
                <c:pt idx="3">
                  <c:v>16.3</c:v>
                </c:pt>
                <c:pt idx="4">
                  <c:v>16.399999999999999</c:v>
                </c:pt>
                <c:pt idx="5">
                  <c:v>16.5</c:v>
                </c:pt>
                <c:pt idx="6">
                  <c:v>16.600000000000001</c:v>
                </c:pt>
                <c:pt idx="7">
                  <c:v>16.7</c:v>
                </c:pt>
                <c:pt idx="8">
                  <c:v>16.8</c:v>
                </c:pt>
                <c:pt idx="9">
                  <c:v>16.899999999999999</c:v>
                </c:pt>
                <c:pt idx="10">
                  <c:v>17</c:v>
                </c:pt>
                <c:pt idx="11">
                  <c:v>17.100000000000001</c:v>
                </c:pt>
                <c:pt idx="12">
                  <c:v>17.2</c:v>
                </c:pt>
                <c:pt idx="13">
                  <c:v>17.3</c:v>
                </c:pt>
                <c:pt idx="14">
                  <c:v>17.399999999999999</c:v>
                </c:pt>
                <c:pt idx="15">
                  <c:v>17.5</c:v>
                </c:pt>
                <c:pt idx="16">
                  <c:v>17.600000000000001</c:v>
                </c:pt>
                <c:pt idx="17">
                  <c:v>17.7</c:v>
                </c:pt>
                <c:pt idx="18">
                  <c:v>17.8</c:v>
                </c:pt>
                <c:pt idx="19">
                  <c:v>17.899999999999999</c:v>
                </c:pt>
                <c:pt idx="20">
                  <c:v>18</c:v>
                </c:pt>
                <c:pt idx="21">
                  <c:v>18.100000000000001</c:v>
                </c:pt>
                <c:pt idx="22">
                  <c:v>18.2</c:v>
                </c:pt>
                <c:pt idx="23">
                  <c:v>18.3</c:v>
                </c:pt>
                <c:pt idx="24">
                  <c:v>18.399999999999999</c:v>
                </c:pt>
                <c:pt idx="25">
                  <c:v>18.5</c:v>
                </c:pt>
                <c:pt idx="26">
                  <c:v>18.600000000000001</c:v>
                </c:pt>
                <c:pt idx="27">
                  <c:v>18.7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</c:v>
                </c:pt>
                <c:pt idx="31">
                  <c:v>19.100000000000001</c:v>
                </c:pt>
                <c:pt idx="32">
                  <c:v>19.2</c:v>
                </c:pt>
                <c:pt idx="33">
                  <c:v>19.3000000000001</c:v>
                </c:pt>
                <c:pt idx="34">
                  <c:v>19.399999999999999</c:v>
                </c:pt>
                <c:pt idx="35">
                  <c:v>19.5</c:v>
                </c:pt>
                <c:pt idx="36">
                  <c:v>19.600000000000101</c:v>
                </c:pt>
                <c:pt idx="37">
                  <c:v>19.7</c:v>
                </c:pt>
                <c:pt idx="38">
                  <c:v>19.8000000000001</c:v>
                </c:pt>
                <c:pt idx="39">
                  <c:v>19.900000000000102</c:v>
                </c:pt>
                <c:pt idx="40">
                  <c:v>20.000000000000099</c:v>
                </c:pt>
                <c:pt idx="41">
                  <c:v>20.100000000000101</c:v>
                </c:pt>
                <c:pt idx="42">
                  <c:v>20.200000000000099</c:v>
                </c:pt>
                <c:pt idx="43">
                  <c:v>20.3000000000001</c:v>
                </c:pt>
                <c:pt idx="44">
                  <c:v>20.400000000000102</c:v>
                </c:pt>
                <c:pt idx="45">
                  <c:v>20.500000000000099</c:v>
                </c:pt>
                <c:pt idx="46">
                  <c:v>20.600000000000101</c:v>
                </c:pt>
                <c:pt idx="47">
                  <c:v>20.700000000000099</c:v>
                </c:pt>
                <c:pt idx="48">
                  <c:v>20.8000000000001</c:v>
                </c:pt>
                <c:pt idx="49">
                  <c:v>20.900000000000102</c:v>
                </c:pt>
                <c:pt idx="50">
                  <c:v>21.000000000000099</c:v>
                </c:pt>
                <c:pt idx="51">
                  <c:v>21.100000000000101</c:v>
                </c:pt>
                <c:pt idx="52">
                  <c:v>21.200000000000099</c:v>
                </c:pt>
                <c:pt idx="53">
                  <c:v>21.3000000000001</c:v>
                </c:pt>
                <c:pt idx="54">
                  <c:v>21.400000000000102</c:v>
                </c:pt>
                <c:pt idx="55">
                  <c:v>21.500000000000099</c:v>
                </c:pt>
                <c:pt idx="56">
                  <c:v>21.600000000000101</c:v>
                </c:pt>
                <c:pt idx="57">
                  <c:v>21.700000000000099</c:v>
                </c:pt>
                <c:pt idx="58">
                  <c:v>21.8000000000001</c:v>
                </c:pt>
                <c:pt idx="59">
                  <c:v>21.900000000000102</c:v>
                </c:pt>
                <c:pt idx="60">
                  <c:v>22.000000000000099</c:v>
                </c:pt>
                <c:pt idx="61">
                  <c:v>22.100000000000101</c:v>
                </c:pt>
                <c:pt idx="62">
                  <c:v>22.200000000000099</c:v>
                </c:pt>
                <c:pt idx="63">
                  <c:v>22.3000000000001</c:v>
                </c:pt>
                <c:pt idx="64">
                  <c:v>22.400000000000102</c:v>
                </c:pt>
                <c:pt idx="65">
                  <c:v>22.500000000000099</c:v>
                </c:pt>
                <c:pt idx="66">
                  <c:v>22.600000000000101</c:v>
                </c:pt>
                <c:pt idx="67">
                  <c:v>22.700000000000099</c:v>
                </c:pt>
                <c:pt idx="68">
                  <c:v>22.8000000000001</c:v>
                </c:pt>
                <c:pt idx="69">
                  <c:v>22.900000000000102</c:v>
                </c:pt>
                <c:pt idx="70">
                  <c:v>23.000000000000099</c:v>
                </c:pt>
                <c:pt idx="71">
                  <c:v>23.100000000000101</c:v>
                </c:pt>
                <c:pt idx="72">
                  <c:v>23.200000000000099</c:v>
                </c:pt>
                <c:pt idx="73">
                  <c:v>23.3000000000001</c:v>
                </c:pt>
                <c:pt idx="74">
                  <c:v>23.400000000000102</c:v>
                </c:pt>
                <c:pt idx="75">
                  <c:v>23.500000000000099</c:v>
                </c:pt>
                <c:pt idx="76">
                  <c:v>23.600000000000101</c:v>
                </c:pt>
                <c:pt idx="77">
                  <c:v>23.700000000000099</c:v>
                </c:pt>
                <c:pt idx="78">
                  <c:v>23.8000000000001</c:v>
                </c:pt>
                <c:pt idx="79">
                  <c:v>23.900000000000102</c:v>
                </c:pt>
                <c:pt idx="80">
                  <c:v>24.000000000000099</c:v>
                </c:pt>
                <c:pt idx="81">
                  <c:v>24.100000000000101</c:v>
                </c:pt>
                <c:pt idx="82">
                  <c:v>24.200000000000099</c:v>
                </c:pt>
                <c:pt idx="83">
                  <c:v>24.3000000000001</c:v>
                </c:pt>
                <c:pt idx="84">
                  <c:v>24.400000000000102</c:v>
                </c:pt>
                <c:pt idx="85">
                  <c:v>24.500000000000099</c:v>
                </c:pt>
              </c:numCache>
            </c:numRef>
          </c:xVal>
          <c:yVal>
            <c:numRef>
              <c:f>'BCC,32byte'!$DT$19:$DT$104</c:f>
              <c:numCache>
                <c:formatCode>0.0000_ </c:formatCode>
                <c:ptCount val="86"/>
                <c:pt idx="0">
                  <c:v>0.99995999999999996</c:v>
                </c:pt>
                <c:pt idx="1">
                  <c:v>0.99995000000000001</c:v>
                </c:pt>
                <c:pt idx="2">
                  <c:v>0.99994000000000005</c:v>
                </c:pt>
                <c:pt idx="3">
                  <c:v>0.99992999999999999</c:v>
                </c:pt>
                <c:pt idx="4">
                  <c:v>0.99985999999999997</c:v>
                </c:pt>
                <c:pt idx="5">
                  <c:v>0.99978999999999996</c:v>
                </c:pt>
                <c:pt idx="6">
                  <c:v>0.99970999999999999</c:v>
                </c:pt>
                <c:pt idx="7">
                  <c:v>0.99963999999999997</c:v>
                </c:pt>
                <c:pt idx="8">
                  <c:v>0.99944</c:v>
                </c:pt>
                <c:pt idx="9">
                  <c:v>0.99912999999999996</c:v>
                </c:pt>
                <c:pt idx="10">
                  <c:v>0.99875999999999998</c:v>
                </c:pt>
                <c:pt idx="11">
                  <c:v>0.99822</c:v>
                </c:pt>
                <c:pt idx="12">
                  <c:v>0.99757999999999969</c:v>
                </c:pt>
                <c:pt idx="13">
                  <c:v>0.99663000000000002</c:v>
                </c:pt>
                <c:pt idx="14">
                  <c:v>0.99522999999999961</c:v>
                </c:pt>
                <c:pt idx="15">
                  <c:v>0.99339</c:v>
                </c:pt>
                <c:pt idx="16">
                  <c:v>0.99137999999999971</c:v>
                </c:pt>
                <c:pt idx="17">
                  <c:v>0.98838999999999966</c:v>
                </c:pt>
                <c:pt idx="18">
                  <c:v>0.98472000000000004</c:v>
                </c:pt>
                <c:pt idx="19">
                  <c:v>0.98030999999999968</c:v>
                </c:pt>
                <c:pt idx="20">
                  <c:v>0.96622324986857999</c:v>
                </c:pt>
                <c:pt idx="21">
                  <c:v>0.95980090451951083</c:v>
                </c:pt>
                <c:pt idx="22">
                  <c:v>0.94599198425872899</c:v>
                </c:pt>
                <c:pt idx="23">
                  <c:v>0.93619634744309643</c:v>
                </c:pt>
                <c:pt idx="24">
                  <c:v>0.92166831763763235</c:v>
                </c:pt>
                <c:pt idx="25">
                  <c:v>0.90307146060517185</c:v>
                </c:pt>
                <c:pt idx="26">
                  <c:v>0.88540524258258435</c:v>
                </c:pt>
                <c:pt idx="27">
                  <c:v>0.86319020095869026</c:v>
                </c:pt>
                <c:pt idx="28">
                  <c:v>0.83647182030804956</c:v>
                </c:pt>
                <c:pt idx="29">
                  <c:v>0.8078137259165914</c:v>
                </c:pt>
                <c:pt idx="30">
                  <c:v>0.77777849622126116</c:v>
                </c:pt>
                <c:pt idx="31">
                  <c:v>0.74732175168757053</c:v>
                </c:pt>
                <c:pt idx="32">
                  <c:v>0.70911429373940693</c:v>
                </c:pt>
                <c:pt idx="33">
                  <c:v>0.66992293902510736</c:v>
                </c:pt>
                <c:pt idx="34">
                  <c:v>0.63309739516636976</c:v>
                </c:pt>
                <c:pt idx="35">
                  <c:v>0.59398504338966651</c:v>
                </c:pt>
                <c:pt idx="36">
                  <c:v>0.55438039583994048</c:v>
                </c:pt>
                <c:pt idx="37">
                  <c:v>0.51603451594182759</c:v>
                </c:pt>
                <c:pt idx="38">
                  <c:v>0.47860179301973932</c:v>
                </c:pt>
                <c:pt idx="39">
                  <c:v>0.43955560808235683</c:v>
                </c:pt>
                <c:pt idx="40">
                  <c:v>0.39756353492644247</c:v>
                </c:pt>
                <c:pt idx="41">
                  <c:v>0.36379235331085508</c:v>
                </c:pt>
                <c:pt idx="42">
                  <c:v>0.32936084261847137</c:v>
                </c:pt>
                <c:pt idx="43">
                  <c:v>0.29826914570601976</c:v>
                </c:pt>
                <c:pt idx="44">
                  <c:v>0.26674608802532979</c:v>
                </c:pt>
                <c:pt idx="45">
                  <c:v>0.23795803369466578</c:v>
                </c:pt>
                <c:pt idx="46">
                  <c:v>0.20979870663270056</c:v>
                </c:pt>
                <c:pt idx="47">
                  <c:v>0.18243411319889427</c:v>
                </c:pt>
                <c:pt idx="48">
                  <c:v>0.16041749409050846</c:v>
                </c:pt>
                <c:pt idx="49">
                  <c:v>0.14197104359777518</c:v>
                </c:pt>
                <c:pt idx="50">
                  <c:v>0.12302401669740257</c:v>
                </c:pt>
                <c:pt idx="51">
                  <c:v>0.10675033659777243</c:v>
                </c:pt>
                <c:pt idx="52">
                  <c:v>9.3296175063171949E-2</c:v>
                </c:pt>
                <c:pt idx="53">
                  <c:v>7.9842179439658323E-2</c:v>
                </c:pt>
                <c:pt idx="54">
                  <c:v>7.0334979615917323E-2</c:v>
                </c:pt>
                <c:pt idx="55">
                  <c:v>6.1083480764089496E-2</c:v>
                </c:pt>
                <c:pt idx="56">
                  <c:v>5.1710982313081563E-2</c:v>
                </c:pt>
                <c:pt idx="57">
                  <c:v>4.4629393444663427E-2</c:v>
                </c:pt>
                <c:pt idx="58">
                  <c:v>3.858684737876291E-2</c:v>
                </c:pt>
                <c:pt idx="59">
                  <c:v>3.2624112662527127E-2</c:v>
                </c:pt>
                <c:pt idx="60">
                  <c:v>2.8365808414743406E-2</c:v>
                </c:pt>
                <c:pt idx="61">
                  <c:v>2.3163507286123812E-2</c:v>
                </c:pt>
                <c:pt idx="62">
                  <c:v>1.9550814521562682E-2</c:v>
                </c:pt>
                <c:pt idx="63">
                  <c:v>1.7125126955233237E-2</c:v>
                </c:pt>
                <c:pt idx="64">
                  <c:v>1.4883939940925354E-2</c:v>
                </c:pt>
                <c:pt idx="65">
                  <c:v>1.2342251232717E-2</c:v>
                </c:pt>
                <c:pt idx="66">
                  <c:v>1.0169884257337751E-2</c:v>
                </c:pt>
                <c:pt idx="67">
                  <c:v>8.9746136450667372E-3</c:v>
                </c:pt>
                <c:pt idx="68">
                  <c:v>6.6762843129044014E-3</c:v>
                </c:pt>
                <c:pt idx="69">
                  <c:v>6.0813909271552596E-3</c:v>
                </c:pt>
                <c:pt idx="70">
                  <c:v>5.2959385046239113E-3</c:v>
                </c:pt>
                <c:pt idx="71">
                  <c:v>4.4359655476187672E-3</c:v>
                </c:pt>
                <c:pt idx="72">
                  <c:v>3.3509984400485735E-3</c:v>
                </c:pt>
                <c:pt idx="73">
                  <c:v>3.3294426828406488E-3</c:v>
                </c:pt>
                <c:pt idx="74">
                  <c:v>2.7756390055096451E-3</c:v>
                </c:pt>
                <c:pt idx="75">
                  <c:v>1.924520597997496E-3</c:v>
                </c:pt>
                <c:pt idx="76">
                  <c:v>1.7660295950650035E-3</c:v>
                </c:pt>
                <c:pt idx="77">
                  <c:v>1.7698688019195819E-3</c:v>
                </c:pt>
                <c:pt idx="78">
                  <c:v>1.5675765551005324E-3</c:v>
                </c:pt>
                <c:pt idx="79">
                  <c:v>1.1283275962802269E-3</c:v>
                </c:pt>
                <c:pt idx="80">
                  <c:v>7.5419867321743544E-4</c:v>
                </c:pt>
                <c:pt idx="81">
                  <c:v>7.4833147735478903E-4</c:v>
                </c:pt>
                <c:pt idx="82">
                  <c:v>7.0000000000000043E-4</c:v>
                </c:pt>
                <c:pt idx="83">
                  <c:v>1.0000000000000015E-4</c:v>
                </c:pt>
                <c:pt idx="84">
                  <c:v>3.0000000000000024E-4</c:v>
                </c:pt>
                <c:pt idx="85">
                  <c:v>5.0000000000000034E-4</c:v>
                </c:pt>
              </c:numCache>
            </c:numRef>
          </c:yVal>
          <c:smooth val="1"/>
        </c:ser>
        <c:ser>
          <c:idx val="9"/>
          <c:order val="9"/>
          <c:tx>
            <c:v>MCS9</c:v>
          </c:tx>
          <c:spPr>
            <a:ln w="63500"/>
          </c:spPr>
          <c:marker>
            <c:symbol val="none"/>
          </c:marker>
          <c:xVal>
            <c:numRef>
              <c:f>'BCC,32byte'!$DW$19:$DW$104</c:f>
              <c:numCache>
                <c:formatCode>0.00_ </c:formatCode>
                <c:ptCount val="86"/>
                <c:pt idx="0">
                  <c:v>18</c:v>
                </c:pt>
                <c:pt idx="1">
                  <c:v>18.100000000000001</c:v>
                </c:pt>
                <c:pt idx="2">
                  <c:v>18.2</c:v>
                </c:pt>
                <c:pt idx="3">
                  <c:v>18.3</c:v>
                </c:pt>
                <c:pt idx="4">
                  <c:v>18.399999999999999</c:v>
                </c:pt>
                <c:pt idx="5">
                  <c:v>18.5</c:v>
                </c:pt>
                <c:pt idx="6">
                  <c:v>18.600000000000001</c:v>
                </c:pt>
                <c:pt idx="7">
                  <c:v>18.7</c:v>
                </c:pt>
                <c:pt idx="8">
                  <c:v>18.8</c:v>
                </c:pt>
                <c:pt idx="9">
                  <c:v>18.899999999999999</c:v>
                </c:pt>
                <c:pt idx="10">
                  <c:v>19</c:v>
                </c:pt>
                <c:pt idx="11">
                  <c:v>19.100000000000001</c:v>
                </c:pt>
                <c:pt idx="12">
                  <c:v>19.2</c:v>
                </c:pt>
                <c:pt idx="13">
                  <c:v>19.3</c:v>
                </c:pt>
                <c:pt idx="14">
                  <c:v>19.399999999999999</c:v>
                </c:pt>
                <c:pt idx="15">
                  <c:v>19.5</c:v>
                </c:pt>
                <c:pt idx="16">
                  <c:v>19.600000000000001</c:v>
                </c:pt>
                <c:pt idx="17">
                  <c:v>19.7</c:v>
                </c:pt>
                <c:pt idx="18">
                  <c:v>19.8</c:v>
                </c:pt>
                <c:pt idx="19">
                  <c:v>19.899999999999999</c:v>
                </c:pt>
                <c:pt idx="20">
                  <c:v>20</c:v>
                </c:pt>
                <c:pt idx="21">
                  <c:v>20.100000000000001</c:v>
                </c:pt>
                <c:pt idx="22">
                  <c:v>20.2</c:v>
                </c:pt>
                <c:pt idx="23">
                  <c:v>20.3</c:v>
                </c:pt>
                <c:pt idx="24">
                  <c:v>20.399999999999999</c:v>
                </c:pt>
                <c:pt idx="25">
                  <c:v>20.5</c:v>
                </c:pt>
                <c:pt idx="26">
                  <c:v>20.6</c:v>
                </c:pt>
                <c:pt idx="27">
                  <c:v>20.7</c:v>
                </c:pt>
                <c:pt idx="28">
                  <c:v>20.8</c:v>
                </c:pt>
                <c:pt idx="29">
                  <c:v>20.9</c:v>
                </c:pt>
                <c:pt idx="30">
                  <c:v>21</c:v>
                </c:pt>
                <c:pt idx="31">
                  <c:v>21.1</c:v>
                </c:pt>
                <c:pt idx="32">
                  <c:v>21.2</c:v>
                </c:pt>
                <c:pt idx="33">
                  <c:v>21.3000000000001</c:v>
                </c:pt>
                <c:pt idx="34">
                  <c:v>21.4</c:v>
                </c:pt>
                <c:pt idx="35">
                  <c:v>21.5</c:v>
                </c:pt>
                <c:pt idx="36">
                  <c:v>21.600000000000101</c:v>
                </c:pt>
                <c:pt idx="37">
                  <c:v>21.7</c:v>
                </c:pt>
                <c:pt idx="38">
                  <c:v>21.8000000000001</c:v>
                </c:pt>
                <c:pt idx="39">
                  <c:v>21.900000000000102</c:v>
                </c:pt>
                <c:pt idx="40">
                  <c:v>22.000000000000099</c:v>
                </c:pt>
                <c:pt idx="41">
                  <c:v>22.100000000000101</c:v>
                </c:pt>
                <c:pt idx="42">
                  <c:v>22.200000000000099</c:v>
                </c:pt>
                <c:pt idx="43">
                  <c:v>22.3000000000001</c:v>
                </c:pt>
                <c:pt idx="44">
                  <c:v>22.400000000000102</c:v>
                </c:pt>
                <c:pt idx="45">
                  <c:v>22.500000000000099</c:v>
                </c:pt>
                <c:pt idx="46">
                  <c:v>22.600000000000101</c:v>
                </c:pt>
                <c:pt idx="47">
                  <c:v>22.700000000000099</c:v>
                </c:pt>
                <c:pt idx="48">
                  <c:v>22.8000000000001</c:v>
                </c:pt>
                <c:pt idx="49">
                  <c:v>22.900000000000102</c:v>
                </c:pt>
                <c:pt idx="50">
                  <c:v>23.000000000000099</c:v>
                </c:pt>
                <c:pt idx="51">
                  <c:v>23.100000000000101</c:v>
                </c:pt>
                <c:pt idx="52">
                  <c:v>23.200000000000099</c:v>
                </c:pt>
                <c:pt idx="53">
                  <c:v>23.3000000000001</c:v>
                </c:pt>
                <c:pt idx="54">
                  <c:v>23.400000000000102</c:v>
                </c:pt>
                <c:pt idx="55">
                  <c:v>23.500000000000099</c:v>
                </c:pt>
                <c:pt idx="56">
                  <c:v>23.600000000000101</c:v>
                </c:pt>
                <c:pt idx="57">
                  <c:v>23.700000000000099</c:v>
                </c:pt>
                <c:pt idx="58">
                  <c:v>23.8000000000001</c:v>
                </c:pt>
                <c:pt idx="59">
                  <c:v>23.900000000000102</c:v>
                </c:pt>
                <c:pt idx="60">
                  <c:v>24.000000000000099</c:v>
                </c:pt>
                <c:pt idx="61">
                  <c:v>24.100000000000101</c:v>
                </c:pt>
                <c:pt idx="62">
                  <c:v>24.200000000000099</c:v>
                </c:pt>
                <c:pt idx="63">
                  <c:v>24.3000000000001</c:v>
                </c:pt>
                <c:pt idx="64">
                  <c:v>24.400000000000102</c:v>
                </c:pt>
                <c:pt idx="65">
                  <c:v>24.500000000000099</c:v>
                </c:pt>
                <c:pt idx="66">
                  <c:v>24.600000000000101</c:v>
                </c:pt>
                <c:pt idx="67">
                  <c:v>24.700000000000099</c:v>
                </c:pt>
                <c:pt idx="68">
                  <c:v>24.8000000000001</c:v>
                </c:pt>
                <c:pt idx="69">
                  <c:v>24.900000000000102</c:v>
                </c:pt>
                <c:pt idx="70">
                  <c:v>25.000000000000099</c:v>
                </c:pt>
                <c:pt idx="71">
                  <c:v>25.100000000000101</c:v>
                </c:pt>
                <c:pt idx="72">
                  <c:v>25.200000000000099</c:v>
                </c:pt>
                <c:pt idx="73">
                  <c:v>25.3000000000001</c:v>
                </c:pt>
                <c:pt idx="74">
                  <c:v>25.400000000000102</c:v>
                </c:pt>
                <c:pt idx="75">
                  <c:v>25.500000000000099</c:v>
                </c:pt>
                <c:pt idx="76">
                  <c:v>25.600000000000101</c:v>
                </c:pt>
                <c:pt idx="77">
                  <c:v>25.700000000000099</c:v>
                </c:pt>
                <c:pt idx="78">
                  <c:v>25.8000000000001</c:v>
                </c:pt>
                <c:pt idx="79">
                  <c:v>25.900000000000102</c:v>
                </c:pt>
                <c:pt idx="80">
                  <c:v>26.000000000000099</c:v>
                </c:pt>
                <c:pt idx="81">
                  <c:v>26.100000000000101</c:v>
                </c:pt>
                <c:pt idx="82">
                  <c:v>26.200000000000099</c:v>
                </c:pt>
                <c:pt idx="83">
                  <c:v>26.3000000000001</c:v>
                </c:pt>
                <c:pt idx="84">
                  <c:v>26.400000000000102</c:v>
                </c:pt>
                <c:pt idx="85">
                  <c:v>26.500000000000099</c:v>
                </c:pt>
              </c:numCache>
            </c:numRef>
          </c:xVal>
          <c:yVal>
            <c:numRef>
              <c:f>'BCC,32byte'!$EH$19:$EH$104</c:f>
              <c:numCache>
                <c:formatCode>0.0000_ </c:formatCode>
                <c:ptCount val="86"/>
                <c:pt idx="0">
                  <c:v>0.99995999999999996</c:v>
                </c:pt>
                <c:pt idx="1">
                  <c:v>0.99995999999999996</c:v>
                </c:pt>
                <c:pt idx="2">
                  <c:v>0.99995999999999996</c:v>
                </c:pt>
                <c:pt idx="3">
                  <c:v>0.99994000000000005</c:v>
                </c:pt>
                <c:pt idx="4">
                  <c:v>0.99990999999999997</c:v>
                </c:pt>
                <c:pt idx="5">
                  <c:v>0.99990000000000001</c:v>
                </c:pt>
                <c:pt idx="6">
                  <c:v>0.99987000000000004</c:v>
                </c:pt>
                <c:pt idx="7">
                  <c:v>0.99980999999999998</c:v>
                </c:pt>
                <c:pt idx="8">
                  <c:v>0.99968000000000001</c:v>
                </c:pt>
                <c:pt idx="9">
                  <c:v>0.99950000000000006</c:v>
                </c:pt>
                <c:pt idx="10">
                  <c:v>0.99770386488175911</c:v>
                </c:pt>
                <c:pt idx="11">
                  <c:v>0.99601102202736658</c:v>
                </c:pt>
                <c:pt idx="12">
                  <c:v>0.99415627544164276</c:v>
                </c:pt>
                <c:pt idx="13">
                  <c:v>0.99311920734622761</c:v>
                </c:pt>
                <c:pt idx="14">
                  <c:v>0.98963056086602308</c:v>
                </c:pt>
                <c:pt idx="15">
                  <c:v>0.98662606746426451</c:v>
                </c:pt>
                <c:pt idx="16">
                  <c:v>0.98205874977009355</c:v>
                </c:pt>
                <c:pt idx="17">
                  <c:v>0.97801176168796633</c:v>
                </c:pt>
                <c:pt idx="18">
                  <c:v>0.97208793069351562</c:v>
                </c:pt>
                <c:pt idx="19">
                  <c:v>0.96784263596929865</c:v>
                </c:pt>
                <c:pt idx="20">
                  <c:v>0.96390657867710061</c:v>
                </c:pt>
                <c:pt idx="21">
                  <c:v>0.95644288945178468</c:v>
                </c:pt>
                <c:pt idx="22">
                  <c:v>0.94301616830391899</c:v>
                </c:pt>
                <c:pt idx="23">
                  <c:v>0.93061742530757163</c:v>
                </c:pt>
                <c:pt idx="24">
                  <c:v>0.91225669392352982</c:v>
                </c:pt>
                <c:pt idx="25">
                  <c:v>0.89733554380380942</c:v>
                </c:pt>
                <c:pt idx="26">
                  <c:v>0.87372970709627651</c:v>
                </c:pt>
                <c:pt idx="27">
                  <c:v>0.85098043970522452</c:v>
                </c:pt>
                <c:pt idx="28">
                  <c:v>0.82043714463059469</c:v>
                </c:pt>
                <c:pt idx="29">
                  <c:v>0.79344399613337202</c:v>
                </c:pt>
                <c:pt idx="30">
                  <c:v>0.75952297871002017</c:v>
                </c:pt>
                <c:pt idx="31">
                  <c:v>0.72169736555377273</c:v>
                </c:pt>
                <c:pt idx="32">
                  <c:v>0.68723676898463326</c:v>
                </c:pt>
                <c:pt idx="33">
                  <c:v>0.64912253283795018</c:v>
                </c:pt>
                <c:pt idx="34">
                  <c:v>0.61090661115385281</c:v>
                </c:pt>
                <c:pt idx="35">
                  <c:v>0.56710194704989136</c:v>
                </c:pt>
                <c:pt idx="36">
                  <c:v>0.52805961132373158</c:v>
                </c:pt>
                <c:pt idx="37">
                  <c:v>0.48382389158310302</c:v>
                </c:pt>
                <c:pt idx="38">
                  <c:v>0.4419437173698979</c:v>
                </c:pt>
                <c:pt idx="39">
                  <c:v>0.40153353262665575</c:v>
                </c:pt>
                <c:pt idx="40">
                  <c:v>0.36348923165129748</c:v>
                </c:pt>
                <c:pt idx="41">
                  <c:v>0.32412915730373182</c:v>
                </c:pt>
                <c:pt idx="42">
                  <c:v>0.2893426258873919</c:v>
                </c:pt>
                <c:pt idx="43">
                  <c:v>0.25841972784591832</c:v>
                </c:pt>
                <c:pt idx="44">
                  <c:v>0.22892000941244547</c:v>
                </c:pt>
                <c:pt idx="45">
                  <c:v>0.20070584654548973</c:v>
                </c:pt>
                <c:pt idx="46">
                  <c:v>0.17175252819579109</c:v>
                </c:pt>
                <c:pt idx="47">
                  <c:v>0.14976899009192304</c:v>
                </c:pt>
                <c:pt idx="48">
                  <c:v>0.1321919962017083</c:v>
                </c:pt>
                <c:pt idx="49">
                  <c:v>0.11352208842345198</c:v>
                </c:pt>
                <c:pt idx="50">
                  <c:v>9.6759911394459816E-2</c:v>
                </c:pt>
                <c:pt idx="51">
                  <c:v>8.3218977512063003E-2</c:v>
                </c:pt>
                <c:pt idx="52">
                  <c:v>7.1022682243523788E-2</c:v>
                </c:pt>
                <c:pt idx="53">
                  <c:v>5.8880627233948629E-2</c:v>
                </c:pt>
                <c:pt idx="54">
                  <c:v>4.9555608471128929E-2</c:v>
                </c:pt>
                <c:pt idx="55">
                  <c:v>4.255516875188723E-2</c:v>
                </c:pt>
                <c:pt idx="56">
                  <c:v>3.5512442597229042E-2</c:v>
                </c:pt>
                <c:pt idx="57">
                  <c:v>3.0532373905815605E-2</c:v>
                </c:pt>
                <c:pt idx="58">
                  <c:v>2.4969238638878653E-2</c:v>
                </c:pt>
                <c:pt idx="59">
                  <c:v>2.0939852057903292E-2</c:v>
                </c:pt>
                <c:pt idx="60">
                  <c:v>1.7994135646395307E-2</c:v>
                </c:pt>
                <c:pt idx="61">
                  <c:v>1.4581958931641319E-2</c:v>
                </c:pt>
                <c:pt idx="62">
                  <c:v>1.207419873425002E-2</c:v>
                </c:pt>
                <c:pt idx="63">
                  <c:v>1.0225354651648503E-2</c:v>
                </c:pt>
                <c:pt idx="64">
                  <c:v>7.991235607784343E-3</c:v>
                </c:pt>
                <c:pt idx="65">
                  <c:v>6.937357048525764E-3</c:v>
                </c:pt>
                <c:pt idx="66">
                  <c:v>4.5918570493768312E-3</c:v>
                </c:pt>
                <c:pt idx="67">
                  <c:v>3.6821393908564436E-3</c:v>
                </c:pt>
                <c:pt idx="68">
                  <c:v>2.7746002183596727E-3</c:v>
                </c:pt>
                <c:pt idx="69">
                  <c:v>1.9019002226514953E-3</c:v>
                </c:pt>
                <c:pt idx="70">
                  <c:v>1.7258785694681021E-3</c:v>
                </c:pt>
                <c:pt idx="71">
                  <c:v>1.8019433953373784E-3</c:v>
                </c:pt>
                <c:pt idx="72">
                  <c:v>1.1849050594878909E-3</c:v>
                </c:pt>
                <c:pt idx="73">
                  <c:v>1.4142135623730965E-3</c:v>
                </c:pt>
                <c:pt idx="74">
                  <c:v>1.0844353369380783E-3</c:v>
                </c:pt>
                <c:pt idx="75">
                  <c:v>8.1608823052412753E-4</c:v>
                </c:pt>
                <c:pt idx="76">
                  <c:v>7.4833147735478903E-4</c:v>
                </c:pt>
                <c:pt idx="77">
                  <c:v>4.6368092477478513E-4</c:v>
                </c:pt>
                <c:pt idx="78">
                  <c:v>3.633180424916994E-4</c:v>
                </c:pt>
                <c:pt idx="79">
                  <c:v>2.792848008753788E-4</c:v>
                </c:pt>
                <c:pt idx="80">
                  <c:v>3.162277660168381E-4</c:v>
                </c:pt>
                <c:pt idx="81">
                  <c:v>1.9999999999999993E-4</c:v>
                </c:pt>
                <c:pt idx="82">
                  <c:v>0</c:v>
                </c:pt>
                <c:pt idx="83">
                  <c:v>1.9999999999999993E-4</c:v>
                </c:pt>
                <c:pt idx="84">
                  <c:v>0</c:v>
                </c:pt>
                <c:pt idx="85">
                  <c:v>3.0000000000000024E-4</c:v>
                </c:pt>
              </c:numCache>
            </c:numRef>
          </c:yVal>
          <c:smooth val="1"/>
        </c:ser>
        <c:axId val="80240000"/>
        <c:axId val="80245888"/>
      </c:scatterChart>
      <c:valAx>
        <c:axId val="80240000"/>
        <c:scaling>
          <c:orientation val="minMax"/>
          <c:max val="27"/>
          <c:min val="-6"/>
        </c:scaling>
        <c:axPos val="b"/>
        <c:numFmt formatCode="0.00_ " sourceLinked="1"/>
        <c:tickLblPos val="high"/>
        <c:txPr>
          <a:bodyPr/>
          <a:lstStyle/>
          <a:p>
            <a:pPr>
              <a:defRPr sz="1800"/>
            </a:pPr>
            <a:endParaRPr lang="zh-CN"/>
          </a:p>
        </c:txPr>
        <c:crossAx val="80245888"/>
        <c:crosses val="autoZero"/>
        <c:crossBetween val="midCat"/>
        <c:minorUnit val="0.2"/>
      </c:valAx>
      <c:valAx>
        <c:axId val="80245888"/>
        <c:scaling>
          <c:logBase val="10"/>
          <c:orientation val="minMax"/>
          <c:max val="1.1000000000000001"/>
          <c:min val="1.0000000000000005E-2"/>
        </c:scaling>
        <c:axPos val="l"/>
        <c:majorGridlines/>
        <c:numFmt formatCode="0.00E+00" sourceLinked="0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80240000"/>
        <c:crossesAt val="-6"/>
        <c:crossBetween val="midCat"/>
      </c:valAx>
    </c:plotArea>
    <c:legend>
      <c:legendPos val="r"/>
      <c:layout/>
      <c:txPr>
        <a:bodyPr/>
        <a:lstStyle/>
        <a:p>
          <a:pPr>
            <a:defRPr sz="1800"/>
          </a:pPr>
          <a:endParaRPr lang="zh-CN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tx>
            <c:v>MCS0</c:v>
          </c:tx>
          <c:spPr>
            <a:ln w="63500"/>
          </c:spPr>
          <c:marker>
            <c:symbol val="none"/>
          </c:marker>
          <c:xVal>
            <c:numRef>
              <c:f>'BCC,1458byte'!$A$19:$A$65</c:f>
              <c:numCache>
                <c:formatCode>0.00_ </c:formatCode>
                <c:ptCount val="47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-0.70000000000000029</c:v>
                </c:pt>
                <c:pt idx="14">
                  <c:v>-0.60000000000000031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-0.30000000000000016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0.30000000000000016</c:v>
                </c:pt>
                <c:pt idx="24">
                  <c:v>0.4</c:v>
                </c:pt>
                <c:pt idx="25">
                  <c:v>0.5</c:v>
                </c:pt>
                <c:pt idx="26">
                  <c:v>0.60000000000000031</c:v>
                </c:pt>
                <c:pt idx="27">
                  <c:v>0.70000000000000029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1.9000000000000001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2.5</c:v>
                </c:pt>
                <c:pt idx="46">
                  <c:v>2.6</c:v>
                </c:pt>
              </c:numCache>
            </c:numRef>
          </c:xVal>
          <c:yVal>
            <c:numRef>
              <c:f>'BCC,1458byte'!$L$19:$L$65</c:f>
              <c:numCache>
                <c:formatCode>0.0000_ </c:formatCode>
                <c:ptCount val="4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0.99998749976561785</c:v>
                </c:pt>
                <c:pt idx="9">
                  <c:v>0.99988249629023951</c:v>
                </c:pt>
                <c:pt idx="10">
                  <c:v>0.9995124381379028</c:v>
                </c:pt>
                <c:pt idx="11">
                  <c:v>0.99811897182173848</c:v>
                </c:pt>
                <c:pt idx="12">
                  <c:v>0.9944670134572795</c:v>
                </c:pt>
                <c:pt idx="13">
                  <c:v>0.98063537086588282</c:v>
                </c:pt>
                <c:pt idx="14">
                  <c:v>0.95600616369023816</c:v>
                </c:pt>
                <c:pt idx="15">
                  <c:v>0.91943413669823471</c:v>
                </c:pt>
                <c:pt idx="16">
                  <c:v>0.86463167549656272</c:v>
                </c:pt>
                <c:pt idx="17">
                  <c:v>0.79436156113976197</c:v>
                </c:pt>
                <c:pt idx="18">
                  <c:v>0.7121956210069571</c:v>
                </c:pt>
                <c:pt idx="19">
                  <c:v>0.61753586420019513</c:v>
                </c:pt>
                <c:pt idx="20">
                  <c:v>0.52898373787537867</c:v>
                </c:pt>
                <c:pt idx="21">
                  <c:v>0.43575080327469501</c:v>
                </c:pt>
                <c:pt idx="22">
                  <c:v>0.35453332690747258</c:v>
                </c:pt>
                <c:pt idx="23">
                  <c:v>0.28501663091657858</c:v>
                </c:pt>
                <c:pt idx="24">
                  <c:v>0.22413989757184224</c:v>
                </c:pt>
                <c:pt idx="25">
                  <c:v>0.17646568319824482</c:v>
                </c:pt>
                <c:pt idx="26">
                  <c:v>0.13502140767652621</c:v>
                </c:pt>
                <c:pt idx="27">
                  <c:v>0.10391381090465458</c:v>
                </c:pt>
                <c:pt idx="28">
                  <c:v>7.6487430455134411E-2</c:v>
                </c:pt>
                <c:pt idx="29">
                  <c:v>5.7041814477677102E-2</c:v>
                </c:pt>
                <c:pt idx="30">
                  <c:v>4.2732017738708869E-2</c:v>
                </c:pt>
                <c:pt idx="31">
                  <c:v>3.1573447489403501E-2</c:v>
                </c:pt>
                <c:pt idx="32">
                  <c:v>2.2602210202994785E-2</c:v>
                </c:pt>
                <c:pt idx="33">
                  <c:v>1.6033231258417994E-2</c:v>
                </c:pt>
                <c:pt idx="34">
                  <c:v>1.1834711046262188E-2</c:v>
                </c:pt>
                <c:pt idx="35">
                  <c:v>8.5963386056914851E-3</c:v>
                </c:pt>
                <c:pt idx="36">
                  <c:v>5.9305576201993775E-3</c:v>
                </c:pt>
                <c:pt idx="37">
                  <c:v>3.9401914541392124E-3</c:v>
                </c:pt>
                <c:pt idx="38">
                  <c:v>2.8498016753679884E-3</c:v>
                </c:pt>
                <c:pt idx="39">
                  <c:v>2.1778305535544557E-3</c:v>
                </c:pt>
                <c:pt idx="40">
                  <c:v>1.3845568433909548E-3</c:v>
                </c:pt>
                <c:pt idx="41">
                  <c:v>1.1008817341583302E-3</c:v>
                </c:pt>
                <c:pt idx="42">
                  <c:v>5.7257971107600519E-4</c:v>
                </c:pt>
                <c:pt idx="43">
                  <c:v>4.1195342878142373E-4</c:v>
                </c:pt>
                <c:pt idx="44">
                  <c:v>2.0580485215148533E-4</c:v>
                </c:pt>
                <c:pt idx="45">
                  <c:v>1.4782033225679749E-4</c:v>
                </c:pt>
                <c:pt idx="46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MCS1</c:v>
          </c:tx>
          <c:spPr>
            <a:ln w="63500"/>
          </c:spPr>
          <c:marker>
            <c:symbol val="none"/>
          </c:marker>
          <c:xVal>
            <c:numRef>
              <c:f>'BCC,1458byte'!$O$19:$O$64</c:f>
              <c:numCache>
                <c:formatCode>0.00_ </c:formatCode>
                <c:ptCount val="46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</c:numCache>
            </c:numRef>
          </c:xVal>
          <c:yVal>
            <c:numRef>
              <c:f>'BCC,1458byte'!$Z$19:$Z$64</c:f>
              <c:numCache>
                <c:formatCode>0.0000_ </c:formatCode>
                <c:ptCount val="4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0.99996749921557793</c:v>
                </c:pt>
                <c:pt idx="9">
                  <c:v>0.99993749473988291</c:v>
                </c:pt>
                <c:pt idx="10">
                  <c:v>0.99965244678826559</c:v>
                </c:pt>
                <c:pt idx="11">
                  <c:v>0.99811450329487772</c:v>
                </c:pt>
                <c:pt idx="12">
                  <c:v>0.99372741642813811</c:v>
                </c:pt>
                <c:pt idx="13">
                  <c:v>0.9835404870358837</c:v>
                </c:pt>
                <c:pt idx="14">
                  <c:v>0.96186060893645953</c:v>
                </c:pt>
                <c:pt idx="15">
                  <c:v>0.92574304376769445</c:v>
                </c:pt>
                <c:pt idx="16">
                  <c:v>0.87153529251636463</c:v>
                </c:pt>
                <c:pt idx="17">
                  <c:v>0.80413414272235118</c:v>
                </c:pt>
                <c:pt idx="18">
                  <c:v>0.71911498579482758</c:v>
                </c:pt>
                <c:pt idx="19">
                  <c:v>0.62864221653548535</c:v>
                </c:pt>
                <c:pt idx="20">
                  <c:v>0.53539335992025461</c:v>
                </c:pt>
                <c:pt idx="21">
                  <c:v>0.44193039738879031</c:v>
                </c:pt>
                <c:pt idx="22">
                  <c:v>0.36088823543811022</c:v>
                </c:pt>
                <c:pt idx="23">
                  <c:v>0.29065964111910936</c:v>
                </c:pt>
                <c:pt idx="24">
                  <c:v>0.23144665387432195</c:v>
                </c:pt>
                <c:pt idx="25">
                  <c:v>0.18071867740126196</c:v>
                </c:pt>
                <c:pt idx="26">
                  <c:v>0.13782410433378342</c:v>
                </c:pt>
                <c:pt idx="27">
                  <c:v>0.10607338607676817</c:v>
                </c:pt>
                <c:pt idx="28">
                  <c:v>7.9687155289942399E-2</c:v>
                </c:pt>
                <c:pt idx="29">
                  <c:v>5.878356030935717E-2</c:v>
                </c:pt>
                <c:pt idx="30">
                  <c:v>4.2813193365574022E-2</c:v>
                </c:pt>
                <c:pt idx="31">
                  <c:v>3.2262451312658681E-2</c:v>
                </c:pt>
                <c:pt idx="32">
                  <c:v>2.2698518069301305E-2</c:v>
                </c:pt>
                <c:pt idx="33">
                  <c:v>1.6859360490832261E-2</c:v>
                </c:pt>
                <c:pt idx="34">
                  <c:v>1.203354767084882E-2</c:v>
                </c:pt>
                <c:pt idx="35">
                  <c:v>8.3855247280959725E-3</c:v>
                </c:pt>
                <c:pt idx="36">
                  <c:v>6.030294988434954E-3</c:v>
                </c:pt>
                <c:pt idx="37">
                  <c:v>3.8422062893750091E-3</c:v>
                </c:pt>
                <c:pt idx="38">
                  <c:v>2.6905374263308875E-3</c:v>
                </c:pt>
                <c:pt idx="39">
                  <c:v>1.9977434338036026E-3</c:v>
                </c:pt>
                <c:pt idx="40">
                  <c:v>1.3944643386381655E-3</c:v>
                </c:pt>
                <c:pt idx="41">
                  <c:v>5.0199601592044562E-4</c:v>
                </c:pt>
                <c:pt idx="42">
                  <c:v>5.1999999999999974E-4</c:v>
                </c:pt>
                <c:pt idx="43">
                  <c:v>3.1000000000000054E-4</c:v>
                </c:pt>
                <c:pt idx="44">
                  <c:v>1.9999999999999993E-4</c:v>
                </c:pt>
                <c:pt idx="45">
                  <c:v>1.1999999999999995E-4</c:v>
                </c:pt>
              </c:numCache>
            </c:numRef>
          </c:yVal>
          <c:smooth val="1"/>
        </c:ser>
        <c:ser>
          <c:idx val="2"/>
          <c:order val="2"/>
          <c:tx>
            <c:v>MCS2</c:v>
          </c:tx>
          <c:spPr>
            <a:ln w="63500"/>
          </c:spPr>
          <c:marker>
            <c:symbol val="none"/>
          </c:marker>
          <c:xVal>
            <c:numRef>
              <c:f>'BCC,1458byte'!$AC$19:$AC$63</c:f>
              <c:numCache>
                <c:formatCode>0.00_ </c:formatCode>
                <c:ptCount val="45"/>
                <c:pt idx="0">
                  <c:v>4</c:v>
                </c:pt>
                <c:pt idx="1">
                  <c:v>4.0999999999999996</c:v>
                </c:pt>
                <c:pt idx="2">
                  <c:v>4.2</c:v>
                </c:pt>
                <c:pt idx="3">
                  <c:v>4.3</c:v>
                </c:pt>
                <c:pt idx="4">
                  <c:v>4.4000000000000004</c:v>
                </c:pt>
                <c:pt idx="5">
                  <c:v>4.5</c:v>
                </c:pt>
                <c:pt idx="6">
                  <c:v>4.5999999999999996</c:v>
                </c:pt>
                <c:pt idx="7">
                  <c:v>4.7</c:v>
                </c:pt>
                <c:pt idx="8">
                  <c:v>4.8</c:v>
                </c:pt>
                <c:pt idx="9">
                  <c:v>4.9000000000000004</c:v>
                </c:pt>
                <c:pt idx="10">
                  <c:v>5</c:v>
                </c:pt>
                <c:pt idx="11">
                  <c:v>5.0999999999999996</c:v>
                </c:pt>
                <c:pt idx="12">
                  <c:v>5.2</c:v>
                </c:pt>
                <c:pt idx="13">
                  <c:v>5.3</c:v>
                </c:pt>
                <c:pt idx="14">
                  <c:v>5.4</c:v>
                </c:pt>
                <c:pt idx="15">
                  <c:v>5.4999999999999902</c:v>
                </c:pt>
                <c:pt idx="16">
                  <c:v>5.5999999999999899</c:v>
                </c:pt>
                <c:pt idx="17">
                  <c:v>5.6999999999999895</c:v>
                </c:pt>
                <c:pt idx="18">
                  <c:v>5.7999999999999901</c:v>
                </c:pt>
                <c:pt idx="19">
                  <c:v>5.8999999999999897</c:v>
                </c:pt>
                <c:pt idx="20">
                  <c:v>5.9999999999999902</c:v>
                </c:pt>
                <c:pt idx="21">
                  <c:v>6.0999999999999899</c:v>
                </c:pt>
                <c:pt idx="22">
                  <c:v>6.1999999999999895</c:v>
                </c:pt>
                <c:pt idx="23">
                  <c:v>6.2999999999999901</c:v>
                </c:pt>
                <c:pt idx="24">
                  <c:v>6.3999999999999897</c:v>
                </c:pt>
                <c:pt idx="25">
                  <c:v>6.4999999999999902</c:v>
                </c:pt>
                <c:pt idx="26">
                  <c:v>6.5999999999999899</c:v>
                </c:pt>
                <c:pt idx="27">
                  <c:v>6.6999999999999895</c:v>
                </c:pt>
                <c:pt idx="28">
                  <c:v>6.7999999999999901</c:v>
                </c:pt>
                <c:pt idx="29">
                  <c:v>6.8999999999999897</c:v>
                </c:pt>
                <c:pt idx="30">
                  <c:v>6.9999999999999902</c:v>
                </c:pt>
                <c:pt idx="31">
                  <c:v>7.0999999999999899</c:v>
                </c:pt>
                <c:pt idx="32">
                  <c:v>7.1999999999999895</c:v>
                </c:pt>
                <c:pt idx="33">
                  <c:v>7.2999999999999901</c:v>
                </c:pt>
                <c:pt idx="34">
                  <c:v>7.3999999999999897</c:v>
                </c:pt>
                <c:pt idx="35">
                  <c:v>7.4999999999999902</c:v>
                </c:pt>
                <c:pt idx="36">
                  <c:v>7.5999999999999899</c:v>
                </c:pt>
                <c:pt idx="37">
                  <c:v>7.6999999999999895</c:v>
                </c:pt>
                <c:pt idx="38">
                  <c:v>7.7999999999999901</c:v>
                </c:pt>
                <c:pt idx="39">
                  <c:v>7.8999999999999897</c:v>
                </c:pt>
                <c:pt idx="40">
                  <c:v>7.9999999999999902</c:v>
                </c:pt>
                <c:pt idx="41">
                  <c:v>8.0999999999999961</c:v>
                </c:pt>
                <c:pt idx="42">
                  <c:v>8.1999999999999957</c:v>
                </c:pt>
                <c:pt idx="43">
                  <c:v>8.2999999999999794</c:v>
                </c:pt>
                <c:pt idx="44">
                  <c:v>8.3999999999999861</c:v>
                </c:pt>
              </c:numCache>
            </c:numRef>
          </c:xVal>
          <c:yVal>
            <c:numRef>
              <c:f>'BCC,1458byte'!$AN$19:$AN$63</c:f>
              <c:numCache>
                <c:formatCode>0.0000_ </c:formatCode>
                <c:ptCount val="4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0.99996802420860142</c:v>
                </c:pt>
                <c:pt idx="5">
                  <c:v>0.99995397417175758</c:v>
                </c:pt>
                <c:pt idx="6">
                  <c:v>0.99968656990162785</c:v>
                </c:pt>
                <c:pt idx="7">
                  <c:v>0.99897463861479885</c:v>
                </c:pt>
                <c:pt idx="8">
                  <c:v>0.99592315409281251</c:v>
                </c:pt>
                <c:pt idx="9">
                  <c:v>0.98857779507410171</c:v>
                </c:pt>
                <c:pt idx="10">
                  <c:v>0.96337673921783029</c:v>
                </c:pt>
                <c:pt idx="11">
                  <c:v>0.92714186315033009</c:v>
                </c:pt>
                <c:pt idx="12">
                  <c:v>0.87042228212486805</c:v>
                </c:pt>
                <c:pt idx="13">
                  <c:v>0.79710871031167363</c:v>
                </c:pt>
                <c:pt idx="14">
                  <c:v>0.71196014274445141</c:v>
                </c:pt>
                <c:pt idx="15">
                  <c:v>0.6184241568694081</c:v>
                </c:pt>
                <c:pt idx="16">
                  <c:v>0.52494845849009386</c:v>
                </c:pt>
                <c:pt idx="17">
                  <c:v>0.43294286617613587</c:v>
                </c:pt>
                <c:pt idx="18">
                  <c:v>0.34797595868275921</c:v>
                </c:pt>
                <c:pt idx="19">
                  <c:v>0.27727780187560797</c:v>
                </c:pt>
                <c:pt idx="20">
                  <c:v>0.21989283967064124</c:v>
                </c:pt>
                <c:pt idx="21">
                  <c:v>0.17043949920865079</c:v>
                </c:pt>
                <c:pt idx="22">
                  <c:v>0.13192743907511967</c:v>
                </c:pt>
                <c:pt idx="23">
                  <c:v>9.9088468414076203E-2</c:v>
                </c:pt>
                <c:pt idx="24">
                  <c:v>7.5843643682400513E-2</c:v>
                </c:pt>
                <c:pt idx="25">
                  <c:v>5.6955945844803915E-2</c:v>
                </c:pt>
                <c:pt idx="26">
                  <c:v>4.2133360578209406E-2</c:v>
                </c:pt>
                <c:pt idx="27">
                  <c:v>3.0417685853789306E-2</c:v>
                </c:pt>
                <c:pt idx="28">
                  <c:v>2.3018922558208726E-2</c:v>
                </c:pt>
                <c:pt idx="29">
                  <c:v>1.6918301527060624E-2</c:v>
                </c:pt>
                <c:pt idx="30">
                  <c:v>1.2114690087867528E-2</c:v>
                </c:pt>
                <c:pt idx="31">
                  <c:v>9.5327183257652246E-3</c:v>
                </c:pt>
                <c:pt idx="32">
                  <c:v>6.1439600458743082E-3</c:v>
                </c:pt>
                <c:pt idx="33">
                  <c:v>5.0516103582524405E-3</c:v>
                </c:pt>
                <c:pt idx="34">
                  <c:v>3.3036690579462298E-3</c:v>
                </c:pt>
                <c:pt idx="35">
                  <c:v>2.3963458295334981E-3</c:v>
                </c:pt>
                <c:pt idx="36">
                  <c:v>1.7279079127380953E-3</c:v>
                </c:pt>
                <c:pt idx="37">
                  <c:v>1.2911929353055865E-3</c:v>
                </c:pt>
                <c:pt idx="38">
                  <c:v>8.2462112512353197E-4</c:v>
                </c:pt>
                <c:pt idx="39">
                  <c:v>6.100000000000003E-4</c:v>
                </c:pt>
                <c:pt idx="40">
                  <c:v>4.0000000000000034E-4</c:v>
                </c:pt>
                <c:pt idx="41">
                  <c:v>2.9000000000000016E-4</c:v>
                </c:pt>
                <c:pt idx="42">
                  <c:v>1.6000000000000012E-4</c:v>
                </c:pt>
                <c:pt idx="43">
                  <c:v>1.1999999999999995E-4</c:v>
                </c:pt>
                <c:pt idx="44">
                  <c:v>1.0000000000000015E-4</c:v>
                </c:pt>
              </c:numCache>
            </c:numRef>
          </c:yVal>
          <c:smooth val="1"/>
        </c:ser>
        <c:ser>
          <c:idx val="3"/>
          <c:order val="3"/>
          <c:tx>
            <c:v>MCS3</c:v>
          </c:tx>
          <c:spPr>
            <a:ln w="63500"/>
          </c:spPr>
          <c:marker>
            <c:symbol val="none"/>
          </c:marker>
          <c:xVal>
            <c:numRef>
              <c:f>'BCC,1458byte'!$AQ$19:$AQ$70</c:f>
              <c:numCache>
                <c:formatCode>0.00_ </c:formatCode>
                <c:ptCount val="52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7.4999999999999902</c:v>
                </c:pt>
                <c:pt idx="16">
                  <c:v>7.5999999999999899</c:v>
                </c:pt>
                <c:pt idx="17">
                  <c:v>7.6999999999999895</c:v>
                </c:pt>
                <c:pt idx="18">
                  <c:v>7.7999999999999901</c:v>
                </c:pt>
                <c:pt idx="19">
                  <c:v>7.8999999999999897</c:v>
                </c:pt>
                <c:pt idx="20">
                  <c:v>7.9999999999999902</c:v>
                </c:pt>
                <c:pt idx="21">
                  <c:v>8.0999999999999961</c:v>
                </c:pt>
                <c:pt idx="22">
                  <c:v>8.1999999999999957</c:v>
                </c:pt>
                <c:pt idx="23">
                  <c:v>8.2999999999999954</c:v>
                </c:pt>
                <c:pt idx="24">
                  <c:v>8.3999999999999986</c:v>
                </c:pt>
                <c:pt idx="25">
                  <c:v>8.4999999999999964</c:v>
                </c:pt>
                <c:pt idx="26">
                  <c:v>8.5999999999999961</c:v>
                </c:pt>
                <c:pt idx="27">
                  <c:v>8.6999999999999957</c:v>
                </c:pt>
                <c:pt idx="28">
                  <c:v>8.7999999999999954</c:v>
                </c:pt>
                <c:pt idx="29">
                  <c:v>8.8999999999999986</c:v>
                </c:pt>
                <c:pt idx="30">
                  <c:v>8.9999999999999964</c:v>
                </c:pt>
                <c:pt idx="31">
                  <c:v>9.0999999999999961</c:v>
                </c:pt>
                <c:pt idx="32">
                  <c:v>9.1999999999999957</c:v>
                </c:pt>
                <c:pt idx="33">
                  <c:v>9.2999999999999954</c:v>
                </c:pt>
                <c:pt idx="34">
                  <c:v>9.3999999999999986</c:v>
                </c:pt>
                <c:pt idx="35">
                  <c:v>9.4999999999999964</c:v>
                </c:pt>
                <c:pt idx="36">
                  <c:v>9.5999999999999961</c:v>
                </c:pt>
                <c:pt idx="37">
                  <c:v>9.6999999999999957</c:v>
                </c:pt>
                <c:pt idx="38">
                  <c:v>9.7999999999999954</c:v>
                </c:pt>
                <c:pt idx="39">
                  <c:v>9.8999999999999986</c:v>
                </c:pt>
                <c:pt idx="40">
                  <c:v>9.9999999999999964</c:v>
                </c:pt>
                <c:pt idx="41">
                  <c:v>10.1</c:v>
                </c:pt>
                <c:pt idx="42">
                  <c:v>10.200000000000001</c:v>
                </c:pt>
                <c:pt idx="43">
                  <c:v>10.3</c:v>
                </c:pt>
                <c:pt idx="44">
                  <c:v>10.4</c:v>
                </c:pt>
                <c:pt idx="45">
                  <c:v>10.5</c:v>
                </c:pt>
                <c:pt idx="46">
                  <c:v>10.6</c:v>
                </c:pt>
                <c:pt idx="47">
                  <c:v>10.7</c:v>
                </c:pt>
                <c:pt idx="48">
                  <c:v>10.8</c:v>
                </c:pt>
                <c:pt idx="49">
                  <c:v>10.9</c:v>
                </c:pt>
                <c:pt idx="50">
                  <c:v>11</c:v>
                </c:pt>
                <c:pt idx="51">
                  <c:v>11.1</c:v>
                </c:pt>
              </c:numCache>
            </c:numRef>
          </c:xVal>
          <c:yVal>
            <c:numRef>
              <c:f>'BCC,1458byte'!$BB$19:$BB$70</c:f>
              <c:numCache>
                <c:formatCode>0.0000_ </c:formatCode>
                <c:ptCount val="5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0.99998666648888523</c:v>
                </c:pt>
                <c:pt idx="10">
                  <c:v>0.99996749841550481</c:v>
                </c:pt>
                <c:pt idx="11">
                  <c:v>0.99987747748418954</c:v>
                </c:pt>
                <c:pt idx="12">
                  <c:v>0.9995348215141131</c:v>
                </c:pt>
                <c:pt idx="13">
                  <c:v>0.99787563757239184</c:v>
                </c:pt>
                <c:pt idx="14">
                  <c:v>0.99551249465331859</c:v>
                </c:pt>
                <c:pt idx="15">
                  <c:v>0.98575713872516646</c:v>
                </c:pt>
                <c:pt idx="16">
                  <c:v>0.97174097346741795</c:v>
                </c:pt>
                <c:pt idx="17">
                  <c:v>0.94717147894420173</c:v>
                </c:pt>
                <c:pt idx="18">
                  <c:v>0.91406952626426519</c:v>
                </c:pt>
                <c:pt idx="19">
                  <c:v>0.8638674839164856</c:v>
                </c:pt>
                <c:pt idx="20">
                  <c:v>0.80707270916006069</c:v>
                </c:pt>
                <c:pt idx="21">
                  <c:v>0.74051331435139067</c:v>
                </c:pt>
                <c:pt idx="22">
                  <c:v>0.66718047714330375</c:v>
                </c:pt>
                <c:pt idx="23">
                  <c:v>0.5919336261246867</c:v>
                </c:pt>
                <c:pt idx="24">
                  <c:v>0.50798962050667862</c:v>
                </c:pt>
                <c:pt idx="25">
                  <c:v>0.44137095360110684</c:v>
                </c:pt>
                <c:pt idx="26">
                  <c:v>0.37670680301733761</c:v>
                </c:pt>
                <c:pt idx="27">
                  <c:v>0.31402483705662004</c:v>
                </c:pt>
                <c:pt idx="28">
                  <c:v>0.26091149757943288</c:v>
                </c:pt>
                <c:pt idx="29">
                  <c:v>0.21650748936577946</c:v>
                </c:pt>
                <c:pt idx="30">
                  <c:v>0.1725350020056392</c:v>
                </c:pt>
                <c:pt idx="31">
                  <c:v>0.14320214227625144</c:v>
                </c:pt>
                <c:pt idx="32">
                  <c:v>0.11299878792759389</c:v>
                </c:pt>
                <c:pt idx="33">
                  <c:v>9.0013897960940448E-2</c:v>
                </c:pt>
                <c:pt idx="34">
                  <c:v>7.3207281647145725E-2</c:v>
                </c:pt>
                <c:pt idx="35">
                  <c:v>5.5445079403665547E-2</c:v>
                </c:pt>
                <c:pt idx="36">
                  <c:v>4.524163341386115E-2</c:v>
                </c:pt>
                <c:pt idx="37">
                  <c:v>3.3243342977560514E-2</c:v>
                </c:pt>
                <c:pt idx="38">
                  <c:v>2.653076821219184E-2</c:v>
                </c:pt>
                <c:pt idx="39">
                  <c:v>1.9816346597446938E-2</c:v>
                </c:pt>
                <c:pt idx="40">
                  <c:v>1.5538813582446178E-2</c:v>
                </c:pt>
                <c:pt idx="41">
                  <c:v>1.2273532440835649E-2</c:v>
                </c:pt>
                <c:pt idx="42">
                  <c:v>8.9420765678706968E-3</c:v>
                </c:pt>
                <c:pt idx="43">
                  <c:v>6.276810692099565E-3</c:v>
                </c:pt>
                <c:pt idx="44">
                  <c:v>4.96454924280227E-3</c:v>
                </c:pt>
                <c:pt idx="45">
                  <c:v>3.6098342222249087E-3</c:v>
                </c:pt>
                <c:pt idx="46">
                  <c:v>2.0871032557111344E-3</c:v>
                </c:pt>
                <c:pt idx="47">
                  <c:v>1.6649324310613947E-3</c:v>
                </c:pt>
                <c:pt idx="48">
                  <c:v>1.0677078252031315E-3</c:v>
                </c:pt>
                <c:pt idx="49">
                  <c:v>7.4833147735478903E-4</c:v>
                </c:pt>
                <c:pt idx="50">
                  <c:v>4.6904157598234299E-4</c:v>
                </c:pt>
                <c:pt idx="51">
                  <c:v>3.0000000000000024E-4</c:v>
                </c:pt>
              </c:numCache>
            </c:numRef>
          </c:yVal>
          <c:smooth val="1"/>
        </c:ser>
        <c:ser>
          <c:idx val="4"/>
          <c:order val="4"/>
          <c:tx>
            <c:v>MCS4</c:v>
          </c:tx>
          <c:spPr>
            <a:ln w="63500"/>
          </c:spPr>
          <c:marker>
            <c:symbol val="none"/>
          </c:marker>
          <c:xVal>
            <c:numRef>
              <c:f>'BCC,1458byte'!$BE$19:$BE$66</c:f>
              <c:numCache>
                <c:formatCode>0.00_ </c:formatCode>
                <c:ptCount val="48"/>
                <c:pt idx="0">
                  <c:v>10</c:v>
                </c:pt>
                <c:pt idx="1">
                  <c:v>10.1</c:v>
                </c:pt>
                <c:pt idx="2">
                  <c:v>10.200000000000001</c:v>
                </c:pt>
                <c:pt idx="3">
                  <c:v>10.3</c:v>
                </c:pt>
                <c:pt idx="4">
                  <c:v>10.4</c:v>
                </c:pt>
                <c:pt idx="5">
                  <c:v>10.5</c:v>
                </c:pt>
                <c:pt idx="6">
                  <c:v>10.6</c:v>
                </c:pt>
                <c:pt idx="7">
                  <c:v>10.7</c:v>
                </c:pt>
                <c:pt idx="8">
                  <c:v>10.8</c:v>
                </c:pt>
                <c:pt idx="9">
                  <c:v>10.9</c:v>
                </c:pt>
                <c:pt idx="10">
                  <c:v>11</c:v>
                </c:pt>
                <c:pt idx="11">
                  <c:v>11.1</c:v>
                </c:pt>
                <c:pt idx="12">
                  <c:v>11.2</c:v>
                </c:pt>
                <c:pt idx="13">
                  <c:v>11.3</c:v>
                </c:pt>
                <c:pt idx="14">
                  <c:v>11.4</c:v>
                </c:pt>
                <c:pt idx="15">
                  <c:v>11.5</c:v>
                </c:pt>
                <c:pt idx="16">
                  <c:v>11.6</c:v>
                </c:pt>
                <c:pt idx="17">
                  <c:v>11.7</c:v>
                </c:pt>
                <c:pt idx="18">
                  <c:v>11.8</c:v>
                </c:pt>
                <c:pt idx="19">
                  <c:v>11.9</c:v>
                </c:pt>
                <c:pt idx="20">
                  <c:v>12</c:v>
                </c:pt>
                <c:pt idx="21">
                  <c:v>12.1</c:v>
                </c:pt>
                <c:pt idx="22">
                  <c:v>12.2</c:v>
                </c:pt>
                <c:pt idx="23">
                  <c:v>12.3</c:v>
                </c:pt>
                <c:pt idx="24">
                  <c:v>12.4</c:v>
                </c:pt>
                <c:pt idx="25">
                  <c:v>12.5</c:v>
                </c:pt>
                <c:pt idx="26">
                  <c:v>12.6</c:v>
                </c:pt>
                <c:pt idx="27">
                  <c:v>12.7</c:v>
                </c:pt>
                <c:pt idx="28">
                  <c:v>12.8</c:v>
                </c:pt>
                <c:pt idx="29">
                  <c:v>12.9</c:v>
                </c:pt>
                <c:pt idx="30">
                  <c:v>13</c:v>
                </c:pt>
                <c:pt idx="31">
                  <c:v>13.1</c:v>
                </c:pt>
                <c:pt idx="32">
                  <c:v>13.2</c:v>
                </c:pt>
                <c:pt idx="33">
                  <c:v>13.3</c:v>
                </c:pt>
                <c:pt idx="34">
                  <c:v>13.4</c:v>
                </c:pt>
                <c:pt idx="35">
                  <c:v>13.5</c:v>
                </c:pt>
                <c:pt idx="36">
                  <c:v>13.6</c:v>
                </c:pt>
                <c:pt idx="37">
                  <c:v>13.7</c:v>
                </c:pt>
                <c:pt idx="38">
                  <c:v>13.8</c:v>
                </c:pt>
                <c:pt idx="39">
                  <c:v>13.9</c:v>
                </c:pt>
                <c:pt idx="40">
                  <c:v>14</c:v>
                </c:pt>
                <c:pt idx="41">
                  <c:v>14.1</c:v>
                </c:pt>
                <c:pt idx="42">
                  <c:v>14.2</c:v>
                </c:pt>
                <c:pt idx="43">
                  <c:v>14.3</c:v>
                </c:pt>
                <c:pt idx="44">
                  <c:v>14.4</c:v>
                </c:pt>
                <c:pt idx="45">
                  <c:v>14.5</c:v>
                </c:pt>
                <c:pt idx="46">
                  <c:v>14.6</c:v>
                </c:pt>
                <c:pt idx="47">
                  <c:v>14.7</c:v>
                </c:pt>
              </c:numCache>
            </c:numRef>
          </c:xVal>
          <c:yVal>
            <c:numRef>
              <c:f>'BCC,1458byte'!$BP$19:$BP$66</c:f>
              <c:numCache>
                <c:formatCode>0.0000_ </c:formatCode>
                <c:ptCount val="4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0.99993364905496729</c:v>
                </c:pt>
                <c:pt idx="6">
                  <c:v>0.9997326328028614</c:v>
                </c:pt>
                <c:pt idx="7">
                  <c:v>0.99875983662001666</c:v>
                </c:pt>
                <c:pt idx="8">
                  <c:v>0.9962943329499756</c:v>
                </c:pt>
                <c:pt idx="9">
                  <c:v>0.99075709516220878</c:v>
                </c:pt>
                <c:pt idx="10">
                  <c:v>0.97899285841155936</c:v>
                </c:pt>
                <c:pt idx="11">
                  <c:v>0.95697003686734761</c:v>
                </c:pt>
                <c:pt idx="12">
                  <c:v>0.92168164074304071</c:v>
                </c:pt>
                <c:pt idx="13">
                  <c:v>0.87101076506959263</c:v>
                </c:pt>
                <c:pt idx="14">
                  <c:v>0.81191087532816364</c:v>
                </c:pt>
                <c:pt idx="15">
                  <c:v>0.73921796687023256</c:v>
                </c:pt>
                <c:pt idx="16">
                  <c:v>0.66362985031706767</c:v>
                </c:pt>
                <c:pt idx="17">
                  <c:v>0.58274555000585671</c:v>
                </c:pt>
                <c:pt idx="18">
                  <c:v>0.49914681435243602</c:v>
                </c:pt>
                <c:pt idx="19">
                  <c:v>0.42066280871934886</c:v>
                </c:pt>
                <c:pt idx="20">
                  <c:v>0.35362473110734804</c:v>
                </c:pt>
                <c:pt idx="21">
                  <c:v>0.28821047319429044</c:v>
                </c:pt>
                <c:pt idx="22">
                  <c:v>0.23558127193635872</c:v>
                </c:pt>
                <c:pt idx="23">
                  <c:v>0.19141864400230524</c:v>
                </c:pt>
                <c:pt idx="24">
                  <c:v>0.15399604021381064</c:v>
                </c:pt>
                <c:pt idx="25">
                  <c:v>0.12231272249170642</c:v>
                </c:pt>
                <c:pt idx="26">
                  <c:v>9.8013214637122412E-2</c:v>
                </c:pt>
                <c:pt idx="27">
                  <c:v>7.6533970332980511E-2</c:v>
                </c:pt>
                <c:pt idx="28">
                  <c:v>5.9398047411717565E-2</c:v>
                </c:pt>
                <c:pt idx="29">
                  <c:v>4.6939813572437275E-2</c:v>
                </c:pt>
                <c:pt idx="30">
                  <c:v>3.5557839486016089E-2</c:v>
                </c:pt>
                <c:pt idx="31">
                  <c:v>2.7847395227343936E-2</c:v>
                </c:pt>
                <c:pt idx="32">
                  <c:v>2.1089985653816198E-2</c:v>
                </c:pt>
                <c:pt idx="33">
                  <c:v>1.6066964751314739E-2</c:v>
                </c:pt>
                <c:pt idx="34">
                  <c:v>1.2126850954596119E-2</c:v>
                </c:pt>
                <c:pt idx="35">
                  <c:v>9.0660171330001448E-3</c:v>
                </c:pt>
                <c:pt idx="36">
                  <c:v>6.79470300381601E-3</c:v>
                </c:pt>
                <c:pt idx="37">
                  <c:v>4.8792928605126381E-3</c:v>
                </c:pt>
                <c:pt idx="38">
                  <c:v>3.9470249639262144E-3</c:v>
                </c:pt>
                <c:pt idx="39">
                  <c:v>2.7604593504634554E-3</c:v>
                </c:pt>
                <c:pt idx="40">
                  <c:v>1.8268138566794752E-3</c:v>
                </c:pt>
                <c:pt idx="41">
                  <c:v>1.4409165808591915E-3</c:v>
                </c:pt>
                <c:pt idx="42">
                  <c:v>1.159500066422739E-3</c:v>
                </c:pt>
                <c:pt idx="43">
                  <c:v>7.0427267446636116E-4</c:v>
                </c:pt>
                <c:pt idx="44">
                  <c:v>3.3763886032268264E-4</c:v>
                </c:pt>
                <c:pt idx="45">
                  <c:v>2.3000000000000009E-4</c:v>
                </c:pt>
                <c:pt idx="46">
                  <c:v>1.9000000000000001E-4</c:v>
                </c:pt>
                <c:pt idx="47">
                  <c:v>1.6000000000000012E-4</c:v>
                </c:pt>
              </c:numCache>
            </c:numRef>
          </c:yVal>
          <c:smooth val="1"/>
        </c:ser>
        <c:ser>
          <c:idx val="5"/>
          <c:order val="5"/>
          <c:tx>
            <c:v>MCS5</c:v>
          </c:tx>
          <c:spPr>
            <a:ln w="63500"/>
          </c:spPr>
          <c:marker>
            <c:symbol val="none"/>
          </c:marker>
          <c:xVal>
            <c:numRef>
              <c:f>'BCC,1458byte'!$BS$19:$BS$81</c:f>
              <c:numCache>
                <c:formatCode>0.00_ </c:formatCode>
                <c:ptCount val="63"/>
                <c:pt idx="0">
                  <c:v>13</c:v>
                </c:pt>
                <c:pt idx="1">
                  <c:v>13.1</c:v>
                </c:pt>
                <c:pt idx="2">
                  <c:v>13.2</c:v>
                </c:pt>
                <c:pt idx="3">
                  <c:v>13.3</c:v>
                </c:pt>
                <c:pt idx="4">
                  <c:v>13.4</c:v>
                </c:pt>
                <c:pt idx="5">
                  <c:v>13.5</c:v>
                </c:pt>
                <c:pt idx="6">
                  <c:v>13.6</c:v>
                </c:pt>
                <c:pt idx="7">
                  <c:v>13.7</c:v>
                </c:pt>
                <c:pt idx="8">
                  <c:v>13.8</c:v>
                </c:pt>
                <c:pt idx="9">
                  <c:v>13.9</c:v>
                </c:pt>
                <c:pt idx="10">
                  <c:v>14</c:v>
                </c:pt>
                <c:pt idx="11">
                  <c:v>14.1</c:v>
                </c:pt>
                <c:pt idx="12">
                  <c:v>14.2</c:v>
                </c:pt>
                <c:pt idx="13">
                  <c:v>14.3</c:v>
                </c:pt>
                <c:pt idx="14">
                  <c:v>14.4</c:v>
                </c:pt>
                <c:pt idx="15">
                  <c:v>14.5</c:v>
                </c:pt>
                <c:pt idx="16">
                  <c:v>14.6</c:v>
                </c:pt>
                <c:pt idx="17">
                  <c:v>14.7</c:v>
                </c:pt>
                <c:pt idx="18">
                  <c:v>14.8</c:v>
                </c:pt>
                <c:pt idx="19">
                  <c:v>14.9</c:v>
                </c:pt>
                <c:pt idx="20">
                  <c:v>15</c:v>
                </c:pt>
                <c:pt idx="21">
                  <c:v>15.1</c:v>
                </c:pt>
                <c:pt idx="22">
                  <c:v>15.2</c:v>
                </c:pt>
                <c:pt idx="23">
                  <c:v>15.3</c:v>
                </c:pt>
                <c:pt idx="24">
                  <c:v>15.4</c:v>
                </c:pt>
                <c:pt idx="25">
                  <c:v>15.5</c:v>
                </c:pt>
                <c:pt idx="26">
                  <c:v>15.6</c:v>
                </c:pt>
                <c:pt idx="27">
                  <c:v>15.7</c:v>
                </c:pt>
                <c:pt idx="28">
                  <c:v>15.8</c:v>
                </c:pt>
                <c:pt idx="29">
                  <c:v>15.9</c:v>
                </c:pt>
                <c:pt idx="30">
                  <c:v>16</c:v>
                </c:pt>
                <c:pt idx="31">
                  <c:v>16.100000000000001</c:v>
                </c:pt>
                <c:pt idx="32">
                  <c:v>16.2</c:v>
                </c:pt>
                <c:pt idx="33">
                  <c:v>16.3</c:v>
                </c:pt>
                <c:pt idx="34">
                  <c:v>16.399999999999999</c:v>
                </c:pt>
                <c:pt idx="35">
                  <c:v>16.5</c:v>
                </c:pt>
                <c:pt idx="36">
                  <c:v>16.600000000000001</c:v>
                </c:pt>
                <c:pt idx="37">
                  <c:v>16.7</c:v>
                </c:pt>
                <c:pt idx="38">
                  <c:v>16.8</c:v>
                </c:pt>
                <c:pt idx="39">
                  <c:v>16.899999999999999</c:v>
                </c:pt>
                <c:pt idx="40">
                  <c:v>17</c:v>
                </c:pt>
                <c:pt idx="41">
                  <c:v>17.100000000000001</c:v>
                </c:pt>
                <c:pt idx="42">
                  <c:v>17.2</c:v>
                </c:pt>
                <c:pt idx="43">
                  <c:v>17.3</c:v>
                </c:pt>
                <c:pt idx="44">
                  <c:v>17.399999999999999</c:v>
                </c:pt>
                <c:pt idx="45">
                  <c:v>17.5</c:v>
                </c:pt>
                <c:pt idx="46">
                  <c:v>17.600000000000001</c:v>
                </c:pt>
                <c:pt idx="47">
                  <c:v>17.7</c:v>
                </c:pt>
                <c:pt idx="48">
                  <c:v>17.8</c:v>
                </c:pt>
                <c:pt idx="49">
                  <c:v>17.899999999999999</c:v>
                </c:pt>
                <c:pt idx="50">
                  <c:v>18</c:v>
                </c:pt>
                <c:pt idx="51">
                  <c:v>18.100000000000001</c:v>
                </c:pt>
                <c:pt idx="52">
                  <c:v>18.2</c:v>
                </c:pt>
                <c:pt idx="53">
                  <c:v>18.3</c:v>
                </c:pt>
                <c:pt idx="54">
                  <c:v>18.399999999999999</c:v>
                </c:pt>
                <c:pt idx="55">
                  <c:v>18.5</c:v>
                </c:pt>
                <c:pt idx="56">
                  <c:v>18.600000000000001</c:v>
                </c:pt>
                <c:pt idx="57">
                  <c:v>18.7</c:v>
                </c:pt>
                <c:pt idx="58">
                  <c:v>18.8</c:v>
                </c:pt>
                <c:pt idx="59">
                  <c:v>18.899999999999999</c:v>
                </c:pt>
                <c:pt idx="60">
                  <c:v>19</c:v>
                </c:pt>
                <c:pt idx="61">
                  <c:v>19.100000000000001</c:v>
                </c:pt>
                <c:pt idx="62">
                  <c:v>19.2</c:v>
                </c:pt>
              </c:numCache>
            </c:numRef>
          </c:xVal>
          <c:yVal>
            <c:numRef>
              <c:f>'BCC,1458byte'!$CD$19:$CD$80</c:f>
              <c:numCache>
                <c:formatCode>0.0000_ </c:formatCode>
                <c:ptCount val="6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0.99999666665555564</c:v>
                </c:pt>
                <c:pt idx="11">
                  <c:v>0.99999666665555564</c:v>
                </c:pt>
                <c:pt idx="12">
                  <c:v>0.99997666612220071</c:v>
                </c:pt>
                <c:pt idx="13">
                  <c:v>0.99990665795420031</c:v>
                </c:pt>
                <c:pt idx="14">
                  <c:v>0.99954658911630756</c:v>
                </c:pt>
                <c:pt idx="15">
                  <c:v>0.9987769423302808</c:v>
                </c:pt>
                <c:pt idx="16">
                  <c:v>0.99675200607840175</c:v>
                </c:pt>
                <c:pt idx="17">
                  <c:v>0.99233218510239718</c:v>
                </c:pt>
                <c:pt idx="18">
                  <c:v>0.9838889964172205</c:v>
                </c:pt>
                <c:pt idx="19">
                  <c:v>0.96862655647098883</c:v>
                </c:pt>
                <c:pt idx="20">
                  <c:v>0.94639932251947234</c:v>
                </c:pt>
                <c:pt idx="21">
                  <c:v>0.91686479523579723</c:v>
                </c:pt>
                <c:pt idx="22">
                  <c:v>0.87691975018651525</c:v>
                </c:pt>
                <c:pt idx="23">
                  <c:v>0.8268665965568347</c:v>
                </c:pt>
                <c:pt idx="24">
                  <c:v>0.77043522975132861</c:v>
                </c:pt>
                <c:pt idx="25">
                  <c:v>0.70745392282152353</c:v>
                </c:pt>
                <c:pt idx="26">
                  <c:v>0.63862066885802482</c:v>
                </c:pt>
                <c:pt idx="27">
                  <c:v>0.57182408583572553</c:v>
                </c:pt>
                <c:pt idx="28">
                  <c:v>0.50575240485436757</c:v>
                </c:pt>
                <c:pt idx="29">
                  <c:v>0.43849233413481697</c:v>
                </c:pt>
                <c:pt idx="30">
                  <c:v>0.37899989110643939</c:v>
                </c:pt>
                <c:pt idx="31">
                  <c:v>0.32302490761492658</c:v>
                </c:pt>
                <c:pt idx="32">
                  <c:v>0.28065262365036581</c:v>
                </c:pt>
                <c:pt idx="33">
                  <c:v>0.23612817793730997</c:v>
                </c:pt>
                <c:pt idx="34">
                  <c:v>0.19354266377848214</c:v>
                </c:pt>
                <c:pt idx="35">
                  <c:v>0.16225576846706399</c:v>
                </c:pt>
                <c:pt idx="36">
                  <c:v>0.13873450664073492</c:v>
                </c:pt>
                <c:pt idx="37">
                  <c:v>0.1164307191193711</c:v>
                </c:pt>
                <c:pt idx="38">
                  <c:v>9.339263680982117E-2</c:v>
                </c:pt>
                <c:pt idx="39">
                  <c:v>7.6638560981042589E-2</c:v>
                </c:pt>
                <c:pt idx="40">
                  <c:v>6.1001323900732173E-2</c:v>
                </c:pt>
                <c:pt idx="41">
                  <c:v>4.7783136692773773E-2</c:v>
                </c:pt>
                <c:pt idx="42">
                  <c:v>3.9510354689135781E-2</c:v>
                </c:pt>
                <c:pt idx="43">
                  <c:v>3.2247458914345155E-2</c:v>
                </c:pt>
                <c:pt idx="44">
                  <c:v>2.5772727411526603E-2</c:v>
                </c:pt>
                <c:pt idx="45">
                  <c:v>2.1097859992463192E-2</c:v>
                </c:pt>
                <c:pt idx="46">
                  <c:v>1.4479956452154778E-2</c:v>
                </c:pt>
                <c:pt idx="47">
                  <c:v>1.1325458048132115E-2</c:v>
                </c:pt>
                <c:pt idx="48">
                  <c:v>8.7926105338517087E-3</c:v>
                </c:pt>
                <c:pt idx="49">
                  <c:v>7.187976071189997E-3</c:v>
                </c:pt>
                <c:pt idx="50">
                  <c:v>5.7071008401814683E-3</c:v>
                </c:pt>
                <c:pt idx="51">
                  <c:v>4.4384682042344368E-3</c:v>
                </c:pt>
                <c:pt idx="52">
                  <c:v>3.6978372057190441E-3</c:v>
                </c:pt>
                <c:pt idx="53">
                  <c:v>2.4289915602982259E-3</c:v>
                </c:pt>
                <c:pt idx="54">
                  <c:v>1.950897229481863E-3</c:v>
                </c:pt>
                <c:pt idx="55">
                  <c:v>1.6733200530681515E-3</c:v>
                </c:pt>
                <c:pt idx="56">
                  <c:v>1.3878040207464461E-3</c:v>
                </c:pt>
                <c:pt idx="57">
                  <c:v>1.006975670013928E-3</c:v>
                </c:pt>
                <c:pt idx="58">
                  <c:v>7.6157731058639172E-4</c:v>
                </c:pt>
                <c:pt idx="59">
                  <c:v>5.9329587896765341E-4</c:v>
                </c:pt>
                <c:pt idx="60">
                  <c:v>3.9370039370059093E-4</c:v>
                </c:pt>
                <c:pt idx="61">
                  <c:v>2.5690465157330244E-4</c:v>
                </c:pt>
              </c:numCache>
            </c:numRef>
          </c:yVal>
          <c:smooth val="1"/>
        </c:ser>
        <c:ser>
          <c:idx val="6"/>
          <c:order val="6"/>
          <c:tx>
            <c:v>MCS6</c:v>
          </c:tx>
          <c:spPr>
            <a:ln w="63500"/>
          </c:spPr>
          <c:marker>
            <c:symbol val="none"/>
          </c:marker>
          <c:xVal>
            <c:numRef>
              <c:f>'BCC,1458byte'!$CG$19:$CG$75</c:f>
              <c:numCache>
                <c:formatCode>0.00_ </c:formatCode>
                <c:ptCount val="57"/>
                <c:pt idx="0">
                  <c:v>15</c:v>
                </c:pt>
                <c:pt idx="1">
                  <c:v>15.1</c:v>
                </c:pt>
                <c:pt idx="2">
                  <c:v>15.2</c:v>
                </c:pt>
                <c:pt idx="3">
                  <c:v>15.3</c:v>
                </c:pt>
                <c:pt idx="4">
                  <c:v>15.4</c:v>
                </c:pt>
                <c:pt idx="5">
                  <c:v>15.5</c:v>
                </c:pt>
                <c:pt idx="6">
                  <c:v>15.6</c:v>
                </c:pt>
                <c:pt idx="7">
                  <c:v>15.7</c:v>
                </c:pt>
                <c:pt idx="8">
                  <c:v>15.8</c:v>
                </c:pt>
                <c:pt idx="9">
                  <c:v>15.9</c:v>
                </c:pt>
                <c:pt idx="10">
                  <c:v>16</c:v>
                </c:pt>
                <c:pt idx="11">
                  <c:v>16.100000000000001</c:v>
                </c:pt>
                <c:pt idx="12">
                  <c:v>16.2</c:v>
                </c:pt>
                <c:pt idx="13">
                  <c:v>16.3</c:v>
                </c:pt>
                <c:pt idx="14">
                  <c:v>16.399999999999999</c:v>
                </c:pt>
                <c:pt idx="15">
                  <c:v>16.5</c:v>
                </c:pt>
                <c:pt idx="16">
                  <c:v>16.600000000000001</c:v>
                </c:pt>
                <c:pt idx="17">
                  <c:v>16.7</c:v>
                </c:pt>
                <c:pt idx="18">
                  <c:v>16.8</c:v>
                </c:pt>
                <c:pt idx="19">
                  <c:v>16.899999999999999</c:v>
                </c:pt>
                <c:pt idx="20">
                  <c:v>17</c:v>
                </c:pt>
                <c:pt idx="21">
                  <c:v>17.100000000000001</c:v>
                </c:pt>
                <c:pt idx="22">
                  <c:v>17.2</c:v>
                </c:pt>
                <c:pt idx="23">
                  <c:v>17.3</c:v>
                </c:pt>
                <c:pt idx="24">
                  <c:v>17.399999999999999</c:v>
                </c:pt>
                <c:pt idx="25">
                  <c:v>17.5</c:v>
                </c:pt>
                <c:pt idx="26">
                  <c:v>17.600000000000001</c:v>
                </c:pt>
                <c:pt idx="27">
                  <c:v>17.7</c:v>
                </c:pt>
                <c:pt idx="28">
                  <c:v>17.8</c:v>
                </c:pt>
                <c:pt idx="29">
                  <c:v>17.899999999999999</c:v>
                </c:pt>
                <c:pt idx="30">
                  <c:v>18</c:v>
                </c:pt>
                <c:pt idx="31">
                  <c:v>18.100000000000001</c:v>
                </c:pt>
                <c:pt idx="32">
                  <c:v>18.2</c:v>
                </c:pt>
                <c:pt idx="33">
                  <c:v>18.3</c:v>
                </c:pt>
                <c:pt idx="34">
                  <c:v>18.399999999999999</c:v>
                </c:pt>
                <c:pt idx="35">
                  <c:v>18.5</c:v>
                </c:pt>
                <c:pt idx="36">
                  <c:v>18.600000000000001</c:v>
                </c:pt>
                <c:pt idx="37">
                  <c:v>18.7</c:v>
                </c:pt>
                <c:pt idx="38">
                  <c:v>18.8</c:v>
                </c:pt>
                <c:pt idx="39">
                  <c:v>18.899999999999999</c:v>
                </c:pt>
                <c:pt idx="40">
                  <c:v>19</c:v>
                </c:pt>
                <c:pt idx="41">
                  <c:v>19.100000000000001</c:v>
                </c:pt>
                <c:pt idx="42">
                  <c:v>19.2</c:v>
                </c:pt>
                <c:pt idx="43">
                  <c:v>19.3</c:v>
                </c:pt>
                <c:pt idx="44">
                  <c:v>19.399999999999999</c:v>
                </c:pt>
                <c:pt idx="45">
                  <c:v>19.5</c:v>
                </c:pt>
                <c:pt idx="46">
                  <c:v>19.600000000000001</c:v>
                </c:pt>
                <c:pt idx="47">
                  <c:v>19.7</c:v>
                </c:pt>
                <c:pt idx="48">
                  <c:v>19.8</c:v>
                </c:pt>
                <c:pt idx="49">
                  <c:v>19.899999999999999</c:v>
                </c:pt>
                <c:pt idx="50">
                  <c:v>20</c:v>
                </c:pt>
                <c:pt idx="51">
                  <c:v>20.100000000000001</c:v>
                </c:pt>
                <c:pt idx="52">
                  <c:v>20.2</c:v>
                </c:pt>
                <c:pt idx="53">
                  <c:v>20.3</c:v>
                </c:pt>
                <c:pt idx="54">
                  <c:v>20.399999999999999</c:v>
                </c:pt>
                <c:pt idx="55">
                  <c:v>20.5</c:v>
                </c:pt>
                <c:pt idx="56">
                  <c:v>20.6</c:v>
                </c:pt>
              </c:numCache>
            </c:numRef>
          </c:xVal>
          <c:yVal>
            <c:numRef>
              <c:f>'BCC,1458byte'!$CR$19:$CR$75</c:f>
              <c:numCache>
                <c:formatCode>0.0000_ </c:formatCode>
                <c:ptCount val="5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0.99999749999062459</c:v>
                </c:pt>
                <c:pt idx="7">
                  <c:v>0.99997524958864081</c:v>
                </c:pt>
                <c:pt idx="8">
                  <c:v>0.99989359378177978</c:v>
                </c:pt>
                <c:pt idx="9">
                  <c:v>0.99946994429466507</c:v>
                </c:pt>
                <c:pt idx="10">
                  <c:v>0.9980694828169322</c:v>
                </c:pt>
                <c:pt idx="11">
                  <c:v>0.99470076527590967</c:v>
                </c:pt>
                <c:pt idx="12">
                  <c:v>0.98755731975615046</c:v>
                </c:pt>
                <c:pt idx="13">
                  <c:v>0.97643954295791546</c:v>
                </c:pt>
                <c:pt idx="14">
                  <c:v>0.95748070653983641</c:v>
                </c:pt>
                <c:pt idx="15">
                  <c:v>0.92764220547608889</c:v>
                </c:pt>
                <c:pt idx="16">
                  <c:v>0.88828824202491052</c:v>
                </c:pt>
                <c:pt idx="17">
                  <c:v>0.83767821809476073</c:v>
                </c:pt>
                <c:pt idx="18">
                  <c:v>0.78005253319827161</c:v>
                </c:pt>
                <c:pt idx="19">
                  <c:v>0.71637869247301533</c:v>
                </c:pt>
                <c:pt idx="20">
                  <c:v>0.64650527941703761</c:v>
                </c:pt>
                <c:pt idx="21">
                  <c:v>0.57846729085942461</c:v>
                </c:pt>
                <c:pt idx="22">
                  <c:v>0.51229838012906048</c:v>
                </c:pt>
                <c:pt idx="23">
                  <c:v>0.44367287696120461</c:v>
                </c:pt>
                <c:pt idx="24">
                  <c:v>0.38430720920229372</c:v>
                </c:pt>
                <c:pt idx="25">
                  <c:v>0.33148569795203908</c:v>
                </c:pt>
                <c:pt idx="26">
                  <c:v>0.27979438651487121</c:v>
                </c:pt>
                <c:pt idx="27">
                  <c:v>0.2340937002286553</c:v>
                </c:pt>
                <c:pt idx="28">
                  <c:v>0.1979783726768444</c:v>
                </c:pt>
                <c:pt idx="29">
                  <c:v>0.16426788029199887</c:v>
                </c:pt>
                <c:pt idx="30">
                  <c:v>0.13430743457155175</c:v>
                </c:pt>
                <c:pt idx="31">
                  <c:v>0.1137351243538033</c:v>
                </c:pt>
                <c:pt idx="32">
                  <c:v>9.0110001951240165E-2</c:v>
                </c:pt>
                <c:pt idx="33">
                  <c:v>7.3196972262214693E-2</c:v>
                </c:pt>
                <c:pt idx="34">
                  <c:v>5.9262532803206334E-2</c:v>
                </c:pt>
                <c:pt idx="35">
                  <c:v>4.6737249671037442E-2</c:v>
                </c:pt>
                <c:pt idx="36">
                  <c:v>3.7271956659358806E-2</c:v>
                </c:pt>
                <c:pt idx="37">
                  <c:v>2.9952045139050254E-2</c:v>
                </c:pt>
                <c:pt idx="38">
                  <c:v>2.3589248477696036E-2</c:v>
                </c:pt>
                <c:pt idx="39">
                  <c:v>1.8291570701792485E-2</c:v>
                </c:pt>
                <c:pt idx="40">
                  <c:v>1.4469833210219746E-2</c:v>
                </c:pt>
                <c:pt idx="41">
                  <c:v>1.1803569612546326E-2</c:v>
                </c:pt>
                <c:pt idx="42">
                  <c:v>8.4645818056732977E-3</c:v>
                </c:pt>
                <c:pt idx="43">
                  <c:v>7.1587079782560294E-3</c:v>
                </c:pt>
                <c:pt idx="44">
                  <c:v>5.64095249896254E-3</c:v>
                </c:pt>
                <c:pt idx="45">
                  <c:v>4.1700901783327561E-3</c:v>
                </c:pt>
                <c:pt idx="46">
                  <c:v>3.064310689208915E-3</c:v>
                </c:pt>
                <c:pt idx="47">
                  <c:v>2.2445489524623896E-3</c:v>
                </c:pt>
                <c:pt idx="48">
                  <c:v>1.8654758106177642E-3</c:v>
                </c:pt>
                <c:pt idx="49">
                  <c:v>1.2849124483792669E-3</c:v>
                </c:pt>
                <c:pt idx="50">
                  <c:v>6.8556546004010504E-4</c:v>
                </c:pt>
                <c:pt idx="51">
                  <c:v>4.5825756949558415E-4</c:v>
                </c:pt>
                <c:pt idx="52">
                  <c:v>5.3000000000000052E-4</c:v>
                </c:pt>
                <c:pt idx="53">
                  <c:v>3.8000000000000008E-4</c:v>
                </c:pt>
                <c:pt idx="54">
                  <c:v>2.0999999999999995E-4</c:v>
                </c:pt>
                <c:pt idx="55">
                  <c:v>1.6000000000000012E-4</c:v>
                </c:pt>
                <c:pt idx="56">
                  <c:v>1.1999999999999995E-4</c:v>
                </c:pt>
              </c:numCache>
            </c:numRef>
          </c:yVal>
          <c:smooth val="1"/>
        </c:ser>
        <c:ser>
          <c:idx val="7"/>
          <c:order val="7"/>
          <c:tx>
            <c:v>MCS7</c:v>
          </c:tx>
          <c:spPr>
            <a:ln w="63500"/>
          </c:spPr>
          <c:marker>
            <c:symbol val="none"/>
          </c:marker>
          <c:xVal>
            <c:numRef>
              <c:f>'BCC,1458byte'!$CU$19:$CU$76</c:f>
              <c:numCache>
                <c:formatCode>0.00_ </c:formatCode>
                <c:ptCount val="58"/>
                <c:pt idx="0">
                  <c:v>16</c:v>
                </c:pt>
                <c:pt idx="1">
                  <c:v>16.100000000000001</c:v>
                </c:pt>
                <c:pt idx="2">
                  <c:v>16.2</c:v>
                </c:pt>
                <c:pt idx="3">
                  <c:v>16.3</c:v>
                </c:pt>
                <c:pt idx="4">
                  <c:v>16.399999999999999</c:v>
                </c:pt>
                <c:pt idx="5">
                  <c:v>16.5</c:v>
                </c:pt>
                <c:pt idx="6">
                  <c:v>16.600000000000001</c:v>
                </c:pt>
                <c:pt idx="7">
                  <c:v>16.7</c:v>
                </c:pt>
                <c:pt idx="8">
                  <c:v>16.8</c:v>
                </c:pt>
                <c:pt idx="9">
                  <c:v>16.899999999999999</c:v>
                </c:pt>
                <c:pt idx="10">
                  <c:v>17</c:v>
                </c:pt>
                <c:pt idx="11">
                  <c:v>17.100000000000001</c:v>
                </c:pt>
                <c:pt idx="12">
                  <c:v>17.2</c:v>
                </c:pt>
                <c:pt idx="13">
                  <c:v>17.3</c:v>
                </c:pt>
                <c:pt idx="14">
                  <c:v>17.399999999999999</c:v>
                </c:pt>
                <c:pt idx="15">
                  <c:v>17.5</c:v>
                </c:pt>
                <c:pt idx="16">
                  <c:v>17.600000000000001</c:v>
                </c:pt>
                <c:pt idx="17">
                  <c:v>17.7</c:v>
                </c:pt>
                <c:pt idx="18">
                  <c:v>17.8</c:v>
                </c:pt>
                <c:pt idx="19">
                  <c:v>17.899999999999999</c:v>
                </c:pt>
                <c:pt idx="20">
                  <c:v>18</c:v>
                </c:pt>
                <c:pt idx="21">
                  <c:v>18.100000000000001</c:v>
                </c:pt>
                <c:pt idx="22">
                  <c:v>18.2</c:v>
                </c:pt>
                <c:pt idx="23">
                  <c:v>18.3</c:v>
                </c:pt>
                <c:pt idx="24">
                  <c:v>18.399999999999999</c:v>
                </c:pt>
                <c:pt idx="25">
                  <c:v>18.5</c:v>
                </c:pt>
                <c:pt idx="26">
                  <c:v>18.600000000000001</c:v>
                </c:pt>
                <c:pt idx="27">
                  <c:v>18.7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</c:v>
                </c:pt>
                <c:pt idx="31">
                  <c:v>19.100000000000001</c:v>
                </c:pt>
                <c:pt idx="32">
                  <c:v>19.2</c:v>
                </c:pt>
                <c:pt idx="33">
                  <c:v>19.3000000000001</c:v>
                </c:pt>
                <c:pt idx="34">
                  <c:v>19.399999999999999</c:v>
                </c:pt>
                <c:pt idx="35">
                  <c:v>19.5</c:v>
                </c:pt>
                <c:pt idx="36">
                  <c:v>19.600000000000101</c:v>
                </c:pt>
                <c:pt idx="37">
                  <c:v>19.7</c:v>
                </c:pt>
                <c:pt idx="38">
                  <c:v>19.8000000000001</c:v>
                </c:pt>
                <c:pt idx="39">
                  <c:v>19.900000000000102</c:v>
                </c:pt>
                <c:pt idx="40">
                  <c:v>20.000000000000099</c:v>
                </c:pt>
                <c:pt idx="41">
                  <c:v>20.100000000000101</c:v>
                </c:pt>
                <c:pt idx="42">
                  <c:v>20.200000000000099</c:v>
                </c:pt>
                <c:pt idx="43">
                  <c:v>20.3000000000001</c:v>
                </c:pt>
                <c:pt idx="44">
                  <c:v>20.400000000000102</c:v>
                </c:pt>
                <c:pt idx="45">
                  <c:v>20.500000000000099</c:v>
                </c:pt>
                <c:pt idx="46">
                  <c:v>20.600000000000101</c:v>
                </c:pt>
                <c:pt idx="47">
                  <c:v>20.700000000000099</c:v>
                </c:pt>
                <c:pt idx="48">
                  <c:v>20.8000000000001</c:v>
                </c:pt>
                <c:pt idx="49">
                  <c:v>20.900000000000102</c:v>
                </c:pt>
                <c:pt idx="50">
                  <c:v>21.000000000000099</c:v>
                </c:pt>
                <c:pt idx="51">
                  <c:v>21.100000000000101</c:v>
                </c:pt>
                <c:pt idx="52">
                  <c:v>21.200000000000099</c:v>
                </c:pt>
                <c:pt idx="53">
                  <c:v>21.3000000000001</c:v>
                </c:pt>
                <c:pt idx="54">
                  <c:v>21.400000000000102</c:v>
                </c:pt>
                <c:pt idx="55">
                  <c:v>21.500000000000099</c:v>
                </c:pt>
                <c:pt idx="56">
                  <c:v>21.600000000000101</c:v>
                </c:pt>
                <c:pt idx="57">
                  <c:v>21.700000000000099</c:v>
                </c:pt>
              </c:numCache>
            </c:numRef>
          </c:xVal>
          <c:yVal>
            <c:numRef>
              <c:f>'BCC,1458byte'!$DF$19:$DF$76</c:f>
              <c:numCache>
                <c:formatCode>0.0000_ </c:formatCode>
                <c:ptCount val="5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0.99999499996249952</c:v>
                </c:pt>
                <c:pt idx="12">
                  <c:v>0.99997139951704161</c:v>
                </c:pt>
                <c:pt idx="13">
                  <c:v>0.9997247653352328</c:v>
                </c:pt>
                <c:pt idx="14">
                  <c:v>0.99915520168198069</c:v>
                </c:pt>
                <c:pt idx="15">
                  <c:v>0.99706494971857551</c:v>
                </c:pt>
                <c:pt idx="16">
                  <c:v>0.99241268815799255</c:v>
                </c:pt>
                <c:pt idx="17">
                  <c:v>0.98220220459685992</c:v>
                </c:pt>
                <c:pt idx="18">
                  <c:v>0.96213783400302644</c:v>
                </c:pt>
                <c:pt idx="19">
                  <c:v>0.93361126033377884</c:v>
                </c:pt>
                <c:pt idx="20">
                  <c:v>0.89210711423427702</c:v>
                </c:pt>
                <c:pt idx="21">
                  <c:v>0.83662336119588165</c:v>
                </c:pt>
                <c:pt idx="22">
                  <c:v>0.7723067069224997</c:v>
                </c:pt>
                <c:pt idx="23">
                  <c:v>0.70276705751304103</c:v>
                </c:pt>
                <c:pt idx="24">
                  <c:v>0.62541422494252052</c:v>
                </c:pt>
                <c:pt idx="25">
                  <c:v>0.54688655721514723</c:v>
                </c:pt>
                <c:pt idx="26">
                  <c:v>0.47363680800055008</c:v>
                </c:pt>
                <c:pt idx="27">
                  <c:v>0.40579482053752175</c:v>
                </c:pt>
                <c:pt idx="28">
                  <c:v>0.3431771085707952</c:v>
                </c:pt>
                <c:pt idx="29">
                  <c:v>0.2835464520163597</c:v>
                </c:pt>
                <c:pt idx="30">
                  <c:v>0.23536106281654609</c:v>
                </c:pt>
                <c:pt idx="31">
                  <c:v>0.19262575664531698</c:v>
                </c:pt>
                <c:pt idx="32">
                  <c:v>0.15589442284274782</c:v>
                </c:pt>
                <c:pt idx="33">
                  <c:v>0.12569010604884689</c:v>
                </c:pt>
                <c:pt idx="34">
                  <c:v>0.10285680350795118</c:v>
                </c:pt>
                <c:pt idx="35">
                  <c:v>8.2362362281249574E-2</c:v>
                </c:pt>
                <c:pt idx="36">
                  <c:v>6.4867886196993643E-2</c:v>
                </c:pt>
                <c:pt idx="37">
                  <c:v>5.1525711945942278E-2</c:v>
                </c:pt>
                <c:pt idx="38">
                  <c:v>4.014524357279875E-2</c:v>
                </c:pt>
                <c:pt idx="39">
                  <c:v>3.2413221374367494E-2</c:v>
                </c:pt>
                <c:pt idx="40">
                  <c:v>2.5294455597763436E-2</c:v>
                </c:pt>
                <c:pt idx="41">
                  <c:v>1.9410120247207813E-2</c:v>
                </c:pt>
                <c:pt idx="42">
                  <c:v>1.5214484066784736E-2</c:v>
                </c:pt>
                <c:pt idx="43">
                  <c:v>1.1822726052072461E-2</c:v>
                </c:pt>
                <c:pt idx="44">
                  <c:v>8.6918887871012592E-3</c:v>
                </c:pt>
                <c:pt idx="45">
                  <c:v>6.6529688128097409E-3</c:v>
                </c:pt>
                <c:pt idx="46">
                  <c:v>4.4366654144751628E-3</c:v>
                </c:pt>
                <c:pt idx="47">
                  <c:v>3.158322339470753E-3</c:v>
                </c:pt>
                <c:pt idx="48">
                  <c:v>2.9800000000000013E-3</c:v>
                </c:pt>
                <c:pt idx="49">
                  <c:v>2.1900000000000001E-3</c:v>
                </c:pt>
                <c:pt idx="50">
                  <c:v>1.6500000000000019E-3</c:v>
                </c:pt>
                <c:pt idx="51">
                  <c:v>1.2899999999999988E-3</c:v>
                </c:pt>
                <c:pt idx="52">
                  <c:v>8.9000000000000038E-4</c:v>
                </c:pt>
                <c:pt idx="53">
                  <c:v>6.5000000000000073E-4</c:v>
                </c:pt>
                <c:pt idx="54">
                  <c:v>4.9000000000000042E-4</c:v>
                </c:pt>
                <c:pt idx="55">
                  <c:v>3.4000000000000013E-4</c:v>
                </c:pt>
                <c:pt idx="56">
                  <c:v>2.2000000000000014E-4</c:v>
                </c:pt>
                <c:pt idx="57">
                  <c:v>1.6000000000000012E-4</c:v>
                </c:pt>
              </c:numCache>
            </c:numRef>
          </c:yVal>
          <c:smooth val="1"/>
        </c:ser>
        <c:ser>
          <c:idx val="8"/>
          <c:order val="8"/>
          <c:tx>
            <c:v>MCS8</c:v>
          </c:tx>
          <c:spPr>
            <a:ln w="63500"/>
          </c:spPr>
          <c:marker>
            <c:symbol val="none"/>
          </c:marker>
          <c:xVal>
            <c:numRef>
              <c:f>'BCC,1458byte'!$DI$19:$DI$94</c:f>
              <c:numCache>
                <c:formatCode>0.00_ </c:formatCode>
                <c:ptCount val="76"/>
                <c:pt idx="0">
                  <c:v>19</c:v>
                </c:pt>
                <c:pt idx="1">
                  <c:v>19.100000000000001</c:v>
                </c:pt>
                <c:pt idx="2">
                  <c:v>19.2</c:v>
                </c:pt>
                <c:pt idx="3">
                  <c:v>19.3</c:v>
                </c:pt>
                <c:pt idx="4">
                  <c:v>19.399999999999999</c:v>
                </c:pt>
                <c:pt idx="5">
                  <c:v>19.5</c:v>
                </c:pt>
                <c:pt idx="6">
                  <c:v>19.600000000000001</c:v>
                </c:pt>
                <c:pt idx="7">
                  <c:v>19.7</c:v>
                </c:pt>
                <c:pt idx="8">
                  <c:v>19.8</c:v>
                </c:pt>
                <c:pt idx="9">
                  <c:v>19.899999999999999</c:v>
                </c:pt>
                <c:pt idx="10">
                  <c:v>20</c:v>
                </c:pt>
                <c:pt idx="11">
                  <c:v>20.100000000000001</c:v>
                </c:pt>
                <c:pt idx="12">
                  <c:v>20.2</c:v>
                </c:pt>
                <c:pt idx="13">
                  <c:v>20.3</c:v>
                </c:pt>
                <c:pt idx="14">
                  <c:v>20.399999999999999</c:v>
                </c:pt>
                <c:pt idx="15">
                  <c:v>20.5</c:v>
                </c:pt>
                <c:pt idx="16">
                  <c:v>20.6</c:v>
                </c:pt>
                <c:pt idx="17">
                  <c:v>20.7</c:v>
                </c:pt>
                <c:pt idx="18">
                  <c:v>20.8</c:v>
                </c:pt>
                <c:pt idx="19">
                  <c:v>20.9</c:v>
                </c:pt>
                <c:pt idx="20">
                  <c:v>21</c:v>
                </c:pt>
                <c:pt idx="21">
                  <c:v>21.1</c:v>
                </c:pt>
                <c:pt idx="22">
                  <c:v>21.2</c:v>
                </c:pt>
                <c:pt idx="23">
                  <c:v>21.3</c:v>
                </c:pt>
                <c:pt idx="24">
                  <c:v>21.4</c:v>
                </c:pt>
                <c:pt idx="25">
                  <c:v>21.5</c:v>
                </c:pt>
                <c:pt idx="26">
                  <c:v>21.6</c:v>
                </c:pt>
                <c:pt idx="27">
                  <c:v>21.7</c:v>
                </c:pt>
                <c:pt idx="28">
                  <c:v>21.8</c:v>
                </c:pt>
                <c:pt idx="29">
                  <c:v>21.9</c:v>
                </c:pt>
                <c:pt idx="30">
                  <c:v>22</c:v>
                </c:pt>
                <c:pt idx="31">
                  <c:v>22.1</c:v>
                </c:pt>
                <c:pt idx="32">
                  <c:v>22.2</c:v>
                </c:pt>
                <c:pt idx="33">
                  <c:v>22.3000000000001</c:v>
                </c:pt>
                <c:pt idx="34">
                  <c:v>22.4</c:v>
                </c:pt>
                <c:pt idx="35">
                  <c:v>22.5</c:v>
                </c:pt>
                <c:pt idx="36">
                  <c:v>22.600000000000101</c:v>
                </c:pt>
                <c:pt idx="37">
                  <c:v>22.7</c:v>
                </c:pt>
                <c:pt idx="38">
                  <c:v>22.8000000000001</c:v>
                </c:pt>
                <c:pt idx="39">
                  <c:v>22.900000000000102</c:v>
                </c:pt>
                <c:pt idx="40">
                  <c:v>23.000000000000099</c:v>
                </c:pt>
                <c:pt idx="41">
                  <c:v>23.100000000000101</c:v>
                </c:pt>
                <c:pt idx="42">
                  <c:v>23.200000000000099</c:v>
                </c:pt>
                <c:pt idx="43">
                  <c:v>23.3000000000001</c:v>
                </c:pt>
                <c:pt idx="44">
                  <c:v>23.400000000000102</c:v>
                </c:pt>
                <c:pt idx="45">
                  <c:v>23.500000000000099</c:v>
                </c:pt>
                <c:pt idx="46">
                  <c:v>23.600000000000101</c:v>
                </c:pt>
                <c:pt idx="47">
                  <c:v>23.700000000000099</c:v>
                </c:pt>
                <c:pt idx="48">
                  <c:v>23.8000000000001</c:v>
                </c:pt>
                <c:pt idx="49">
                  <c:v>23.900000000000102</c:v>
                </c:pt>
                <c:pt idx="50">
                  <c:v>24.000000000000099</c:v>
                </c:pt>
                <c:pt idx="51">
                  <c:v>24.100000000000101</c:v>
                </c:pt>
                <c:pt idx="52">
                  <c:v>24.200000000000099</c:v>
                </c:pt>
                <c:pt idx="53">
                  <c:v>24.3000000000001</c:v>
                </c:pt>
                <c:pt idx="54">
                  <c:v>24.400000000000102</c:v>
                </c:pt>
                <c:pt idx="55">
                  <c:v>24.500000000000099</c:v>
                </c:pt>
                <c:pt idx="56">
                  <c:v>24.600000000000101</c:v>
                </c:pt>
                <c:pt idx="57">
                  <c:v>24.700000000000099</c:v>
                </c:pt>
                <c:pt idx="58">
                  <c:v>24.8000000000001</c:v>
                </c:pt>
                <c:pt idx="59">
                  <c:v>24.900000000000102</c:v>
                </c:pt>
                <c:pt idx="60">
                  <c:v>25.000000000000099</c:v>
                </c:pt>
                <c:pt idx="61">
                  <c:v>25.100000000000101</c:v>
                </c:pt>
                <c:pt idx="62">
                  <c:v>25.200000000000099</c:v>
                </c:pt>
                <c:pt idx="63">
                  <c:v>25.3000000000001</c:v>
                </c:pt>
                <c:pt idx="64">
                  <c:v>25.400000000000102</c:v>
                </c:pt>
                <c:pt idx="65">
                  <c:v>25.500000000000099</c:v>
                </c:pt>
                <c:pt idx="66">
                  <c:v>25.600000000000101</c:v>
                </c:pt>
                <c:pt idx="67">
                  <c:v>25.700000000000099</c:v>
                </c:pt>
                <c:pt idx="68">
                  <c:v>25.8000000000001</c:v>
                </c:pt>
                <c:pt idx="69">
                  <c:v>25.900000000000102</c:v>
                </c:pt>
                <c:pt idx="70">
                  <c:v>26.000000000000099</c:v>
                </c:pt>
                <c:pt idx="71">
                  <c:v>26.100000000000101</c:v>
                </c:pt>
                <c:pt idx="72">
                  <c:v>26.200000000000099</c:v>
                </c:pt>
                <c:pt idx="73">
                  <c:v>26.3000000000001</c:v>
                </c:pt>
                <c:pt idx="74">
                  <c:v>26.400000000000102</c:v>
                </c:pt>
                <c:pt idx="75">
                  <c:v>26.500000000000099</c:v>
                </c:pt>
              </c:numCache>
            </c:numRef>
          </c:xVal>
          <c:yVal>
            <c:numRef>
              <c:f>'BCC,1458byte'!$DT$19:$DT$94</c:f>
              <c:numCache>
                <c:formatCode>0.0000_ </c:formatCode>
                <c:ptCount val="7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0.99997999999999998</c:v>
                </c:pt>
                <c:pt idx="17">
                  <c:v>0.99983999999999962</c:v>
                </c:pt>
                <c:pt idx="18">
                  <c:v>0.99950000000000006</c:v>
                </c:pt>
                <c:pt idx="19">
                  <c:v>0.99875000000000003</c:v>
                </c:pt>
                <c:pt idx="20">
                  <c:v>0.99833916713859205</c:v>
                </c:pt>
                <c:pt idx="21">
                  <c:v>0.99619070749885763</c:v>
                </c:pt>
                <c:pt idx="22">
                  <c:v>0.99311844588929987</c:v>
                </c:pt>
                <c:pt idx="23">
                  <c:v>0.98629493762662868</c:v>
                </c:pt>
                <c:pt idx="24">
                  <c:v>0.97548881393974363</c:v>
                </c:pt>
                <c:pt idx="25">
                  <c:v>0.94980440634902008</c:v>
                </c:pt>
                <c:pt idx="26">
                  <c:v>0.92562280185215917</c:v>
                </c:pt>
                <c:pt idx="27">
                  <c:v>0.8921668906994541</c:v>
                </c:pt>
                <c:pt idx="28">
                  <c:v>0.85540961601576582</c:v>
                </c:pt>
                <c:pt idx="29">
                  <c:v>0.80627344034671533</c:v>
                </c:pt>
                <c:pt idx="30">
                  <c:v>0.75238289602985375</c:v>
                </c:pt>
                <c:pt idx="31">
                  <c:v>0.69485902771571173</c:v>
                </c:pt>
                <c:pt idx="32">
                  <c:v>0.64044122891970889</c:v>
                </c:pt>
                <c:pt idx="33">
                  <c:v>0.57673417664311921</c:v>
                </c:pt>
                <c:pt idx="34">
                  <c:v>0.51649001020368746</c:v>
                </c:pt>
                <c:pt idx="35">
                  <c:v>0.45685143870090572</c:v>
                </c:pt>
                <c:pt idx="36">
                  <c:v>0.40261764439353009</c:v>
                </c:pt>
                <c:pt idx="37">
                  <c:v>0.35924728163682967</c:v>
                </c:pt>
                <c:pt idx="38">
                  <c:v>0.30901972717943693</c:v>
                </c:pt>
                <c:pt idx="39">
                  <c:v>0.26473742938233713</c:v>
                </c:pt>
                <c:pt idx="40">
                  <c:v>0.23104006542109443</c:v>
                </c:pt>
                <c:pt idx="41">
                  <c:v>0.19726851844828372</c:v>
                </c:pt>
                <c:pt idx="42">
                  <c:v>0.1656096662805947</c:v>
                </c:pt>
                <c:pt idx="43">
                  <c:v>0.14276467056099199</c:v>
                </c:pt>
                <c:pt idx="44">
                  <c:v>0.11971321637323894</c:v>
                </c:pt>
                <c:pt idx="45">
                  <c:v>9.9518246739553298E-2</c:v>
                </c:pt>
                <c:pt idx="46">
                  <c:v>8.402094211272669E-2</c:v>
                </c:pt>
                <c:pt idx="47">
                  <c:v>6.9146159153145564E-2</c:v>
                </c:pt>
                <c:pt idx="48">
                  <c:v>5.3169840157431938E-2</c:v>
                </c:pt>
                <c:pt idx="49">
                  <c:v>4.5448673270097967E-2</c:v>
                </c:pt>
                <c:pt idx="50">
                  <c:v>3.8687963420017575E-2</c:v>
                </c:pt>
                <c:pt idx="51">
                  <c:v>3.2812117267194421E-2</c:v>
                </c:pt>
                <c:pt idx="52">
                  <c:v>2.6201511512849999E-2</c:v>
                </c:pt>
                <c:pt idx="53">
                  <c:v>2.0826075414509058E-2</c:v>
                </c:pt>
                <c:pt idx="54">
                  <c:v>1.6780346265069222E-2</c:v>
                </c:pt>
                <c:pt idx="55">
                  <c:v>1.348891574509376E-2</c:v>
                </c:pt>
                <c:pt idx="56">
                  <c:v>1.0485847599958105E-2</c:v>
                </c:pt>
                <c:pt idx="57">
                  <c:v>7.8793994062425748E-3</c:v>
                </c:pt>
                <c:pt idx="58">
                  <c:v>6.78082835196059E-3</c:v>
                </c:pt>
                <c:pt idx="59">
                  <c:v>5.3061989885509692E-3</c:v>
                </c:pt>
                <c:pt idx="60">
                  <c:v>3.8053479639624439E-3</c:v>
                </c:pt>
                <c:pt idx="61">
                  <c:v>3.1657645937785994E-3</c:v>
                </c:pt>
                <c:pt idx="62">
                  <c:v>2.3939663253473792E-3</c:v>
                </c:pt>
                <c:pt idx="63">
                  <c:v>1.7058621153552605E-3</c:v>
                </c:pt>
                <c:pt idx="64">
                  <c:v>1.4731212314305789E-3</c:v>
                </c:pt>
                <c:pt idx="65">
                  <c:v>1.0749143613047846E-3</c:v>
                </c:pt>
                <c:pt idx="66">
                  <c:v>9.080754722597536E-4</c:v>
                </c:pt>
                <c:pt idx="67">
                  <c:v>6.390676528399312E-4</c:v>
                </c:pt>
                <c:pt idx="68">
                  <c:v>3.5496478698597691E-4</c:v>
                </c:pt>
                <c:pt idx="69">
                  <c:v>3.7947331922020595E-4</c:v>
                </c:pt>
                <c:pt idx="70">
                  <c:v>2.3237900077244521E-4</c:v>
                </c:pt>
                <c:pt idx="71">
                  <c:v>3.0000000000000024E-4</c:v>
                </c:pt>
                <c:pt idx="72">
                  <c:v>1.0000000000000015E-4</c:v>
                </c:pt>
                <c:pt idx="73">
                  <c:v>1.0000000000000015E-4</c:v>
                </c:pt>
                <c:pt idx="74">
                  <c:v>0</c:v>
                </c:pt>
                <c:pt idx="75">
                  <c:v>0</c:v>
                </c:pt>
              </c:numCache>
            </c:numRef>
          </c:yVal>
          <c:smooth val="1"/>
        </c:ser>
        <c:ser>
          <c:idx val="9"/>
          <c:order val="9"/>
          <c:tx>
            <c:v>MCS9</c:v>
          </c:tx>
          <c:spPr>
            <a:ln w="63500"/>
          </c:spPr>
          <c:marker>
            <c:symbol val="none"/>
          </c:marker>
          <c:xVal>
            <c:numRef>
              <c:f>'BCC,1458byte'!$DW$19:$DW$90</c:f>
              <c:numCache>
                <c:formatCode>0.00_ </c:formatCode>
                <c:ptCount val="72"/>
                <c:pt idx="0">
                  <c:v>21</c:v>
                </c:pt>
                <c:pt idx="1">
                  <c:v>21.1</c:v>
                </c:pt>
                <c:pt idx="2">
                  <c:v>21.2</c:v>
                </c:pt>
                <c:pt idx="3">
                  <c:v>21.3</c:v>
                </c:pt>
                <c:pt idx="4">
                  <c:v>21.4</c:v>
                </c:pt>
                <c:pt idx="5">
                  <c:v>21.5</c:v>
                </c:pt>
                <c:pt idx="6">
                  <c:v>21.6</c:v>
                </c:pt>
                <c:pt idx="7">
                  <c:v>21.7</c:v>
                </c:pt>
                <c:pt idx="8">
                  <c:v>21.8</c:v>
                </c:pt>
                <c:pt idx="9">
                  <c:v>21.9</c:v>
                </c:pt>
                <c:pt idx="10">
                  <c:v>22</c:v>
                </c:pt>
                <c:pt idx="11">
                  <c:v>22.1</c:v>
                </c:pt>
                <c:pt idx="12">
                  <c:v>22.2</c:v>
                </c:pt>
                <c:pt idx="13">
                  <c:v>22.3</c:v>
                </c:pt>
                <c:pt idx="14">
                  <c:v>22.4</c:v>
                </c:pt>
                <c:pt idx="15">
                  <c:v>22.5</c:v>
                </c:pt>
                <c:pt idx="16">
                  <c:v>22.6</c:v>
                </c:pt>
                <c:pt idx="17">
                  <c:v>22.7</c:v>
                </c:pt>
                <c:pt idx="18">
                  <c:v>22.8</c:v>
                </c:pt>
                <c:pt idx="19">
                  <c:v>22.9</c:v>
                </c:pt>
                <c:pt idx="20">
                  <c:v>23</c:v>
                </c:pt>
                <c:pt idx="21">
                  <c:v>23.1</c:v>
                </c:pt>
                <c:pt idx="22">
                  <c:v>23.2</c:v>
                </c:pt>
                <c:pt idx="23">
                  <c:v>23.3</c:v>
                </c:pt>
                <c:pt idx="24">
                  <c:v>23.4</c:v>
                </c:pt>
                <c:pt idx="25">
                  <c:v>23.5</c:v>
                </c:pt>
                <c:pt idx="26">
                  <c:v>23.6</c:v>
                </c:pt>
                <c:pt idx="27">
                  <c:v>23.7</c:v>
                </c:pt>
                <c:pt idx="28">
                  <c:v>23.8</c:v>
                </c:pt>
                <c:pt idx="29">
                  <c:v>23.9</c:v>
                </c:pt>
                <c:pt idx="30">
                  <c:v>24</c:v>
                </c:pt>
                <c:pt idx="31">
                  <c:v>24.1</c:v>
                </c:pt>
                <c:pt idx="32">
                  <c:v>24.2</c:v>
                </c:pt>
                <c:pt idx="33">
                  <c:v>24.3000000000001</c:v>
                </c:pt>
                <c:pt idx="34">
                  <c:v>24.4</c:v>
                </c:pt>
                <c:pt idx="35">
                  <c:v>24.5</c:v>
                </c:pt>
                <c:pt idx="36">
                  <c:v>24.600000000000101</c:v>
                </c:pt>
                <c:pt idx="37">
                  <c:v>24.7</c:v>
                </c:pt>
                <c:pt idx="38">
                  <c:v>24.8000000000001</c:v>
                </c:pt>
                <c:pt idx="39">
                  <c:v>24.900000000000102</c:v>
                </c:pt>
                <c:pt idx="40">
                  <c:v>25.000000000000099</c:v>
                </c:pt>
                <c:pt idx="41">
                  <c:v>25.100000000000101</c:v>
                </c:pt>
                <c:pt idx="42">
                  <c:v>25.200000000000099</c:v>
                </c:pt>
                <c:pt idx="43">
                  <c:v>25.3000000000001</c:v>
                </c:pt>
                <c:pt idx="44">
                  <c:v>25.400000000000102</c:v>
                </c:pt>
                <c:pt idx="45">
                  <c:v>25.500000000000099</c:v>
                </c:pt>
                <c:pt idx="46">
                  <c:v>25.600000000000101</c:v>
                </c:pt>
                <c:pt idx="47">
                  <c:v>25.700000000000099</c:v>
                </c:pt>
                <c:pt idx="48">
                  <c:v>25.8000000000001</c:v>
                </c:pt>
                <c:pt idx="49">
                  <c:v>25.900000000000102</c:v>
                </c:pt>
                <c:pt idx="50">
                  <c:v>26.000000000000099</c:v>
                </c:pt>
                <c:pt idx="51">
                  <c:v>26.100000000000101</c:v>
                </c:pt>
                <c:pt idx="52">
                  <c:v>26.200000000000099</c:v>
                </c:pt>
                <c:pt idx="53">
                  <c:v>26.3000000000001</c:v>
                </c:pt>
                <c:pt idx="54">
                  <c:v>26.400000000000102</c:v>
                </c:pt>
                <c:pt idx="55">
                  <c:v>26.500000000000099</c:v>
                </c:pt>
                <c:pt idx="56">
                  <c:v>26.600000000000101</c:v>
                </c:pt>
                <c:pt idx="57">
                  <c:v>26.700000000000099</c:v>
                </c:pt>
                <c:pt idx="58">
                  <c:v>26.8000000000001</c:v>
                </c:pt>
                <c:pt idx="59">
                  <c:v>26.900000000000102</c:v>
                </c:pt>
                <c:pt idx="60">
                  <c:v>27.000000000000099</c:v>
                </c:pt>
                <c:pt idx="61">
                  <c:v>27.100000000000101</c:v>
                </c:pt>
                <c:pt idx="62">
                  <c:v>27.200000000000099</c:v>
                </c:pt>
                <c:pt idx="63">
                  <c:v>27.3000000000001</c:v>
                </c:pt>
                <c:pt idx="64">
                  <c:v>27.400000000000102</c:v>
                </c:pt>
                <c:pt idx="65">
                  <c:v>27.500000000000099</c:v>
                </c:pt>
                <c:pt idx="66">
                  <c:v>27.600000000000101</c:v>
                </c:pt>
                <c:pt idx="67">
                  <c:v>27.700000000000099</c:v>
                </c:pt>
                <c:pt idx="68">
                  <c:v>27.8000000000001</c:v>
                </c:pt>
                <c:pt idx="69">
                  <c:v>27.900000000000102</c:v>
                </c:pt>
                <c:pt idx="70">
                  <c:v>28.000000000000099</c:v>
                </c:pt>
                <c:pt idx="71">
                  <c:v>28.100000000000101</c:v>
                </c:pt>
              </c:numCache>
            </c:numRef>
          </c:xVal>
          <c:yVal>
            <c:numRef>
              <c:f>'BCC,1458byte'!$EH$19:$EH$90</c:f>
              <c:numCache>
                <c:formatCode>0.0000_ </c:formatCode>
                <c:ptCount val="7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0.99999333328888884</c:v>
                </c:pt>
                <c:pt idx="16">
                  <c:v>0.99979331061577537</c:v>
                </c:pt>
                <c:pt idx="17">
                  <c:v>0.99959994664532192</c:v>
                </c:pt>
                <c:pt idx="18">
                  <c:v>0.99863946645461144</c:v>
                </c:pt>
                <c:pt idx="19">
                  <c:v>0.99582128264373004</c:v>
                </c:pt>
                <c:pt idx="20">
                  <c:v>0.9894933577835946</c:v>
                </c:pt>
                <c:pt idx="21">
                  <c:v>0.97909334072954668</c:v>
                </c:pt>
                <c:pt idx="22">
                  <c:v>0.96101896328838265</c:v>
                </c:pt>
                <c:pt idx="23">
                  <c:v>0.93791874733296288</c:v>
                </c:pt>
                <c:pt idx="24">
                  <c:v>0.90223723595844108</c:v>
                </c:pt>
                <c:pt idx="25">
                  <c:v>0.859394975101204</c:v>
                </c:pt>
                <c:pt idx="26">
                  <c:v>0.80463141865319254</c:v>
                </c:pt>
                <c:pt idx="27">
                  <c:v>0.75084879164134621</c:v>
                </c:pt>
                <c:pt idx="28">
                  <c:v>0.68592635789883361</c:v>
                </c:pt>
                <c:pt idx="29">
                  <c:v>0.62395201883158868</c:v>
                </c:pt>
                <c:pt idx="30">
                  <c:v>0.55737541851710803</c:v>
                </c:pt>
                <c:pt idx="31">
                  <c:v>0.49103396764655627</c:v>
                </c:pt>
                <c:pt idx="32">
                  <c:v>0.42930710086323826</c:v>
                </c:pt>
                <c:pt idx="33">
                  <c:v>0.37086866486215003</c:v>
                </c:pt>
                <c:pt idx="34">
                  <c:v>0.31582484768608954</c:v>
                </c:pt>
                <c:pt idx="35">
                  <c:v>0.27305337446266081</c:v>
                </c:pt>
                <c:pt idx="36">
                  <c:v>0.2255591659163079</c:v>
                </c:pt>
                <c:pt idx="37">
                  <c:v>0.19183246458408851</c:v>
                </c:pt>
                <c:pt idx="38">
                  <c:v>0.16190488009896226</c:v>
                </c:pt>
                <c:pt idx="39">
                  <c:v>0.13286150689359927</c:v>
                </c:pt>
                <c:pt idx="40">
                  <c:v>0.11006276427462093</c:v>
                </c:pt>
                <c:pt idx="41">
                  <c:v>9.249825757565841E-2</c:v>
                </c:pt>
                <c:pt idx="42">
                  <c:v>7.3046879505929613E-2</c:v>
                </c:pt>
                <c:pt idx="43">
                  <c:v>5.9727489007388918E-2</c:v>
                </c:pt>
                <c:pt idx="44">
                  <c:v>5.1297039072676583E-2</c:v>
                </c:pt>
                <c:pt idx="45">
                  <c:v>4.219310697369498E-2</c:v>
                </c:pt>
                <c:pt idx="46">
                  <c:v>3.2085916754691628E-2</c:v>
                </c:pt>
                <c:pt idx="47">
                  <c:v>2.5849845144724375E-2</c:v>
                </c:pt>
                <c:pt idx="48">
                  <c:v>2.0677521464373207E-2</c:v>
                </c:pt>
                <c:pt idx="49">
                  <c:v>1.5135153165216214E-2</c:v>
                </c:pt>
                <c:pt idx="50">
                  <c:v>1.0606285580220639E-2</c:v>
                </c:pt>
                <c:pt idx="51">
                  <c:v>8.8742173481621348E-3</c:v>
                </c:pt>
                <c:pt idx="52">
                  <c:v>6.7457564548403333E-3</c:v>
                </c:pt>
                <c:pt idx="53">
                  <c:v>5.3877235979355904E-3</c:v>
                </c:pt>
                <c:pt idx="54">
                  <c:v>3.9263242181472296E-3</c:v>
                </c:pt>
                <c:pt idx="55">
                  <c:v>3.1178025289112917E-3</c:v>
                </c:pt>
                <c:pt idx="56">
                  <c:v>2.3014798290164635E-3</c:v>
                </c:pt>
                <c:pt idx="57">
                  <c:v>1.9127854245287034E-3</c:v>
                </c:pt>
                <c:pt idx="58">
                  <c:v>1.4436903800270984E-3</c:v>
                </c:pt>
                <c:pt idx="59">
                  <c:v>9.321697517861592E-4</c:v>
                </c:pt>
                <c:pt idx="60">
                  <c:v>4.0412400206221976E-4</c:v>
                </c:pt>
                <c:pt idx="61">
                  <c:v>6.0909769331364268E-4</c:v>
                </c:pt>
                <c:pt idx="62">
                  <c:v>5.2915026221291863E-4</c:v>
                </c:pt>
                <c:pt idx="63">
                  <c:v>3.3466401061363029E-4</c:v>
                </c:pt>
                <c:pt idx="64">
                  <c:v>2.8982753492378885E-4</c:v>
                </c:pt>
                <c:pt idx="65">
                  <c:v>0</c:v>
                </c:pt>
                <c:pt idx="66">
                  <c:v>1.6124515496597106E-4</c:v>
                </c:pt>
                <c:pt idx="67">
                  <c:v>0</c:v>
                </c:pt>
                <c:pt idx="68">
                  <c:v>1.9999999999999993E-4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</c:numRef>
          </c:yVal>
          <c:smooth val="1"/>
        </c:ser>
        <c:axId val="86764544"/>
        <c:axId val="80352000"/>
      </c:scatterChart>
      <c:valAx>
        <c:axId val="86764544"/>
        <c:scaling>
          <c:orientation val="minMax"/>
          <c:max val="30"/>
          <c:min val="-6"/>
        </c:scaling>
        <c:axPos val="b"/>
        <c:numFmt formatCode="0.00_ " sourceLinked="1"/>
        <c:tickLblPos val="high"/>
        <c:txPr>
          <a:bodyPr/>
          <a:lstStyle/>
          <a:p>
            <a:pPr>
              <a:defRPr sz="1600"/>
            </a:pPr>
            <a:endParaRPr lang="zh-CN"/>
          </a:p>
        </c:txPr>
        <c:crossAx val="80352000"/>
        <c:crosses val="autoZero"/>
        <c:crossBetween val="midCat"/>
        <c:minorUnit val="0.2"/>
      </c:valAx>
      <c:valAx>
        <c:axId val="80352000"/>
        <c:scaling>
          <c:logBase val="10"/>
          <c:orientation val="minMax"/>
          <c:max val="1.1000000000000001"/>
          <c:min val="1.0000000000000005E-2"/>
        </c:scaling>
        <c:axPos val="l"/>
        <c:majorGridlines/>
        <c:numFmt formatCode="0.E+00" sourceLinked="0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86764544"/>
        <c:crossesAt val="-6"/>
        <c:crossBetween val="midCat"/>
      </c:valAx>
    </c:plotArea>
    <c:legend>
      <c:legendPos val="r"/>
      <c:layout/>
      <c:txPr>
        <a:bodyPr/>
        <a:lstStyle/>
        <a:p>
          <a:pPr>
            <a:defRPr sz="1600"/>
          </a:pPr>
          <a:endParaRPr lang="zh-CN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608636811023631"/>
          <c:y val="0.10333029345970256"/>
          <c:w val="0.6695775918635174"/>
          <c:h val="0.8582188018981497"/>
        </c:manualLayout>
      </c:layout>
      <c:scatterChart>
        <c:scatterStyle val="smoothMarker"/>
        <c:ser>
          <c:idx val="0"/>
          <c:order val="0"/>
          <c:tx>
            <c:v>MCS0</c:v>
          </c:tx>
          <c:spPr>
            <a:ln w="63500"/>
          </c:spPr>
          <c:marker>
            <c:symbol val="none"/>
          </c:marker>
          <c:xVal>
            <c:numRef>
              <c:f>'LDPC,1458byte'!$A$19:$A$39</c:f>
              <c:numCache>
                <c:formatCode>0.00_ </c:formatCode>
                <c:ptCount val="21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-0.70000000000000029</c:v>
                </c:pt>
                <c:pt idx="14">
                  <c:v>-0.60000000000000031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-0.30000000000000016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</c:numCache>
            </c:numRef>
          </c:xVal>
          <c:yVal>
            <c:numRef>
              <c:f>'LDPC,1458byte'!$L$19:$L$39</c:f>
              <c:numCache>
                <c:formatCode>0.0000_ 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0.99979995998666127</c:v>
                </c:pt>
                <c:pt idx="4">
                  <c:v>0.99648802715221918</c:v>
                </c:pt>
                <c:pt idx="5">
                  <c:v>0.97847069539961373</c:v>
                </c:pt>
                <c:pt idx="6">
                  <c:v>0.97403753718611763</c:v>
                </c:pt>
                <c:pt idx="7">
                  <c:v>0.90688847538391082</c:v>
                </c:pt>
                <c:pt idx="8">
                  <c:v>0.75403206693096847</c:v>
                </c:pt>
                <c:pt idx="9">
                  <c:v>0.57471722797689362</c:v>
                </c:pt>
                <c:pt idx="10">
                  <c:v>0.37258377470461679</c:v>
                </c:pt>
                <c:pt idx="11">
                  <c:v>0.1936946839519734</c:v>
                </c:pt>
                <c:pt idx="12">
                  <c:v>9.8162757795333497E-2</c:v>
                </c:pt>
                <c:pt idx="13">
                  <c:v>4.0041174269113342E-2</c:v>
                </c:pt>
                <c:pt idx="14">
                  <c:v>1.7365833337350985E-2</c:v>
                </c:pt>
                <c:pt idx="15">
                  <c:v>8.5505727874533293E-3</c:v>
                </c:pt>
                <c:pt idx="16">
                  <c:v>1.8219533831254002E-3</c:v>
                </c:pt>
                <c:pt idx="17">
                  <c:v>1.7748239349298861E-3</c:v>
                </c:pt>
                <c:pt idx="18">
                  <c:v>1.0488088481701513E-3</c:v>
                </c:pt>
                <c:pt idx="19">
                  <c:v>7.0000000000000043E-4</c:v>
                </c:pt>
                <c:pt idx="20">
                  <c:v>4.0000000000000034E-4</c:v>
                </c:pt>
              </c:numCache>
            </c:numRef>
          </c:yVal>
          <c:smooth val="1"/>
        </c:ser>
        <c:ser>
          <c:idx val="1"/>
          <c:order val="1"/>
          <c:tx>
            <c:v>MCS1</c:v>
          </c:tx>
          <c:spPr>
            <a:ln w="63500"/>
          </c:spPr>
          <c:marker>
            <c:symbol val="none"/>
          </c:marker>
          <c:xVal>
            <c:numRef>
              <c:f>'LDPC,1458byte'!$O$19:$O$39</c:f>
              <c:numCache>
                <c:formatCode>0.00_ </c:formatCode>
                <c:ptCount val="2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</c:numCache>
            </c:numRef>
          </c:xVal>
          <c:yVal>
            <c:numRef>
              <c:f>'LDPC,1458byte'!$Z$19:$Z$39</c:f>
              <c:numCache>
                <c:formatCode>0.0000_ 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0.9998666488849367</c:v>
                </c:pt>
                <c:pt idx="4">
                  <c:v>0.9973267132394098</c:v>
                </c:pt>
                <c:pt idx="5">
                  <c:v>0.99528749383699355</c:v>
                </c:pt>
                <c:pt idx="6">
                  <c:v>0.98453987287270506</c:v>
                </c:pt>
                <c:pt idx="7">
                  <c:v>0.91105494127358932</c:v>
                </c:pt>
                <c:pt idx="8">
                  <c:v>0.7717158946711391</c:v>
                </c:pt>
                <c:pt idx="9">
                  <c:v>0.5794125746119313</c:v>
                </c:pt>
                <c:pt idx="10">
                  <c:v>0.35860261384140191</c:v>
                </c:pt>
                <c:pt idx="11">
                  <c:v>0.19428606444063809</c:v>
                </c:pt>
                <c:pt idx="12">
                  <c:v>9.6237767827642623E-2</c:v>
                </c:pt>
                <c:pt idx="13">
                  <c:v>4.1822897491927288E-2</c:v>
                </c:pt>
                <c:pt idx="14">
                  <c:v>1.7606961777547659E-2</c:v>
                </c:pt>
                <c:pt idx="15">
                  <c:v>0</c:v>
                </c:pt>
                <c:pt idx="16">
                  <c:v>0</c:v>
                </c:pt>
                <c:pt idx="17">
                  <c:v>2.1447610589527253E-3</c:v>
                </c:pt>
                <c:pt idx="18">
                  <c:v>1.2999999999999989E-3</c:v>
                </c:pt>
                <c:pt idx="19">
                  <c:v>6.9282032302755113E-4</c:v>
                </c:pt>
                <c:pt idx="20">
                  <c:v>4.0000000000000034E-4</c:v>
                </c:pt>
              </c:numCache>
            </c:numRef>
          </c:yVal>
          <c:smooth val="1"/>
        </c:ser>
        <c:ser>
          <c:idx val="2"/>
          <c:order val="2"/>
          <c:tx>
            <c:v>MCS2</c:v>
          </c:tx>
          <c:spPr>
            <a:ln w="63500"/>
          </c:spPr>
          <c:marker>
            <c:symbol val="none"/>
          </c:marker>
          <c:xVal>
            <c:numRef>
              <c:f>'LDPC,1458byte'!$AC$25:$AC$45</c:f>
              <c:numCache>
                <c:formatCode>0.00_ </c:formatCode>
                <c:ptCount val="21"/>
                <c:pt idx="0">
                  <c:v>3.6</c:v>
                </c:pt>
                <c:pt idx="1">
                  <c:v>3.7</c:v>
                </c:pt>
                <c:pt idx="2">
                  <c:v>3.8</c:v>
                </c:pt>
                <c:pt idx="3">
                  <c:v>3.9</c:v>
                </c:pt>
                <c:pt idx="4">
                  <c:v>4</c:v>
                </c:pt>
                <c:pt idx="5">
                  <c:v>4.0999999999999996</c:v>
                </c:pt>
                <c:pt idx="6">
                  <c:v>4.2</c:v>
                </c:pt>
                <c:pt idx="7">
                  <c:v>4.3</c:v>
                </c:pt>
                <c:pt idx="8">
                  <c:v>4.4000000000000004</c:v>
                </c:pt>
                <c:pt idx="9">
                  <c:v>4.5</c:v>
                </c:pt>
                <c:pt idx="10">
                  <c:v>4.5999999999999996</c:v>
                </c:pt>
                <c:pt idx="11">
                  <c:v>4.7</c:v>
                </c:pt>
                <c:pt idx="12">
                  <c:v>4.8</c:v>
                </c:pt>
                <c:pt idx="13">
                  <c:v>4.9000000000000004</c:v>
                </c:pt>
                <c:pt idx="14">
                  <c:v>5</c:v>
                </c:pt>
                <c:pt idx="15">
                  <c:v>5.0999999999999996</c:v>
                </c:pt>
                <c:pt idx="16">
                  <c:v>5.2</c:v>
                </c:pt>
                <c:pt idx="17">
                  <c:v>5.3</c:v>
                </c:pt>
                <c:pt idx="18">
                  <c:v>5.4</c:v>
                </c:pt>
                <c:pt idx="19">
                  <c:v>5.5</c:v>
                </c:pt>
                <c:pt idx="20">
                  <c:v>5.6</c:v>
                </c:pt>
              </c:numCache>
            </c:numRef>
          </c:xVal>
          <c:yVal>
            <c:numRef>
              <c:f>'LDPC,1458byte'!$AN$25:$AN$45</c:f>
              <c:numCache>
                <c:formatCode>0.0000_ 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0.99989999666633378</c:v>
                </c:pt>
                <c:pt idx="5">
                  <c:v>0.99829925577556822</c:v>
                </c:pt>
                <c:pt idx="6">
                  <c:v>0.98302535856374562</c:v>
                </c:pt>
                <c:pt idx="7">
                  <c:v>0.91560009208219995</c:v>
                </c:pt>
                <c:pt idx="8">
                  <c:v>0.76283401780950411</c:v>
                </c:pt>
                <c:pt idx="9">
                  <c:v>0.54753054916798238</c:v>
                </c:pt>
                <c:pt idx="10">
                  <c:v>0.33352835146375798</c:v>
                </c:pt>
                <c:pt idx="11">
                  <c:v>0.16895476323874895</c:v>
                </c:pt>
                <c:pt idx="12">
                  <c:v>7.0199810065962875E-2</c:v>
                </c:pt>
                <c:pt idx="13">
                  <c:v>2.8235107926161958E-2</c:v>
                </c:pt>
                <c:pt idx="14">
                  <c:v>1.108526573551139E-2</c:v>
                </c:pt>
                <c:pt idx="15">
                  <c:v>3.5359025655127031E-3</c:v>
                </c:pt>
                <c:pt idx="16">
                  <c:v>9.5234140827873579E-4</c:v>
                </c:pt>
                <c:pt idx="17">
                  <c:v>4.2553519657043706E-4</c:v>
                </c:pt>
                <c:pt idx="18">
                  <c:v>6.3245553203367555E-4</c:v>
                </c:pt>
                <c:pt idx="19">
                  <c:v>8.0000000000000069E-4</c:v>
                </c:pt>
                <c:pt idx="20">
                  <c:v>3.0000000000000024E-4</c:v>
                </c:pt>
              </c:numCache>
            </c:numRef>
          </c:yVal>
          <c:smooth val="1"/>
        </c:ser>
        <c:ser>
          <c:idx val="3"/>
          <c:order val="3"/>
          <c:tx>
            <c:v>MCS3</c:v>
          </c:tx>
          <c:spPr>
            <a:ln w="63500"/>
          </c:spPr>
          <c:marker>
            <c:symbol val="none"/>
          </c:marker>
          <c:xVal>
            <c:numRef>
              <c:f>'LDPC,1458byte'!$AQ$19:$AQ$44</c:f>
              <c:numCache>
                <c:formatCode>0.00_ </c:formatCode>
                <c:ptCount val="26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7.4999999999999902</c:v>
                </c:pt>
                <c:pt idx="16">
                  <c:v>7.5999999999999899</c:v>
                </c:pt>
                <c:pt idx="17">
                  <c:v>7.6999999999999895</c:v>
                </c:pt>
                <c:pt idx="18">
                  <c:v>7.7999999999999901</c:v>
                </c:pt>
                <c:pt idx="19">
                  <c:v>7.8999999999999897</c:v>
                </c:pt>
                <c:pt idx="20">
                  <c:v>7.9999999999999902</c:v>
                </c:pt>
                <c:pt idx="21">
                  <c:v>8.0999999999999961</c:v>
                </c:pt>
                <c:pt idx="22">
                  <c:v>8.1999999999999957</c:v>
                </c:pt>
                <c:pt idx="23">
                  <c:v>8.2999999999999954</c:v>
                </c:pt>
                <c:pt idx="24">
                  <c:v>8.3999999999999986</c:v>
                </c:pt>
                <c:pt idx="25">
                  <c:v>8.4999999999999964</c:v>
                </c:pt>
              </c:numCache>
            </c:numRef>
          </c:xVal>
          <c:yVal>
            <c:numRef>
              <c:f>'LDPC,1458byte'!$BB$19:$BB$44</c:f>
              <c:numCache>
                <c:formatCode>0.0000_ 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0.9998666488849367</c:v>
                </c:pt>
                <c:pt idx="9">
                  <c:v>0.99783215718682716</c:v>
                </c:pt>
                <c:pt idx="10">
                  <c:v>0.98406805442905476</c:v>
                </c:pt>
                <c:pt idx="11">
                  <c:v>0.92705323887104352</c:v>
                </c:pt>
                <c:pt idx="12">
                  <c:v>0.80531792245489342</c:v>
                </c:pt>
                <c:pt idx="13">
                  <c:v>0.62511090938407643</c:v>
                </c:pt>
                <c:pt idx="14">
                  <c:v>0.42590726819898433</c:v>
                </c:pt>
                <c:pt idx="15">
                  <c:v>0.25880291714838632</c:v>
                </c:pt>
                <c:pt idx="16">
                  <c:v>0.13784673315199025</c:v>
                </c:pt>
                <c:pt idx="17">
                  <c:v>6.7503786893167439E-2</c:v>
                </c:pt>
                <c:pt idx="18">
                  <c:v>2.5859336019479859E-2</c:v>
                </c:pt>
                <c:pt idx="19">
                  <c:v>1.4075920876286518E-2</c:v>
                </c:pt>
                <c:pt idx="20">
                  <c:v>5.775960747937051E-3</c:v>
                </c:pt>
                <c:pt idx="21">
                  <c:v>2.4066942733955011E-3</c:v>
                </c:pt>
                <c:pt idx="22">
                  <c:v>1.5039893804893757E-3</c:v>
                </c:pt>
                <c:pt idx="23">
                  <c:v>1.2489995996796792E-3</c:v>
                </c:pt>
                <c:pt idx="24">
                  <c:v>1.0000000000000009E-3</c:v>
                </c:pt>
                <c:pt idx="25">
                  <c:v>5.0000000000000034E-4</c:v>
                </c:pt>
              </c:numCache>
            </c:numRef>
          </c:yVal>
          <c:smooth val="1"/>
        </c:ser>
        <c:ser>
          <c:idx val="4"/>
          <c:order val="4"/>
          <c:tx>
            <c:v>MCS4</c:v>
          </c:tx>
          <c:spPr>
            <a:ln w="63500"/>
          </c:spPr>
          <c:marker>
            <c:symbol val="none"/>
          </c:marker>
          <c:xVal>
            <c:numRef>
              <c:f>'LDPC,1458byte'!$BE$19:$BE$49</c:f>
              <c:numCache>
                <c:formatCode>0.00_ </c:formatCode>
                <c:ptCount val="31"/>
                <c:pt idx="0">
                  <c:v>9</c:v>
                </c:pt>
                <c:pt idx="1">
                  <c:v>9.1</c:v>
                </c:pt>
                <c:pt idx="2">
                  <c:v>9.2000000000000011</c:v>
                </c:pt>
                <c:pt idx="3">
                  <c:v>9.3000000000000007</c:v>
                </c:pt>
                <c:pt idx="4">
                  <c:v>9.4</c:v>
                </c:pt>
                <c:pt idx="5">
                  <c:v>9.5</c:v>
                </c:pt>
                <c:pt idx="6">
                  <c:v>9.6</c:v>
                </c:pt>
                <c:pt idx="7">
                  <c:v>9.7000000000000011</c:v>
                </c:pt>
                <c:pt idx="8">
                  <c:v>9.8000000000000007</c:v>
                </c:pt>
                <c:pt idx="9">
                  <c:v>9.9</c:v>
                </c:pt>
                <c:pt idx="10">
                  <c:v>10</c:v>
                </c:pt>
                <c:pt idx="11">
                  <c:v>10.1</c:v>
                </c:pt>
                <c:pt idx="12">
                  <c:v>10.200000000000001</c:v>
                </c:pt>
                <c:pt idx="13">
                  <c:v>10.3</c:v>
                </c:pt>
                <c:pt idx="14">
                  <c:v>10.4</c:v>
                </c:pt>
                <c:pt idx="15">
                  <c:v>10.5</c:v>
                </c:pt>
                <c:pt idx="16">
                  <c:v>10.6</c:v>
                </c:pt>
                <c:pt idx="17">
                  <c:v>10.7</c:v>
                </c:pt>
                <c:pt idx="18">
                  <c:v>10.8</c:v>
                </c:pt>
                <c:pt idx="19">
                  <c:v>10.9</c:v>
                </c:pt>
                <c:pt idx="20">
                  <c:v>11</c:v>
                </c:pt>
                <c:pt idx="21">
                  <c:v>11.1</c:v>
                </c:pt>
                <c:pt idx="22">
                  <c:v>11.2</c:v>
                </c:pt>
                <c:pt idx="23">
                  <c:v>11.3</c:v>
                </c:pt>
                <c:pt idx="24">
                  <c:v>11.4</c:v>
                </c:pt>
                <c:pt idx="25">
                  <c:v>11.5</c:v>
                </c:pt>
                <c:pt idx="26">
                  <c:v>11.6</c:v>
                </c:pt>
                <c:pt idx="27">
                  <c:v>11.7</c:v>
                </c:pt>
                <c:pt idx="28">
                  <c:v>11.8</c:v>
                </c:pt>
                <c:pt idx="29">
                  <c:v>11.9</c:v>
                </c:pt>
                <c:pt idx="30">
                  <c:v>12</c:v>
                </c:pt>
              </c:numCache>
            </c:numRef>
          </c:xVal>
          <c:yVal>
            <c:numRef>
              <c:f>'LDPC,1458byte'!$BP$19:$BP$49</c:f>
              <c:numCache>
                <c:formatCode>0.0000_ 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0.9999333288883947</c:v>
                </c:pt>
                <c:pt idx="11">
                  <c:v>0.9990657941979586</c:v>
                </c:pt>
                <c:pt idx="12">
                  <c:v>0.99274752881772732</c:v>
                </c:pt>
                <c:pt idx="13">
                  <c:v>0.96648959631574594</c:v>
                </c:pt>
                <c:pt idx="14">
                  <c:v>0.9018497436714209</c:v>
                </c:pt>
                <c:pt idx="15">
                  <c:v>0.79113178104902859</c:v>
                </c:pt>
                <c:pt idx="16">
                  <c:v>0.6386332127172456</c:v>
                </c:pt>
                <c:pt idx="17">
                  <c:v>0.4597258925242938</c:v>
                </c:pt>
                <c:pt idx="18">
                  <c:v>0.28268731614757681</c:v>
                </c:pt>
                <c:pt idx="19">
                  <c:v>0.15276375433195438</c:v>
                </c:pt>
                <c:pt idx="20">
                  <c:v>7.0676294028718945E-2</c:v>
                </c:pt>
                <c:pt idx="21">
                  <c:v>2.9545825550299137E-2</c:v>
                </c:pt>
                <c:pt idx="22">
                  <c:v>1.1738945389818872E-2</c:v>
                </c:pt>
                <c:pt idx="23">
                  <c:v>4.6539335429011284E-3</c:v>
                </c:pt>
                <c:pt idx="24">
                  <c:v>2.0676836248290846E-3</c:v>
                </c:pt>
                <c:pt idx="25">
                  <c:v>6.3163595976563824E-4</c:v>
                </c:pt>
                <c:pt idx="26">
                  <c:v>6.9282032302755113E-4</c:v>
                </c:pt>
                <c:pt idx="27">
                  <c:v>2.4494897427831811E-4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</c:ser>
        <c:ser>
          <c:idx val="5"/>
          <c:order val="5"/>
          <c:tx>
            <c:v>MCS5</c:v>
          </c:tx>
          <c:spPr>
            <a:ln w="63500"/>
          </c:spPr>
          <c:marker>
            <c:symbol val="none"/>
          </c:marker>
          <c:xVal>
            <c:numRef>
              <c:f>'LDPC,1458byte'!$BS$19:$BS$47</c:f>
              <c:numCache>
                <c:formatCode>0.00_ </c:formatCode>
                <c:ptCount val="29"/>
                <c:pt idx="0">
                  <c:v>13</c:v>
                </c:pt>
                <c:pt idx="1">
                  <c:v>13.1</c:v>
                </c:pt>
                <c:pt idx="2">
                  <c:v>13.2</c:v>
                </c:pt>
                <c:pt idx="3">
                  <c:v>13.3</c:v>
                </c:pt>
                <c:pt idx="4">
                  <c:v>13.4</c:v>
                </c:pt>
                <c:pt idx="5">
                  <c:v>13.5</c:v>
                </c:pt>
                <c:pt idx="6">
                  <c:v>13.6</c:v>
                </c:pt>
                <c:pt idx="7">
                  <c:v>13.7</c:v>
                </c:pt>
                <c:pt idx="8">
                  <c:v>13.8</c:v>
                </c:pt>
                <c:pt idx="9">
                  <c:v>13.9</c:v>
                </c:pt>
                <c:pt idx="10">
                  <c:v>14</c:v>
                </c:pt>
                <c:pt idx="11">
                  <c:v>14.1</c:v>
                </c:pt>
                <c:pt idx="12">
                  <c:v>14.2</c:v>
                </c:pt>
                <c:pt idx="13">
                  <c:v>14.3</c:v>
                </c:pt>
                <c:pt idx="14">
                  <c:v>14.4</c:v>
                </c:pt>
                <c:pt idx="15">
                  <c:v>14.5</c:v>
                </c:pt>
                <c:pt idx="16">
                  <c:v>14.6</c:v>
                </c:pt>
                <c:pt idx="17">
                  <c:v>14.7</c:v>
                </c:pt>
                <c:pt idx="18">
                  <c:v>14.8</c:v>
                </c:pt>
                <c:pt idx="19">
                  <c:v>14.9</c:v>
                </c:pt>
                <c:pt idx="20">
                  <c:v>15</c:v>
                </c:pt>
                <c:pt idx="21">
                  <c:v>15.1</c:v>
                </c:pt>
                <c:pt idx="22">
                  <c:v>15.2</c:v>
                </c:pt>
                <c:pt idx="23">
                  <c:v>15.3</c:v>
                </c:pt>
                <c:pt idx="24">
                  <c:v>15.4</c:v>
                </c:pt>
                <c:pt idx="25">
                  <c:v>15.5</c:v>
                </c:pt>
                <c:pt idx="26">
                  <c:v>15.6</c:v>
                </c:pt>
                <c:pt idx="27">
                  <c:v>15.7</c:v>
                </c:pt>
                <c:pt idx="28">
                  <c:v>15.8</c:v>
                </c:pt>
              </c:numCache>
            </c:numRef>
          </c:xVal>
          <c:yVal>
            <c:numRef>
              <c:f>'LDPC,1458byte'!$CD$19:$CD$47</c:f>
              <c:numCache>
                <c:formatCode>0.0000_ </c:formatCode>
                <c:ptCount val="2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0.9999333288883947</c:v>
                </c:pt>
                <c:pt idx="11">
                  <c:v>0.99963319880666746</c:v>
                </c:pt>
                <c:pt idx="12">
                  <c:v>0.99689034003837862</c:v>
                </c:pt>
                <c:pt idx="13">
                  <c:v>0.98539339247092328</c:v>
                </c:pt>
                <c:pt idx="14">
                  <c:v>0.95080608222930263</c:v>
                </c:pt>
                <c:pt idx="15">
                  <c:v>0.88090299011324358</c:v>
                </c:pt>
                <c:pt idx="16">
                  <c:v>0.76252723604370654</c:v>
                </c:pt>
                <c:pt idx="17">
                  <c:v>0.60812407108446409</c:v>
                </c:pt>
                <c:pt idx="18">
                  <c:v>0.43181140282318131</c:v>
                </c:pt>
                <c:pt idx="19">
                  <c:v>0.27436630727108852</c:v>
                </c:pt>
                <c:pt idx="20">
                  <c:v>0.15351545459380211</c:v>
                </c:pt>
                <c:pt idx="21">
                  <c:v>7.9080558213742033E-2</c:v>
                </c:pt>
                <c:pt idx="22">
                  <c:v>3.6086010391632395E-2</c:v>
                </c:pt>
                <c:pt idx="23">
                  <c:v>1.549395532597982E-2</c:v>
                </c:pt>
                <c:pt idx="24">
                  <c:v>6.9067357035745977E-3</c:v>
                </c:pt>
                <c:pt idx="25">
                  <c:v>3.2139280917113846E-3</c:v>
                </c:pt>
                <c:pt idx="26">
                  <c:v>8.2323528512012615E-4</c:v>
                </c:pt>
                <c:pt idx="27">
                  <c:v>4.8805000383425411E-4</c:v>
                </c:pt>
                <c:pt idx="28">
                  <c:v>0</c:v>
                </c:pt>
              </c:numCache>
            </c:numRef>
          </c:yVal>
          <c:smooth val="1"/>
        </c:ser>
        <c:ser>
          <c:idx val="6"/>
          <c:order val="6"/>
          <c:tx>
            <c:v>MCS6</c:v>
          </c:tx>
          <c:spPr>
            <a:ln w="63500"/>
          </c:spPr>
          <c:marker>
            <c:symbol val="none"/>
          </c:marker>
          <c:xVal>
            <c:numRef>
              <c:f>'LDPC,1458byte'!$CG$19:$CG$49</c:f>
              <c:numCache>
                <c:formatCode>0.00_ </c:formatCode>
                <c:ptCount val="31"/>
                <c:pt idx="0">
                  <c:v>14</c:v>
                </c:pt>
                <c:pt idx="1">
                  <c:v>14.1</c:v>
                </c:pt>
                <c:pt idx="2">
                  <c:v>14.2</c:v>
                </c:pt>
                <c:pt idx="3">
                  <c:v>14.3</c:v>
                </c:pt>
                <c:pt idx="4">
                  <c:v>14.4</c:v>
                </c:pt>
                <c:pt idx="5">
                  <c:v>14.5</c:v>
                </c:pt>
                <c:pt idx="6">
                  <c:v>14.6</c:v>
                </c:pt>
                <c:pt idx="7">
                  <c:v>14.7</c:v>
                </c:pt>
                <c:pt idx="8">
                  <c:v>14.8</c:v>
                </c:pt>
                <c:pt idx="9">
                  <c:v>14.9</c:v>
                </c:pt>
                <c:pt idx="10">
                  <c:v>15</c:v>
                </c:pt>
                <c:pt idx="11">
                  <c:v>15.1</c:v>
                </c:pt>
                <c:pt idx="12">
                  <c:v>15.2</c:v>
                </c:pt>
                <c:pt idx="13">
                  <c:v>15.3</c:v>
                </c:pt>
                <c:pt idx="14">
                  <c:v>15.4</c:v>
                </c:pt>
                <c:pt idx="15">
                  <c:v>15.5</c:v>
                </c:pt>
                <c:pt idx="16">
                  <c:v>15.6</c:v>
                </c:pt>
                <c:pt idx="17">
                  <c:v>15.7</c:v>
                </c:pt>
                <c:pt idx="18">
                  <c:v>15.8</c:v>
                </c:pt>
                <c:pt idx="19">
                  <c:v>15.9</c:v>
                </c:pt>
                <c:pt idx="20">
                  <c:v>16</c:v>
                </c:pt>
                <c:pt idx="21">
                  <c:v>16.100000000000001</c:v>
                </c:pt>
                <c:pt idx="22">
                  <c:v>16.2</c:v>
                </c:pt>
                <c:pt idx="23">
                  <c:v>16.3</c:v>
                </c:pt>
                <c:pt idx="24">
                  <c:v>16.399999999999999</c:v>
                </c:pt>
                <c:pt idx="25">
                  <c:v>16.5</c:v>
                </c:pt>
                <c:pt idx="26">
                  <c:v>16.600000000000001</c:v>
                </c:pt>
                <c:pt idx="27">
                  <c:v>16.7</c:v>
                </c:pt>
                <c:pt idx="28">
                  <c:v>16.8</c:v>
                </c:pt>
                <c:pt idx="29">
                  <c:v>16.899999999999999</c:v>
                </c:pt>
                <c:pt idx="30">
                  <c:v>17</c:v>
                </c:pt>
              </c:numCache>
            </c:numRef>
          </c:xVal>
          <c:yVal>
            <c:numRef>
              <c:f>'LDPC,1458byte'!$CR$19:$CR$49</c:f>
              <c:numCache>
                <c:formatCode>0.0000_ 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0.99994999874993751</c:v>
                </c:pt>
                <c:pt idx="12">
                  <c:v>0.9995498987044118</c:v>
                </c:pt>
                <c:pt idx="13">
                  <c:v>0.99574093016205778</c:v>
                </c:pt>
                <c:pt idx="14">
                  <c:v>0.97826376811164728</c:v>
                </c:pt>
                <c:pt idx="15">
                  <c:v>0.95137382026520079</c:v>
                </c:pt>
                <c:pt idx="16">
                  <c:v>0.88324914572843949</c:v>
                </c:pt>
                <c:pt idx="17">
                  <c:v>0.78086047603682041</c:v>
                </c:pt>
                <c:pt idx="18">
                  <c:v>0.64963877070631992</c:v>
                </c:pt>
                <c:pt idx="19">
                  <c:v>0.50189864410866269</c:v>
                </c:pt>
                <c:pt idx="20">
                  <c:v>0.35341028995004903</c:v>
                </c:pt>
                <c:pt idx="21">
                  <c:v>0.22673048336711246</c:v>
                </c:pt>
                <c:pt idx="22">
                  <c:v>0.1273892193912749</c:v>
                </c:pt>
                <c:pt idx="23">
                  <c:v>6.6073303922560556E-2</c:v>
                </c:pt>
                <c:pt idx="24">
                  <c:v>3.2257813142127209E-2</c:v>
                </c:pt>
                <c:pt idx="25">
                  <c:v>1.4080300441247501E-2</c:v>
                </c:pt>
                <c:pt idx="26">
                  <c:v>6.6391308679997008E-3</c:v>
                </c:pt>
                <c:pt idx="27">
                  <c:v>1.1000000000000012E-2</c:v>
                </c:pt>
                <c:pt idx="28">
                  <c:v>4.0348482003664029E-3</c:v>
                </c:pt>
                <c:pt idx="29">
                  <c:v>2.049390153191923E-3</c:v>
                </c:pt>
                <c:pt idx="30">
                  <c:v>9.7979589711327114E-4</c:v>
                </c:pt>
              </c:numCache>
            </c:numRef>
          </c:yVal>
          <c:smooth val="1"/>
        </c:ser>
        <c:ser>
          <c:idx val="7"/>
          <c:order val="7"/>
          <c:tx>
            <c:v>MCS7</c:v>
          </c:tx>
          <c:spPr>
            <a:ln w="63500"/>
          </c:spPr>
          <c:marker>
            <c:symbol val="none"/>
          </c:marker>
          <c:xVal>
            <c:numRef>
              <c:f>'LDPC,1458byte'!$CU$19:$CU$49</c:f>
              <c:numCache>
                <c:formatCode>0.00_ </c:formatCode>
                <c:ptCount val="31"/>
                <c:pt idx="0">
                  <c:v>16</c:v>
                </c:pt>
                <c:pt idx="1">
                  <c:v>16.100000000000001</c:v>
                </c:pt>
                <c:pt idx="2">
                  <c:v>16.2</c:v>
                </c:pt>
                <c:pt idx="3">
                  <c:v>16.3</c:v>
                </c:pt>
                <c:pt idx="4">
                  <c:v>16.399999999999999</c:v>
                </c:pt>
                <c:pt idx="5">
                  <c:v>16.5</c:v>
                </c:pt>
                <c:pt idx="6">
                  <c:v>16.600000000000001</c:v>
                </c:pt>
                <c:pt idx="7">
                  <c:v>16.7</c:v>
                </c:pt>
                <c:pt idx="8">
                  <c:v>16.8</c:v>
                </c:pt>
                <c:pt idx="9">
                  <c:v>16.899999999999999</c:v>
                </c:pt>
                <c:pt idx="10">
                  <c:v>17</c:v>
                </c:pt>
                <c:pt idx="11">
                  <c:v>17.100000000000001</c:v>
                </c:pt>
                <c:pt idx="12">
                  <c:v>17.2</c:v>
                </c:pt>
                <c:pt idx="13">
                  <c:v>17.3</c:v>
                </c:pt>
                <c:pt idx="14">
                  <c:v>17.399999999999999</c:v>
                </c:pt>
                <c:pt idx="15">
                  <c:v>17.5</c:v>
                </c:pt>
                <c:pt idx="16">
                  <c:v>17.600000000000001</c:v>
                </c:pt>
                <c:pt idx="17">
                  <c:v>17.7</c:v>
                </c:pt>
                <c:pt idx="18">
                  <c:v>17.8</c:v>
                </c:pt>
                <c:pt idx="19">
                  <c:v>17.899999999999999</c:v>
                </c:pt>
                <c:pt idx="20">
                  <c:v>18</c:v>
                </c:pt>
                <c:pt idx="21">
                  <c:v>18.100000000000001</c:v>
                </c:pt>
                <c:pt idx="22">
                  <c:v>18.2</c:v>
                </c:pt>
                <c:pt idx="23">
                  <c:v>18.3</c:v>
                </c:pt>
                <c:pt idx="24">
                  <c:v>18.399999999999999</c:v>
                </c:pt>
                <c:pt idx="25">
                  <c:v>18.5</c:v>
                </c:pt>
                <c:pt idx="26">
                  <c:v>18.600000000000001</c:v>
                </c:pt>
                <c:pt idx="27">
                  <c:v>18.7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</c:v>
                </c:pt>
              </c:numCache>
            </c:numRef>
          </c:xVal>
          <c:yVal>
            <c:numRef>
              <c:f>'LDPC,1458byte'!$DF$19:$DF$49</c:f>
              <c:numCache>
                <c:formatCode>0.0000_ 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0.99994999874993751</c:v>
                </c:pt>
                <c:pt idx="10">
                  <c:v>0.99973326219060044</c:v>
                </c:pt>
                <c:pt idx="11">
                  <c:v>0.99796251815381454</c:v>
                </c:pt>
                <c:pt idx="12">
                  <c:v>0.98960418145945361</c:v>
                </c:pt>
                <c:pt idx="13">
                  <c:v>0.9636816310061862</c:v>
                </c:pt>
                <c:pt idx="14">
                  <c:v>0.90155442507956951</c:v>
                </c:pt>
                <c:pt idx="15">
                  <c:v>0.79439904539788164</c:v>
                </c:pt>
                <c:pt idx="16">
                  <c:v>0.64286156139926431</c:v>
                </c:pt>
                <c:pt idx="17">
                  <c:v>0.4669621270681808</c:v>
                </c:pt>
                <c:pt idx="18">
                  <c:v>0.30786039816715888</c:v>
                </c:pt>
                <c:pt idx="19">
                  <c:v>0.17961984658399038</c:v>
                </c:pt>
                <c:pt idx="20">
                  <c:v>9.9863796236240046E-2</c:v>
                </c:pt>
                <c:pt idx="21">
                  <c:v>5.1609180507033003E-2</c:v>
                </c:pt>
                <c:pt idx="22">
                  <c:v>2.5347883300731965E-2</c:v>
                </c:pt>
                <c:pt idx="23">
                  <c:v>1.1276045006165315E-2</c:v>
                </c:pt>
                <c:pt idx="24">
                  <c:v>5.6947319748175945E-3</c:v>
                </c:pt>
                <c:pt idx="25">
                  <c:v>2.6777318003286814E-3</c:v>
                </c:pt>
                <c:pt idx="26">
                  <c:v>1.1849984273629482E-3</c:v>
                </c:pt>
                <c:pt idx="27">
                  <c:v>6.3245553203367555E-4</c:v>
                </c:pt>
                <c:pt idx="28">
                  <c:v>5.4772255750516698E-4</c:v>
                </c:pt>
                <c:pt idx="29">
                  <c:v>1.9999999999999993E-4</c:v>
                </c:pt>
                <c:pt idx="30">
                  <c:v>1.9999999999999993E-4</c:v>
                </c:pt>
              </c:numCache>
            </c:numRef>
          </c:yVal>
          <c:smooth val="1"/>
        </c:ser>
        <c:ser>
          <c:idx val="8"/>
          <c:order val="8"/>
          <c:tx>
            <c:v>MCS8</c:v>
          </c:tx>
          <c:spPr>
            <a:ln w="63500"/>
          </c:spPr>
          <c:marker>
            <c:symbol val="none"/>
          </c:marker>
          <c:xVal>
            <c:numRef>
              <c:f>'LDPC,1458byte'!$DI$22:$DI$45</c:f>
              <c:numCache>
                <c:formatCode>0.00_ </c:formatCode>
                <c:ptCount val="24"/>
                <c:pt idx="0">
                  <c:v>20.3</c:v>
                </c:pt>
                <c:pt idx="1">
                  <c:v>20.399999999999999</c:v>
                </c:pt>
                <c:pt idx="2">
                  <c:v>20.5</c:v>
                </c:pt>
                <c:pt idx="3">
                  <c:v>20.6</c:v>
                </c:pt>
                <c:pt idx="4">
                  <c:v>20.7</c:v>
                </c:pt>
                <c:pt idx="5">
                  <c:v>20.8</c:v>
                </c:pt>
                <c:pt idx="6">
                  <c:v>20.9</c:v>
                </c:pt>
                <c:pt idx="7">
                  <c:v>21</c:v>
                </c:pt>
                <c:pt idx="8">
                  <c:v>21.1</c:v>
                </c:pt>
                <c:pt idx="9">
                  <c:v>21.2</c:v>
                </c:pt>
                <c:pt idx="10">
                  <c:v>21.3</c:v>
                </c:pt>
                <c:pt idx="11">
                  <c:v>21.4</c:v>
                </c:pt>
                <c:pt idx="12">
                  <c:v>21.5</c:v>
                </c:pt>
                <c:pt idx="13">
                  <c:v>21.6</c:v>
                </c:pt>
                <c:pt idx="14">
                  <c:v>21.7</c:v>
                </c:pt>
                <c:pt idx="15">
                  <c:v>21.8</c:v>
                </c:pt>
                <c:pt idx="16">
                  <c:v>21.9</c:v>
                </c:pt>
                <c:pt idx="17">
                  <c:v>22</c:v>
                </c:pt>
                <c:pt idx="18">
                  <c:v>22.1</c:v>
                </c:pt>
                <c:pt idx="19">
                  <c:v>22.2</c:v>
                </c:pt>
                <c:pt idx="20">
                  <c:v>22.3</c:v>
                </c:pt>
                <c:pt idx="21">
                  <c:v>22.4</c:v>
                </c:pt>
                <c:pt idx="22">
                  <c:v>22.5</c:v>
                </c:pt>
                <c:pt idx="23">
                  <c:v>22.6</c:v>
                </c:pt>
              </c:numCache>
            </c:numRef>
          </c:xVal>
          <c:yVal>
            <c:numRef>
              <c:f>'LDPC,1458byte'!$DT$22:$DT$45</c:f>
              <c:numCache>
                <c:formatCode>0.0000_ 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0.99979997999599901</c:v>
                </c:pt>
                <c:pt idx="4">
                  <c:v>0.99839871794789481</c:v>
                </c:pt>
                <c:pt idx="5">
                  <c:v>0.9910148232998337</c:v>
                </c:pt>
                <c:pt idx="6">
                  <c:v>0.96806871656923232</c:v>
                </c:pt>
                <c:pt idx="7">
                  <c:v>0.93948892542527851</c:v>
                </c:pt>
                <c:pt idx="8">
                  <c:v>0.86540632121015049</c:v>
                </c:pt>
                <c:pt idx="9">
                  <c:v>0.75067349990502219</c:v>
                </c:pt>
                <c:pt idx="10">
                  <c:v>0.59563150819059063</c:v>
                </c:pt>
                <c:pt idx="11">
                  <c:v>0.42890425213604194</c:v>
                </c:pt>
                <c:pt idx="12">
                  <c:v>0.29504923663477067</c:v>
                </c:pt>
                <c:pt idx="13">
                  <c:v>0.17474988323798343</c:v>
                </c:pt>
                <c:pt idx="14">
                  <c:v>9.9178523576577929E-2</c:v>
                </c:pt>
                <c:pt idx="15">
                  <c:v>5.0082214076153986E-2</c:v>
                </c:pt>
                <c:pt idx="16">
                  <c:v>2.4467572258534537E-2</c:v>
                </c:pt>
                <c:pt idx="17">
                  <c:v>1.1592623133793207E-2</c:v>
                </c:pt>
                <c:pt idx="18">
                  <c:v>4.7134967414634316E-3</c:v>
                </c:pt>
                <c:pt idx="19">
                  <c:v>1.8898815748423115E-3</c:v>
                </c:pt>
                <c:pt idx="20">
                  <c:v>1.8973665961010287E-3</c:v>
                </c:pt>
                <c:pt idx="21">
                  <c:v>7.0710678118654816E-4</c:v>
                </c:pt>
                <c:pt idx="22">
                  <c:v>8.0000000000000069E-4</c:v>
                </c:pt>
                <c:pt idx="23">
                  <c:v>5.0000000000000034E-4</c:v>
                </c:pt>
              </c:numCache>
            </c:numRef>
          </c:yVal>
          <c:smooth val="1"/>
        </c:ser>
        <c:ser>
          <c:idx val="9"/>
          <c:order val="9"/>
          <c:tx>
            <c:v>MCS9</c:v>
          </c:tx>
          <c:spPr>
            <a:ln w="63500"/>
          </c:spPr>
          <c:marker>
            <c:symbol val="none"/>
          </c:marker>
          <c:xVal>
            <c:numRef>
              <c:f>'LDPC,1458byte'!$DW$19:$DW$44</c:f>
              <c:numCache>
                <c:formatCode>0.00_ </c:formatCode>
                <c:ptCount val="26"/>
                <c:pt idx="0">
                  <c:v>22</c:v>
                </c:pt>
                <c:pt idx="1">
                  <c:v>22.1</c:v>
                </c:pt>
                <c:pt idx="2">
                  <c:v>22.2</c:v>
                </c:pt>
                <c:pt idx="3">
                  <c:v>22.3</c:v>
                </c:pt>
                <c:pt idx="4">
                  <c:v>22.4</c:v>
                </c:pt>
                <c:pt idx="5">
                  <c:v>22.5</c:v>
                </c:pt>
                <c:pt idx="6">
                  <c:v>22.6</c:v>
                </c:pt>
                <c:pt idx="7">
                  <c:v>22.7</c:v>
                </c:pt>
                <c:pt idx="8">
                  <c:v>22.8</c:v>
                </c:pt>
                <c:pt idx="9">
                  <c:v>22.9</c:v>
                </c:pt>
                <c:pt idx="10">
                  <c:v>23</c:v>
                </c:pt>
                <c:pt idx="11">
                  <c:v>23.1</c:v>
                </c:pt>
                <c:pt idx="12">
                  <c:v>23.2</c:v>
                </c:pt>
                <c:pt idx="13">
                  <c:v>23.3</c:v>
                </c:pt>
                <c:pt idx="14">
                  <c:v>23.4</c:v>
                </c:pt>
                <c:pt idx="15">
                  <c:v>23.5</c:v>
                </c:pt>
                <c:pt idx="16">
                  <c:v>23.6</c:v>
                </c:pt>
                <c:pt idx="17">
                  <c:v>23.7</c:v>
                </c:pt>
                <c:pt idx="18">
                  <c:v>23.8</c:v>
                </c:pt>
                <c:pt idx="19">
                  <c:v>23.9</c:v>
                </c:pt>
                <c:pt idx="20">
                  <c:v>24</c:v>
                </c:pt>
                <c:pt idx="21">
                  <c:v>24.1</c:v>
                </c:pt>
                <c:pt idx="22">
                  <c:v>24.2</c:v>
                </c:pt>
                <c:pt idx="23">
                  <c:v>24.3</c:v>
                </c:pt>
                <c:pt idx="24">
                  <c:v>24.4</c:v>
                </c:pt>
                <c:pt idx="25">
                  <c:v>24.5</c:v>
                </c:pt>
              </c:numCache>
            </c:numRef>
          </c:xVal>
          <c:yVal>
            <c:numRef>
              <c:f>'LDPC,1458byte'!$EH$19:$EH$44</c:f>
              <c:numCache>
                <c:formatCode>0.0000_ 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0.99979995998666127</c:v>
                </c:pt>
                <c:pt idx="4">
                  <c:v>0.99879855711306964</c:v>
                </c:pt>
                <c:pt idx="5">
                  <c:v>0.99379968893060078</c:v>
                </c:pt>
                <c:pt idx="6">
                  <c:v>0.97742676573548992</c:v>
                </c:pt>
                <c:pt idx="7">
                  <c:v>0.93817031241117155</c:v>
                </c:pt>
                <c:pt idx="8">
                  <c:v>0.86372565978478566</c:v>
                </c:pt>
                <c:pt idx="9">
                  <c:v>0.74825949781803558</c:v>
                </c:pt>
                <c:pt idx="10">
                  <c:v>0.6045582489610275</c:v>
                </c:pt>
                <c:pt idx="11">
                  <c:v>0.44463754381631909</c:v>
                </c:pt>
                <c:pt idx="12">
                  <c:v>0.30646886219465413</c:v>
                </c:pt>
                <c:pt idx="13">
                  <c:v>0.18894432438995729</c:v>
                </c:pt>
                <c:pt idx="14">
                  <c:v>0.10786498904327974</c:v>
                </c:pt>
                <c:pt idx="15">
                  <c:v>6.024527834993372E-2</c:v>
                </c:pt>
                <c:pt idx="16">
                  <c:v>3.0216215726096354E-2</c:v>
                </c:pt>
                <c:pt idx="17">
                  <c:v>1.5912912259530482E-2</c:v>
                </c:pt>
                <c:pt idx="18">
                  <c:v>8.2758965874997117E-3</c:v>
                </c:pt>
                <c:pt idx="19">
                  <c:v>3.4085138417174745E-3</c:v>
                </c:pt>
                <c:pt idx="20">
                  <c:v>6.2529992803453966E-3</c:v>
                </c:pt>
                <c:pt idx="21">
                  <c:v>3.7121422386541189E-3</c:v>
                </c:pt>
                <c:pt idx="22">
                  <c:v>1.7320508075688785E-3</c:v>
                </c:pt>
                <c:pt idx="23">
                  <c:v>1.0954451150103333E-3</c:v>
                </c:pt>
                <c:pt idx="24">
                  <c:v>0</c:v>
                </c:pt>
                <c:pt idx="25">
                  <c:v>6.0000000000000016E-4</c:v>
                </c:pt>
              </c:numCache>
            </c:numRef>
          </c:yVal>
          <c:smooth val="1"/>
        </c:ser>
        <c:axId val="86792448"/>
        <c:axId val="86802432"/>
      </c:scatterChart>
      <c:valAx>
        <c:axId val="86792448"/>
        <c:scaling>
          <c:orientation val="minMax"/>
          <c:max val="28"/>
          <c:min val="-6"/>
        </c:scaling>
        <c:axPos val="b"/>
        <c:numFmt formatCode="0.00_ " sourceLinked="1"/>
        <c:tickLblPos val="high"/>
        <c:txPr>
          <a:bodyPr/>
          <a:lstStyle/>
          <a:p>
            <a:pPr>
              <a:defRPr sz="1800"/>
            </a:pPr>
            <a:endParaRPr lang="zh-CN"/>
          </a:p>
        </c:txPr>
        <c:crossAx val="86802432"/>
        <c:crosses val="autoZero"/>
        <c:crossBetween val="midCat"/>
        <c:minorUnit val="0.2"/>
      </c:valAx>
      <c:valAx>
        <c:axId val="86802432"/>
        <c:scaling>
          <c:logBase val="10"/>
          <c:orientation val="minMax"/>
          <c:max val="1.1000000000000001"/>
          <c:min val="1.0000000000000005E-2"/>
        </c:scaling>
        <c:axPos val="l"/>
        <c:majorGridlines/>
        <c:numFmt formatCode="0.E+00" sourceLinked="0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86792448"/>
        <c:crossesAt val="-6"/>
        <c:crossBetween val="midCat"/>
      </c:valAx>
    </c:plotArea>
    <c:legend>
      <c:legendPos val="r"/>
      <c:layout/>
      <c:txPr>
        <a:bodyPr/>
        <a:lstStyle/>
        <a:p>
          <a:pPr>
            <a:defRPr sz="1800"/>
          </a:pPr>
          <a:endParaRPr lang="zh-CN"/>
        </a:p>
      </c:txPr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doc.: IEEE 802.11-11/0xxxr0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November 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Osama Aboul-Magd (Samsung)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D5554DB-DCC5-447B-A5ED-CF59F2F9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doc.: IEEE 802.11-11/0xxxr0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November 2011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/>
            </a:lvl5pPr>
          </a:lstStyle>
          <a:p>
            <a:pPr lvl="4">
              <a:defRPr/>
            </a:pPr>
            <a:r>
              <a:rPr lang="en-US"/>
              <a:t>Osama Aboul-Magd (Samsung)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494B09C-02D3-414B-B0EE-19148CC64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494B09C-02D3-414B-B0EE-19148CC64A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189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88216" y="6475413"/>
            <a:ext cx="235570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7E6215C-0148-4EB1-A390-22B113FC4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884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88216" y="6475413"/>
            <a:ext cx="235570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/>
            </a:lvl1pPr>
          </a:lstStyle>
          <a:p>
            <a:pPr>
              <a:defRPr/>
            </a:pPr>
            <a:r>
              <a:rPr lang="en-US" smtClean="0"/>
              <a:t>Jiayin Zhang, et al. (Huawei Technologies)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F64F216-E6B4-4849-8EF5-D25189C9A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4189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802.11-14/0873r2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hujun75@huawei.com" TargetMode="External"/><Relationship Id="rId2" Type="http://schemas.openxmlformats.org/officeDocument/2006/relationships/hyperlink" Target="mailto:zhangjiayin@huawei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dward.au@huawei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PHY Abstraction Tables for 11ax System Level Simulation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18288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2014-07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14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38200" y="2590800"/>
          <a:ext cx="7772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524000"/>
                <a:gridCol w="1996440"/>
                <a:gridCol w="1203960"/>
                <a:gridCol w="1905000"/>
              </a:tblGrid>
              <a:tr h="322445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Affiliations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783">
                <a:tc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Jiayin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Zhang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Huawei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Technologies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No. 2222 Xin </a:t>
                      </a: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Jinqiao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Rd, </a:t>
                      </a:r>
                      <a:r>
                        <a:rPr lang="en-US" altLang="zh-CN" sz="1200" baseline="0" dirty="0" err="1" smtClean="0">
                          <a:solidFill>
                            <a:schemeClr val="tx1"/>
                          </a:solidFill>
                        </a:rPr>
                        <a:t>Pudong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, Shanghai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hlinkClick r:id="rId2"/>
                        </a:rPr>
                        <a:t>zhangjiayin@huawei.com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Jun Zhu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hlinkClick r:id="rId3"/>
                        </a:rPr>
                        <a:t>zhujun75@huawei.com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Yakun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Sun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Marvell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Jianhan Liu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Mediatek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Tianyu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Wu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Wookbong Lee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LG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latin typeface="Times New Roman"/>
                          <a:ea typeface="Malgun Gothic"/>
                          <a:cs typeface="Times New Roman"/>
                        </a:rPr>
                        <a:t>Fei</a:t>
                      </a: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 Tong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Samsung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Ron Porat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Broadcom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Bo Sun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ZTE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Bin </a:t>
                      </a:r>
                      <a:r>
                        <a:rPr lang="en-US" altLang="zh-CN" sz="1200" kern="100" dirty="0" err="1" smtClean="0">
                          <a:latin typeface="Times New Roman"/>
                          <a:ea typeface="Malgun Gothic"/>
                          <a:cs typeface="Times New Roman"/>
                        </a:rPr>
                        <a:t>Tian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Qualcomm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David Halls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dk1"/>
                          </a:solidFill>
                          <a:latin typeface="Times New Roman"/>
                          <a:ea typeface="Malgun Gothic"/>
                          <a:cs typeface="Times New Roman"/>
                        </a:rPr>
                        <a:t>Hiroki MORI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88216" y="6475413"/>
            <a:ext cx="235570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b="0" dirty="0" smtClean="0"/>
              <a:t>[1] 11-14-0585-05-00ax-phy-abstraction-types-for-11ax-system-level-simulation</a:t>
            </a:r>
          </a:p>
          <a:p>
            <a:pPr>
              <a:buNone/>
            </a:pPr>
            <a:r>
              <a:rPr lang="en-US" altLang="zh-CN" b="0" dirty="0" smtClean="0"/>
              <a:t>[2] 11-14-0803-01-00ax-p</a:t>
            </a:r>
            <a:r>
              <a:rPr lang="en-US" altLang="ko-KR" b="0" dirty="0" smtClean="0"/>
              <a:t>acket-length-for-box-0-calibration</a:t>
            </a:r>
            <a:endParaRPr lang="en-US" altLang="zh-CN" b="0" dirty="0" smtClean="0"/>
          </a:p>
          <a:p>
            <a:pPr>
              <a:buNone/>
            </a:pPr>
            <a:endParaRPr lang="en-US" altLang="zh-CN" b="0" dirty="0" smtClean="0"/>
          </a:p>
          <a:p>
            <a:pPr>
              <a:buNone/>
            </a:pPr>
            <a:endParaRPr lang="en-US" altLang="ja-JP" b="0" dirty="0" smtClean="0">
              <a:ea typeface="MS PGothic" pitchFamily="34" charset="-128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Abstract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In [1], RBIR was approved as PHY abstraction method for 11ax PHY and integrated system level simulation.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In [2], we agreed to use the effective SNR to PER curves of two typical packet length (32 and 1458bytes) to generate the PER of other packet length.</a:t>
            </a:r>
            <a:endParaRPr lang="zh-CN" altLang="en-US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In this proposal, we provided the RBIR-CM curves and effective SNR to PER curves, which were calibrated by some companies.</a:t>
            </a:r>
          </a:p>
          <a:p>
            <a:pPr lvl="1"/>
            <a:r>
              <a:rPr lang="en-US" altLang="zh-CN" dirty="0" smtClean="0"/>
              <a:t>These curves are obtained assuming perfect timing, frequency and channel estimation.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88216" y="6475413"/>
            <a:ext cx="235570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err="1" smtClean="0"/>
              <a:t>Jiayin</a:t>
            </a:r>
            <a:r>
              <a:rPr lang="en-US" altLang="zh-CN" dirty="0" smtClean="0"/>
              <a:t> Zhang, et al. (</a:t>
            </a:r>
            <a:r>
              <a:rPr lang="en-US" altLang="zh-CN" dirty="0" err="1" smtClean="0"/>
              <a:t>Huawei</a:t>
            </a:r>
            <a:r>
              <a:rPr lang="en-US" altLang="zh-CN" dirty="0" smtClean="0"/>
              <a:t> Technologies)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Post SINR to Mutual information (CM)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1" name="图表 10"/>
          <p:cNvGraphicFramePr/>
          <p:nvPr/>
        </p:nvGraphicFramePr>
        <p:xfrm>
          <a:off x="1447800" y="1600200"/>
          <a:ext cx="6791325" cy="429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62335" y="3200400"/>
            <a:ext cx="461665" cy="874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altLang="zh-CN" sz="1800" dirty="0" smtClean="0"/>
              <a:t>MI(bit)</a:t>
            </a:r>
            <a:endParaRPr lang="zh-CN" alt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5879068"/>
            <a:ext cx="12954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800" dirty="0" smtClean="0"/>
              <a:t>SNR (dB)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SNR to PER Mapping Curves </a:t>
            </a:r>
            <a:br>
              <a:rPr lang="en-US" altLang="zh-CN" dirty="0" smtClean="0"/>
            </a:br>
            <a:r>
              <a:rPr lang="en-US" altLang="zh-CN" dirty="0" smtClean="0"/>
              <a:t>(32 bytes BCC)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75266" y="40063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PER</a:t>
            </a:r>
            <a:endParaRPr lang="zh-CN" alt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1905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Effective tone SNR(dB)</a:t>
            </a:r>
            <a:endParaRPr lang="zh-CN" altLang="en-US" sz="1800" dirty="0"/>
          </a:p>
        </p:txBody>
      </p:sp>
      <p:graphicFrame>
        <p:nvGraphicFramePr>
          <p:cNvPr id="16" name="图表 15"/>
          <p:cNvGraphicFramePr/>
          <p:nvPr/>
        </p:nvGraphicFramePr>
        <p:xfrm>
          <a:off x="1600200" y="2133600"/>
          <a:ext cx="716279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SNR to PER Mapping Curves </a:t>
            </a:r>
            <a:br>
              <a:rPr lang="en-US" altLang="zh-CN" dirty="0" smtClean="0"/>
            </a:br>
            <a:r>
              <a:rPr lang="en-US" altLang="zh-CN" dirty="0" smtClean="0"/>
              <a:t>(1458 bytes BCC)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75266" y="40063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PER</a:t>
            </a:r>
            <a:endParaRPr lang="zh-CN" alt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1916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Effective tone SNR(dB)</a:t>
            </a:r>
            <a:endParaRPr lang="zh-CN" altLang="en-US" sz="1800" dirty="0"/>
          </a:p>
        </p:txBody>
      </p:sp>
      <p:graphicFrame>
        <p:nvGraphicFramePr>
          <p:cNvPr id="13" name="图表 12"/>
          <p:cNvGraphicFramePr/>
          <p:nvPr/>
        </p:nvGraphicFramePr>
        <p:xfrm>
          <a:off x="1524000" y="2133600"/>
          <a:ext cx="6897461" cy="436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SNR to PER curves </a:t>
            </a:r>
            <a:br>
              <a:rPr lang="en-US" altLang="zh-CN" dirty="0" smtClean="0"/>
            </a:br>
            <a:r>
              <a:rPr lang="en-US" altLang="zh-CN" dirty="0" smtClean="0"/>
              <a:t>(1458 bytes LDPC)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022866" y="38539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PER</a:t>
            </a:r>
            <a:endParaRPr lang="zh-CN" alt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1828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Effective tone SNR(dB)</a:t>
            </a:r>
            <a:endParaRPr lang="zh-CN" altLang="en-US" sz="1800" dirty="0"/>
          </a:p>
        </p:txBody>
      </p:sp>
      <p:graphicFrame>
        <p:nvGraphicFramePr>
          <p:cNvPr id="12" name="图表 11"/>
          <p:cNvGraphicFramePr/>
          <p:nvPr/>
        </p:nvGraphicFramePr>
        <p:xfrm>
          <a:off x="1600200" y="2133600"/>
          <a:ext cx="7315200" cy="428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this proposal, the PHY abstraction tables were provided.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Using the calibrated tables facilitates multiple companies to derive same SLS results under same assumptions.</a:t>
            </a:r>
          </a:p>
          <a:p>
            <a:r>
              <a:rPr lang="en-US" altLang="zh-CN" dirty="0" smtClean="0"/>
              <a:t>We suggest to include these results in the section of PHY abstraction in EMD document.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819400" y="2514600"/>
          <a:ext cx="1219200" cy="1104900"/>
        </p:xfrm>
        <a:graphic>
          <a:graphicData uri="http://schemas.openxmlformats.org/presentationml/2006/ole">
            <p:oleObj spid="_x0000_s53254" name="工作表" showAsIcon="1" r:id="rId3" imgW="914400" imgH="82872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Straw Poll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Do you support to include the following curves into Evaluation Methodology Document</a:t>
            </a:r>
          </a:p>
          <a:p>
            <a:pPr lvl="1"/>
            <a:r>
              <a:rPr lang="en-US" altLang="zh-CN" dirty="0" smtClean="0"/>
              <a:t>Post SINR to MI mapping  curves for BPSK/QPSK/16QAM/64QAM/256QAM</a:t>
            </a:r>
          </a:p>
          <a:p>
            <a:pPr lvl="1"/>
            <a:r>
              <a:rPr lang="en-US" altLang="zh-CN" dirty="0" smtClean="0"/>
              <a:t>Effective SNR to PER mapping curves for MCS0~MCS9 of BCC 32bytes/1458bytes and LDPC 1458bytes.</a:t>
            </a:r>
          </a:p>
          <a:p>
            <a:pPr lvl="1"/>
            <a:r>
              <a:rPr lang="en-US" altLang="zh-CN" dirty="0" smtClean="0"/>
              <a:t>These curves were averaged in log domain from multiple companies' results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Y 73</a:t>
            </a:r>
          </a:p>
          <a:p>
            <a:r>
              <a:rPr lang="en-US" altLang="zh-CN" dirty="0" smtClean="0"/>
              <a:t>N 0</a:t>
            </a:r>
          </a:p>
          <a:p>
            <a:r>
              <a:rPr lang="en-US" altLang="zh-CN" dirty="0" smtClean="0"/>
              <a:t>ABS 38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Move to </a:t>
            </a:r>
            <a:r>
              <a:rPr lang="en-US" altLang="zh-CN" dirty="0" smtClean="0"/>
              <a:t>include the following tables into </a:t>
            </a:r>
            <a:r>
              <a:rPr lang="en-US" altLang="zh-CN" dirty="0" smtClean="0"/>
              <a:t>the Evaluation </a:t>
            </a:r>
            <a:r>
              <a:rPr lang="en-US" altLang="zh-CN" dirty="0" smtClean="0"/>
              <a:t>Methodology Document</a:t>
            </a:r>
          </a:p>
          <a:p>
            <a:pPr lvl="1"/>
            <a:r>
              <a:rPr lang="en-US" altLang="zh-CN" dirty="0" smtClean="0"/>
              <a:t>Post SINR to MI mapping  tables for BPSK/QPSK/16QAM/64QAM/256QAM</a:t>
            </a:r>
          </a:p>
          <a:p>
            <a:pPr lvl="1"/>
            <a:r>
              <a:rPr lang="en-US" altLang="zh-CN" dirty="0" smtClean="0"/>
              <a:t>Effective SNR to PER mapping tables for MCS0~MCS9 of BCC 32bytes/1458bytes and LDPC 1458bytes.</a:t>
            </a:r>
          </a:p>
          <a:p>
            <a:pPr lvl="1"/>
            <a:r>
              <a:rPr lang="en-US" altLang="zh-CN" dirty="0" smtClean="0"/>
              <a:t>These tables were averaged in log domain from multiple companies' results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8269</TotalTime>
  <Words>498</Words>
  <Application>Microsoft Office PowerPoint</Application>
  <PresentationFormat>全屏显示(4:3)</PresentationFormat>
  <Paragraphs>106</Paragraphs>
  <Slides>10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802-11-Submission</vt:lpstr>
      <vt:lpstr>Microsoft Office Excel 工作表</vt:lpstr>
      <vt:lpstr>PHY Abstraction Tables for 11ax System Level Simulation</vt:lpstr>
      <vt:lpstr>Abstract</vt:lpstr>
      <vt:lpstr>Post SINR to Mutual information (CM)</vt:lpstr>
      <vt:lpstr>Effective SNR to PER Mapping Curves  (32 bytes BCC)</vt:lpstr>
      <vt:lpstr>Effective SNR to PER Mapping Curves  (1458 bytes BCC)</vt:lpstr>
      <vt:lpstr>Effective SNR to PER curves  (1458 bytes LDPC)</vt:lpstr>
      <vt:lpstr>Summary</vt:lpstr>
      <vt:lpstr>Straw Poll</vt:lpstr>
      <vt:lpstr>Motion</vt:lpstr>
      <vt:lpstr>Reference</vt:lpstr>
    </vt:vector>
  </TitlesOfParts>
  <Company>Nortel Networks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JIAYIN ZHANG</dc:creator>
  <cp:lastModifiedBy>z00275092</cp:lastModifiedBy>
  <cp:revision>364</cp:revision>
  <cp:lastPrinted>1998-02-10T13:28:06Z</cp:lastPrinted>
  <dcterms:created xsi:type="dcterms:W3CDTF">2008-11-13T20:03:38Z</dcterms:created>
  <dcterms:modified xsi:type="dcterms:W3CDTF">2014-07-17T20:25:53Z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(12)O48q+nWDiKNAVXoAwq58w7ATF5BZpxUzus1FEuepahc6BRLUWdfXeHQFTCUY0LJy0k4VdhaUClKE+vHO/U/motQ7Wb1X6FEINaTQp83XOx2BItWIbj5xAwc7fSGfvIwmYRGyL4qGcJJSI9XZSQep4A/nUuphoyrhe3oxvqEJPOKTczKvvau+mW7kqHnBpP519it8/UnQRGhlIED5mAWPEyEULZbSSOGpiatRqZMuhIlclVUp</vt:lpwstr>
  </property>
  <property fmtid="{D5CDD505-2E9C-101B-9397-08002B2CF9AE}" pid="3" name="_ms_pID_7253431">
    <vt:lpwstr>JdMpdpX7QmQ4nGISJH/6krrrZV8TEcEo6tOuiCKMSlaUCGZIKH8Uar/dF1lESTPqWarib82bc+2YgRORXHtHTVMZJ8gMAOOvbHedi+Dm0KgxwdnE2N7+RVIihi0P/qiLiIp72ufZRjrRRw7Q0GuYP8jw6ZK0h5SGYiKGjLOCy7nSCnaDOozJOHy5I5Ycht6CD+TV1pESuux5hmpq1rxsEWi79jlwMQBdhtfPvIJNU3hpnn6R</vt:lpwstr>
  </property>
  <property fmtid="{D5CDD505-2E9C-101B-9397-08002B2CF9AE}" pid="4" name="_ms_pID_7253432">
    <vt:lpwstr>Frsbmfxl6ooXI+lsZs2+ICBSpX9SlJbjMhZx+cFe+qz3NCgYIG4eIU4iYAtE1IPnpm+f73tUQQ4SNUrpg8S06Pgu6DJ+vdO9WvWwcAWqw2ofHKZ5a2QRdHvz1iIwPEE5w719KocfxcfWsK33OwQ0H4pxJKu8ZZLwMMeMM191ZTx/QaEBwbKGgZh8IXOQN/gpthwsWXjZmo3mfMn3j25vAQwQ0C1uTtJrpImS7OZniU4szkDU</vt:lpwstr>
  </property>
  <property fmtid="{D5CDD505-2E9C-101B-9397-08002B2CF9AE}" pid="5" name="_ms_pID_725343_00">
    <vt:lpwstr>_ms_pID_725343</vt:lpwstr>
  </property>
  <property fmtid="{D5CDD505-2E9C-101B-9397-08002B2CF9AE}" pid="6" name="_ms_pID_7253431_00">
    <vt:lpwstr>_ms_pID_7253431</vt:lpwstr>
  </property>
  <property fmtid="{D5CDD505-2E9C-101B-9397-08002B2CF9AE}" pid="7" name="_ms_pID_7253432_00">
    <vt:lpwstr>_ms_pID_7253432</vt:lpwstr>
  </property>
  <property fmtid="{D5CDD505-2E9C-101B-9397-08002B2CF9AE}" pid="8" name="_ms_pID_7253433">
    <vt:lpwstr>GfJxEXfnJe00EzBCu+KQyLmeK9EJ98gw80NbYqdhwRUMY7F6ROELDHyMGL3L1y7qvL71h2Idqjndrjd+F6tk6apxRdWTPtrUIeeYcyEalhr1iOkJ9+9sQ/hfyRVpqRCRjakmAsShMGKKAgjEwAfExL4ulDY3Ern6vWSBhnTL9o8buAOb9fqstp2C/309bB38eCgjcRTglFjHofZ8tii+C4EPg290R4PSpHCKrH9pwFZAK+xY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g5gBKICN+FruGYoCLwv/KRf8LKdtYteLhG91/UuD1lEo0T4X/vSs7MB4R1OKAYsiGLuyT+FO/D/N6l0uJhT5wV8ymwQwQ8ebjynJpnEMSkWgyJkJEQKdA/GH62EwS+qYPvoPfCRsQ16Se71R1pD+mZJf3bG4Sszy55EcHCtSOC/7KnnDYYHRgF1f5PvZIdiMU7lhzOK3aK7QUW5pqj/R/mBQ9e6XirQsi64x92kam7/YiuqW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l8zMZXm9027LIFPZcm+cUyjM04DAUAL7XPF/dXx+40GC6xcBG4KoYyRGGmxPyxKLlfP6818gcK41BmvTKF42hlVUlr3ibzx4Bjet+4pEmFj77ATNXV1KiqJGg+BHb2mXB26Bqz23HDOMZuaoD9G2G3TRXFSRuftWz7D6zohCRmLvamBSplpGa69vstE2z0FKZHm0td9oMn3YL80Rq5KSAp3Sn1fRmpzjcjzrtyHnhJwjE+ph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/MFl0gSydiGeibz9zCPuvyXpgdAJZSrSVK7ZrG3xD2J1+TjDzHBFIDTvoen38MRaXHF3NY1pC7wHEbGiJxqw1NEiGjPuQ4PVc/MznTkc0I4zBsosWU7HRnOPBlUJFXmDTuOZf7hg8FJGN1xdz5nlGVD+qTlmzGegQhooA7BWzsEeIMi79rfgL+p9jGkXbPhLE/TE5beERwb1m21XsV7nLDUA9wuQmzDBSMBZys2Td/Jqsri+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v/QN5e+cAd8N4D+PmlBdIjTeT2MzuMNqSh3zGrWBLEQO71Q6uGoEuEeO3bZXOFgMIV2Nc3gtybOjqDq3sZmGkVKcxhpd3d3WxrmuUG4CvhyAnlAbU/X6JVuAgMU2jGcKqzt5+/9SHpK5u8O/uwD1WBskgRF4Ll0XXgDNP27/wOW74Y+rJbAKx7gGd66UYED0AHb19WoMrLUsZrVAPQMLph0ONJ9SFdneehFMCvoI1rGDmTFV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Eldks0dBSyFTgqQgGJ5jqxuD6nVrWpLgAD4Ej6DQTMrQ/7LNgCXgGV80TsdOkE4XJ8SY1HbmlOnnKHGPTH2qv133+kVzhNsazg2LmNONJlTDVIWGXwBvw/VTI0Td33/Q7m5whKP/1/9Nq3ZMll0qRTq878uIxI0uS4GNOxthxYOo4DVUl7URN3Wb2ox3EeH46MrMc2UfOdumbZtIiOtUQ1mwehGholsLXzgIdoDqf4XC/mib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Pt9s0J2eRSy4INBoBWeclyXK/coYnG4GxgSvaJSBogJyeNj0HXni2FXuXowWLVnW0UADYL3pELvKCi/d8VSnNYt1LK6lUnrBv0KkPj0S8Qm2+thR70Bhrxi4GKvDSDT+z2G053sh3qlRaSqxe546uBJaBBBiSjd8bPsPwLw61+fv4vcYmPHEy7Kh4HEiIYqS5kSc3tI4R1kIqwDH1FmKmuuXX1ENIhy5i48fJcJZ7QD3ewX+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m25z3VO4nd4yE0tY8PCXQvu8G9YgKold1kYSqYyEP2xpwD1XcVeOcNgZkRzXwh5RFIXwrfFnm2ExwuaKFitTTJ0U3xQ2zDasuZpnFMJQ94T8cV+bwd1u4OERT5O+ud/IYdouK6zBX7ZzoCmOLnBh3zT7hrGg7ai1eYuXU7nQLkJ4FifhhBwQUS/zWCnRwiiVVZdqNj4TpQdiAj33Zg+LZyH+OKV6InrxufeguXI+OKCg0wSm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JuDSaHJjOVj42EzH9eVbBc9CBrBDuc8xRXY/ps/5DmL4NsSAelFiyEJ04Qxeg5jUo+QXruHzMBMQKO0+O1DC4dQJs3dOTsCv3wqqrPf6xCnDrbtdgH7cKa1lL5ydlG5HALnDPdpAiEbibQ34PnGprRxV5K1ne/Ben+X+1Icgk/xGxV71tGRtUg6G5Zlv1XuSycKcuP0lFzNrCI+w6VdW8BdzLA4=</vt:lpwstr>
  </property>
  <property fmtid="{D5CDD505-2E9C-101B-9397-08002B2CF9AE}" pid="25" name="_ms_pID_72534311_00">
    <vt:lpwstr>_ms_pID_72534311</vt:lpwstr>
  </property>
  <property fmtid="{D5CDD505-2E9C-101B-9397-08002B2CF9AE}" pid="26" name="_ms_pID_72534312">
    <vt:lpwstr>/yfZ4czZ59UV8/NrsE0kbA==</vt:lpwstr>
  </property>
  <property fmtid="{D5CDD505-2E9C-101B-9397-08002B2CF9AE}" pid="27" name="_ms_pID_72534312_00">
    <vt:lpwstr>_ms_pID_72534312</vt:lpwstr>
  </property>
  <property fmtid="{D5CDD505-2E9C-101B-9397-08002B2CF9AE}" pid="28" name="_new_ms_pID_72543">
    <vt:lpwstr>(3)hOqKLNO8DI+9Ft2zOnbpr3jRE/27W6SdpAoJItlx3ugdkh9Uc7PI7f1ejmOsqtVrrbpaYH0l_x000d_
BzpYcfBL/H5MKRhwLXASm2UOXe/iQeInx2CqfCDiM+NvAiu9CC+sUSLLOk+tlA2bUZbNK1Hr_x000d_
GcWAh4CrMABNfl6dK6XreuH/UTSF84+nutKJ8xpyFdNLXmv5oVQ64Dxy2YJJgRDn/OlKMYYd_x000d_
GMPHSp2T0Mu/yv3M+W</vt:lpwstr>
  </property>
  <property fmtid="{D5CDD505-2E9C-101B-9397-08002B2CF9AE}" pid="29" name="_new_ms_pID_725431">
    <vt:lpwstr>B8Ta5lymj98Xn9BNDZ7CB7q3EtdzrsyBwJESWu2pkhHhLCShAzCt5N_x000d_
TB2gssWTfzAErqGYEl18YuR5/dxPfXyCVuyhbydsECTuQEfi3NtLwUC2DcpvyVCUaiDtM0DS_x000d_
dKa8pdLKpamOO24BOL4PtIlo1OWgu/foJOTU/MuV+OzSNnUdZEVgTAr/GHlF+aF5mI25dCIx_x000d_
n+EanB17h8DUdhRzrp3CA7OppmHoS4vyFaqZ</vt:lpwstr>
  </property>
  <property fmtid="{D5CDD505-2E9C-101B-9397-08002B2CF9AE}" pid="30" name="_new_ms_pID_725432">
    <vt:lpwstr>Wjcz4Sn083mYMrEEY2KnNaptet+ajcZzrmPR_x000d_
XqaQs9R74h1x2nE0MyjCaWjHb7T07Phh9h1/9mPktpx++Vgu/4lbD0DRtJjfvL8Sy0E8RR/m_x000d_
wvic13Ce+0EDIOinCCWtSI7+sYbr/YGfBqhI/luM9L4=</vt:lpwstr>
  </property>
  <property fmtid="{D5CDD505-2E9C-101B-9397-08002B2CF9AE}" pid="31" name="sflag">
    <vt:lpwstr>1405617131</vt:lpwstr>
  </property>
</Properties>
</file>