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291" r:id="rId3"/>
    <p:sldId id="301" r:id="rId4"/>
    <p:sldId id="302" r:id="rId5"/>
    <p:sldId id="303" r:id="rId6"/>
    <p:sldId id="305" r:id="rId7"/>
    <p:sldId id="304" r:id="rId8"/>
    <p:sldId id="306" r:id="rId9"/>
    <p:sldId id="278" r:id="rId10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9868" autoAdjust="0"/>
  </p:normalViewPr>
  <p:slideViewPr>
    <p:cSldViewPr>
      <p:cViewPr varScale="1">
        <p:scale>
          <a:sx n="63" d="100"/>
          <a:sy n="63" d="100"/>
        </p:scale>
        <p:origin x="-17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874" y="-108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00275092\Desktop\PHY_abstraction_tables_HW_MRVL_LG_MTK_SAMSUNG_r2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1"/>
          <c:order val="0"/>
          <c:tx>
            <c:v>BPSK</c:v>
          </c:tx>
          <c:spPr>
            <a:ln w="63500"/>
          </c:spPr>
          <c:marker>
            <c:symbol val="none"/>
          </c:marker>
          <c:xVal>
            <c:numRef>
              <c:f>'RBIR-CM'!$A$19:$A$2619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-19.979999999999993</c:v>
                </c:pt>
                <c:pt idx="2">
                  <c:v>-19.959999999999994</c:v>
                </c:pt>
                <c:pt idx="3">
                  <c:v>-19.939999999999994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-19.779999999999994</c:v>
                </c:pt>
                <c:pt idx="12">
                  <c:v>-19.760000000000002</c:v>
                </c:pt>
                <c:pt idx="13">
                  <c:v>-19.739999999999991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-19.579999999999991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-19.479999999999993</c:v>
                </c:pt>
                <c:pt idx="27">
                  <c:v>-19.459999999999994</c:v>
                </c:pt>
                <c:pt idx="28">
                  <c:v>-19.439999999999994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-19.279999999999994</c:v>
                </c:pt>
                <c:pt idx="37">
                  <c:v>-19.260000000000002</c:v>
                </c:pt>
                <c:pt idx="38">
                  <c:v>-19.239999999999991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-19.079999999999991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-18.979999999999993</c:v>
                </c:pt>
                <c:pt idx="52">
                  <c:v>-18.959999999999994</c:v>
                </c:pt>
                <c:pt idx="53">
                  <c:v>-18.939999999999994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-18.779999999999994</c:v>
                </c:pt>
                <c:pt idx="62">
                  <c:v>-18.760000000000002</c:v>
                </c:pt>
                <c:pt idx="63">
                  <c:v>-18.739999999999991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-18.579999999999991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-18.479999999999993</c:v>
                </c:pt>
                <c:pt idx="77">
                  <c:v>-18.459999999999994</c:v>
                </c:pt>
                <c:pt idx="78">
                  <c:v>-18.439999999999994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-18.279999999999994</c:v>
                </c:pt>
                <c:pt idx="87">
                  <c:v>-18.260000000000002</c:v>
                </c:pt>
                <c:pt idx="88">
                  <c:v>-18.239999999999991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-18.079999999999991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-17.979999999999993</c:v>
                </c:pt>
                <c:pt idx="102">
                  <c:v>-17.959999999999994</c:v>
                </c:pt>
                <c:pt idx="103">
                  <c:v>-17.939999999999994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-17.779999999999994</c:v>
                </c:pt>
                <c:pt idx="112">
                  <c:v>-17.759999999999991</c:v>
                </c:pt>
                <c:pt idx="113">
                  <c:v>-17.739999999999991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-17.579999999999991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-17.479999999999993</c:v>
                </c:pt>
                <c:pt idx="127">
                  <c:v>-17.459999999999994</c:v>
                </c:pt>
                <c:pt idx="128">
                  <c:v>-17.439999999999994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-17.279999999999994</c:v>
                </c:pt>
                <c:pt idx="137">
                  <c:v>-17.259999999999991</c:v>
                </c:pt>
                <c:pt idx="138">
                  <c:v>-17.239999999999991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-17.079999999999991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-16.979999999999993</c:v>
                </c:pt>
                <c:pt idx="152">
                  <c:v>-16.959999999999994</c:v>
                </c:pt>
                <c:pt idx="153">
                  <c:v>-16.939999999999994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-16.779999999999994</c:v>
                </c:pt>
                <c:pt idx="162">
                  <c:v>-16.759999999999991</c:v>
                </c:pt>
                <c:pt idx="163">
                  <c:v>-16.739999999999991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-16.579999999999991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-16.479999999999993</c:v>
                </c:pt>
                <c:pt idx="177">
                  <c:v>-16.459999999999994</c:v>
                </c:pt>
                <c:pt idx="178">
                  <c:v>-16.439999999999994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-16.279999999999994</c:v>
                </c:pt>
                <c:pt idx="187">
                  <c:v>-16.259999999999991</c:v>
                </c:pt>
                <c:pt idx="188">
                  <c:v>-16.239999999999991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-16.079999999999991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-15.860000000000003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-15.360000000000003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-14.860000000000003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-14.360000000000003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-13.860000000000003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-13.360000000000003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-12.860000000000003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-12.360000000000003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-11.860000000000003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-11.360000000000003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-10.860000000000003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-10.360000000000003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-9.860000000000003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-9.360000000000003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-8.860000000000003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-8.360000000000003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-7.6599999999999984</c:v>
                </c:pt>
                <c:pt idx="618">
                  <c:v>-7.6400000000000006</c:v>
                </c:pt>
                <c:pt idx="619">
                  <c:v>-7.6199999999999974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-7.1599999999999984</c:v>
                </c:pt>
                <c:pt idx="643">
                  <c:v>-7.1400000000000006</c:v>
                </c:pt>
                <c:pt idx="644">
                  <c:v>-7.1199999999999974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-6.6599999999999984</c:v>
                </c:pt>
                <c:pt idx="668">
                  <c:v>-6.6400000000000006</c:v>
                </c:pt>
                <c:pt idx="669">
                  <c:v>-6.6199999999999974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-6.1599999999999984</c:v>
                </c:pt>
                <c:pt idx="693">
                  <c:v>-6.1400000000000006</c:v>
                </c:pt>
                <c:pt idx="694">
                  <c:v>-6.1199999999999974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-5.6599999999999984</c:v>
                </c:pt>
                <c:pt idx="718">
                  <c:v>-5.6400000000000006</c:v>
                </c:pt>
                <c:pt idx="719">
                  <c:v>-5.6199999999999974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-5.1599999999999984</c:v>
                </c:pt>
                <c:pt idx="743">
                  <c:v>-5.1400000000000006</c:v>
                </c:pt>
                <c:pt idx="744">
                  <c:v>-5.1199999999999974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-4.6599999999999984</c:v>
                </c:pt>
                <c:pt idx="768">
                  <c:v>-4.6400000000000006</c:v>
                </c:pt>
                <c:pt idx="769">
                  <c:v>-4.6199999999999974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-4.1599999999999984</c:v>
                </c:pt>
                <c:pt idx="793">
                  <c:v>-4.1399999999999988</c:v>
                </c:pt>
                <c:pt idx="794">
                  <c:v>-4.1199999999999974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-3.8799999999999981</c:v>
                </c:pt>
                <c:pt idx="807">
                  <c:v>-3.8599999999999985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-3.3799999999999981</c:v>
                </c:pt>
                <c:pt idx="832">
                  <c:v>-3.3599999999999985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-2.8799999999999981</c:v>
                </c:pt>
                <c:pt idx="857">
                  <c:v>-2.8599999999999985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-2.3799999999999981</c:v>
                </c:pt>
                <c:pt idx="882">
                  <c:v>-2.3599999999999985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-1.9800000000000009</c:v>
                </c:pt>
                <c:pt idx="902">
                  <c:v>-1.9600000000000013</c:v>
                </c:pt>
                <c:pt idx="903">
                  <c:v>-1.9400000000000017</c:v>
                </c:pt>
                <c:pt idx="904">
                  <c:v>-1.9199999999999977</c:v>
                </c:pt>
                <c:pt idx="905">
                  <c:v>-1.8999999999999981</c:v>
                </c:pt>
                <c:pt idx="906">
                  <c:v>-1.8799999999999986</c:v>
                </c:pt>
                <c:pt idx="907">
                  <c:v>-1.859999999999999</c:v>
                </c:pt>
                <c:pt idx="908">
                  <c:v>-1.8399999999999994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-1.7599999999999973</c:v>
                </c:pt>
                <c:pt idx="913">
                  <c:v>-1.7399999999999975</c:v>
                </c:pt>
                <c:pt idx="914">
                  <c:v>-1.719999999999998</c:v>
                </c:pt>
                <c:pt idx="915">
                  <c:v>-1.6999999999999988</c:v>
                </c:pt>
                <c:pt idx="916">
                  <c:v>-1.6799999999999993</c:v>
                </c:pt>
                <c:pt idx="917">
                  <c:v>-1.6600000000000001</c:v>
                </c:pt>
                <c:pt idx="918">
                  <c:v>-1.640000000000001</c:v>
                </c:pt>
                <c:pt idx="919">
                  <c:v>-1.6200000000000014</c:v>
                </c:pt>
                <c:pt idx="920">
                  <c:v>-1.5999999999999974</c:v>
                </c:pt>
                <c:pt idx="921">
                  <c:v>-1.5799999999999976</c:v>
                </c:pt>
                <c:pt idx="922">
                  <c:v>-1.5599999999999978</c:v>
                </c:pt>
                <c:pt idx="923">
                  <c:v>-1.5399999999999983</c:v>
                </c:pt>
                <c:pt idx="924">
                  <c:v>-1.5199999999999991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-1.4199999999999973</c:v>
                </c:pt>
                <c:pt idx="930">
                  <c:v>-1.3999999999999981</c:v>
                </c:pt>
                <c:pt idx="931">
                  <c:v>-1.3799999999999986</c:v>
                </c:pt>
                <c:pt idx="932">
                  <c:v>-1.359999999999999</c:v>
                </c:pt>
                <c:pt idx="933">
                  <c:v>-1.3399999999999994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-1.2599999999999973</c:v>
                </c:pt>
                <c:pt idx="938">
                  <c:v>-1.2399999999999975</c:v>
                </c:pt>
                <c:pt idx="939">
                  <c:v>-1.219999999999998</c:v>
                </c:pt>
                <c:pt idx="940">
                  <c:v>-1.1999999999999988</c:v>
                </c:pt>
                <c:pt idx="941">
                  <c:v>-1.1799999999999993</c:v>
                </c:pt>
                <c:pt idx="942">
                  <c:v>-1.1600000000000001</c:v>
                </c:pt>
                <c:pt idx="943">
                  <c:v>-1.140000000000001</c:v>
                </c:pt>
                <c:pt idx="944">
                  <c:v>-1.1200000000000014</c:v>
                </c:pt>
                <c:pt idx="945">
                  <c:v>-1.0999999999999974</c:v>
                </c:pt>
                <c:pt idx="946">
                  <c:v>-1.0799999999999976</c:v>
                </c:pt>
                <c:pt idx="947">
                  <c:v>-1.0599999999999978</c:v>
                </c:pt>
                <c:pt idx="948">
                  <c:v>-1.0399999999999983</c:v>
                </c:pt>
                <c:pt idx="949">
                  <c:v>-1.0199999999999991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-0.9400000000000015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-0.87999999999999923</c:v>
                </c:pt>
                <c:pt idx="957">
                  <c:v>-0.85999999999999965</c:v>
                </c:pt>
                <c:pt idx="958">
                  <c:v>-0.84000000000000008</c:v>
                </c:pt>
                <c:pt idx="959">
                  <c:v>-0.82000000000000051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-0.75999999999999823</c:v>
                </c:pt>
                <c:pt idx="963">
                  <c:v>-0.73999999999999866</c:v>
                </c:pt>
                <c:pt idx="964">
                  <c:v>-0.71999999999999909</c:v>
                </c:pt>
                <c:pt idx="965">
                  <c:v>-0.69999999999999951</c:v>
                </c:pt>
                <c:pt idx="966">
                  <c:v>-0.67999999999999994</c:v>
                </c:pt>
                <c:pt idx="967">
                  <c:v>-0.66000000000000036</c:v>
                </c:pt>
                <c:pt idx="968">
                  <c:v>-0.6400000000000009</c:v>
                </c:pt>
                <c:pt idx="969">
                  <c:v>-0.62000000000000122</c:v>
                </c:pt>
                <c:pt idx="970">
                  <c:v>-0.59999999999999787</c:v>
                </c:pt>
                <c:pt idx="971">
                  <c:v>-0.57999999999999852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-0.41999999999999837</c:v>
                </c:pt>
                <c:pt idx="980">
                  <c:v>-0.39999999999999886</c:v>
                </c:pt>
                <c:pt idx="981">
                  <c:v>-0.37999999999999923</c:v>
                </c:pt>
                <c:pt idx="982">
                  <c:v>-0.35999999999999965</c:v>
                </c:pt>
                <c:pt idx="983">
                  <c:v>-0.34000000000000008</c:v>
                </c:pt>
                <c:pt idx="984">
                  <c:v>-0.3200000000000004</c:v>
                </c:pt>
                <c:pt idx="985">
                  <c:v>-0.30000000000000082</c:v>
                </c:pt>
                <c:pt idx="986">
                  <c:v>-0.28000000000000125</c:v>
                </c:pt>
                <c:pt idx="987">
                  <c:v>-0.25999999999999812</c:v>
                </c:pt>
                <c:pt idx="988">
                  <c:v>-0.23999999999999849</c:v>
                </c:pt>
                <c:pt idx="989">
                  <c:v>-0.21999999999999897</c:v>
                </c:pt>
                <c:pt idx="990">
                  <c:v>-0.19999999999999937</c:v>
                </c:pt>
                <c:pt idx="991">
                  <c:v>-0.17999999999999983</c:v>
                </c:pt>
                <c:pt idx="992">
                  <c:v>-0.16000000000000014</c:v>
                </c:pt>
                <c:pt idx="993">
                  <c:v>-0.14000000000000062</c:v>
                </c:pt>
                <c:pt idx="994">
                  <c:v>-0.12000000000000099</c:v>
                </c:pt>
                <c:pt idx="995">
                  <c:v>-9.999999999999791E-2</c:v>
                </c:pt>
                <c:pt idx="996">
                  <c:v>-7.9999999999998336E-2</c:v>
                </c:pt>
                <c:pt idx="997">
                  <c:v>-5.9999999999998756E-2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5.9999999999998756E-2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0.14000000000000062</c:v>
                </c:pt>
                <c:pt idx="1008">
                  <c:v>0.16000000000000014</c:v>
                </c:pt>
                <c:pt idx="1009">
                  <c:v>0.17999999999999983</c:v>
                </c:pt>
                <c:pt idx="1010">
                  <c:v>0.19999999999999937</c:v>
                </c:pt>
                <c:pt idx="1011">
                  <c:v>0.21999999999999897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0.28000000000000125</c:v>
                </c:pt>
                <c:pt idx="1015">
                  <c:v>0.30000000000000082</c:v>
                </c:pt>
                <c:pt idx="1016">
                  <c:v>0.3200000000000004</c:v>
                </c:pt>
                <c:pt idx="1017">
                  <c:v>0.34000000000000008</c:v>
                </c:pt>
                <c:pt idx="1018">
                  <c:v>0.35999999999999965</c:v>
                </c:pt>
                <c:pt idx="1019">
                  <c:v>0.37999999999999923</c:v>
                </c:pt>
                <c:pt idx="1020">
                  <c:v>0.40000000000000224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0.62000000000000122</c:v>
                </c:pt>
                <c:pt idx="1032">
                  <c:v>0.6400000000000009</c:v>
                </c:pt>
                <c:pt idx="1033">
                  <c:v>0.66000000000000036</c:v>
                </c:pt>
                <c:pt idx="1034">
                  <c:v>0.67999999999999994</c:v>
                </c:pt>
                <c:pt idx="1035">
                  <c:v>0.69999999999999951</c:v>
                </c:pt>
                <c:pt idx="1036">
                  <c:v>0.71999999999999909</c:v>
                </c:pt>
                <c:pt idx="1037">
                  <c:v>0.74000000000000221</c:v>
                </c:pt>
                <c:pt idx="1038">
                  <c:v>0.7600000000000019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0.82000000000000051</c:v>
                </c:pt>
                <c:pt idx="1042">
                  <c:v>0.84000000000000008</c:v>
                </c:pt>
                <c:pt idx="1043">
                  <c:v>0.85999999999999965</c:v>
                </c:pt>
                <c:pt idx="1044">
                  <c:v>0.87999999999999923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0.9400000000000015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1.0199999999999991</c:v>
                </c:pt>
                <c:pt idx="1052">
                  <c:v>1.0399999999999983</c:v>
                </c:pt>
                <c:pt idx="1053">
                  <c:v>1.0599999999999978</c:v>
                </c:pt>
                <c:pt idx="1054">
                  <c:v>1.0800000000000021</c:v>
                </c:pt>
                <c:pt idx="1055">
                  <c:v>1.1000000000000019</c:v>
                </c:pt>
                <c:pt idx="1056">
                  <c:v>1.1200000000000014</c:v>
                </c:pt>
                <c:pt idx="1057">
                  <c:v>1.140000000000001</c:v>
                </c:pt>
                <c:pt idx="1058">
                  <c:v>1.1600000000000001</c:v>
                </c:pt>
                <c:pt idx="1059">
                  <c:v>1.1799999999999993</c:v>
                </c:pt>
                <c:pt idx="1060">
                  <c:v>1.1999999999999988</c:v>
                </c:pt>
                <c:pt idx="1061">
                  <c:v>1.219999999999998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1.3399999999999994</c:v>
                </c:pt>
                <c:pt idx="1068">
                  <c:v>1.359999999999999</c:v>
                </c:pt>
                <c:pt idx="1069">
                  <c:v>1.3799999999999986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1.5199999999999991</c:v>
                </c:pt>
                <c:pt idx="1077">
                  <c:v>1.5399999999999983</c:v>
                </c:pt>
                <c:pt idx="1078">
                  <c:v>1.5599999999999978</c:v>
                </c:pt>
                <c:pt idx="1079">
                  <c:v>1.5800000000000021</c:v>
                </c:pt>
                <c:pt idx="1080">
                  <c:v>1.6000000000000019</c:v>
                </c:pt>
                <c:pt idx="1081">
                  <c:v>1.6200000000000014</c:v>
                </c:pt>
                <c:pt idx="1082">
                  <c:v>1.640000000000001</c:v>
                </c:pt>
                <c:pt idx="1083">
                  <c:v>1.6600000000000001</c:v>
                </c:pt>
                <c:pt idx="1084">
                  <c:v>1.6799999999999993</c:v>
                </c:pt>
                <c:pt idx="1085">
                  <c:v>1.6999999999999988</c:v>
                </c:pt>
                <c:pt idx="1086">
                  <c:v>1.719999999999998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1.8399999999999994</c:v>
                </c:pt>
                <c:pt idx="1093">
                  <c:v>1.859999999999999</c:v>
                </c:pt>
                <c:pt idx="1094">
                  <c:v>1.8799999999999986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1.9400000000000017</c:v>
                </c:pt>
                <c:pt idx="1098">
                  <c:v>1.9600000000000013</c:v>
                </c:pt>
                <c:pt idx="1099">
                  <c:v>1.9800000000000009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2.2400000000000029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2.3599999999999985</c:v>
                </c:pt>
                <c:pt idx="1119">
                  <c:v>2.3799999999999981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2.7400000000000029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2.8599999999999985</c:v>
                </c:pt>
                <c:pt idx="1144">
                  <c:v>2.8799999999999981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3.2400000000000029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3.3599999999999985</c:v>
                </c:pt>
                <c:pt idx="1169">
                  <c:v>3.3799999999999981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3.7400000000000029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3.8599999999999985</c:v>
                </c:pt>
                <c:pt idx="1194">
                  <c:v>3.8799999999999981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4.1199999999999992</c:v>
                </c:pt>
                <c:pt idx="1207">
                  <c:v>4.1400000000000006</c:v>
                </c:pt>
                <c:pt idx="1208">
                  <c:v>4.1599999999999984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4.6199999999999992</c:v>
                </c:pt>
                <c:pt idx="1232">
                  <c:v>4.6400000000000006</c:v>
                </c:pt>
                <c:pt idx="1233">
                  <c:v>4.6599999999999984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5.1199999999999992</c:v>
                </c:pt>
                <c:pt idx="1257">
                  <c:v>5.1400000000000006</c:v>
                </c:pt>
                <c:pt idx="1258">
                  <c:v>5.1599999999999984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5.6199999999999992</c:v>
                </c:pt>
                <c:pt idx="1282">
                  <c:v>5.6400000000000006</c:v>
                </c:pt>
                <c:pt idx="1283">
                  <c:v>5.6599999999999984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6.1199999999999992</c:v>
                </c:pt>
                <c:pt idx="1307">
                  <c:v>6.1400000000000006</c:v>
                </c:pt>
                <c:pt idx="1308">
                  <c:v>6.1599999999999984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6.4399999999999995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6.6199999999999992</c:v>
                </c:pt>
                <c:pt idx="1332">
                  <c:v>6.6400000000000006</c:v>
                </c:pt>
                <c:pt idx="1333">
                  <c:v>6.6599999999999984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6.9399999999999995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7.1199999999999992</c:v>
                </c:pt>
                <c:pt idx="1357">
                  <c:v>7.1400000000000006</c:v>
                </c:pt>
                <c:pt idx="1358">
                  <c:v>7.1599999999999984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7.4399999999999995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7.6199999999999992</c:v>
                </c:pt>
                <c:pt idx="1382">
                  <c:v>7.6400000000000006</c:v>
                </c:pt>
                <c:pt idx="1383">
                  <c:v>7.6599999999999984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7.9399999999999995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8.360000000000003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8.860000000000003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9.360000000000003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9.860000000000003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10.360000000000003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10.860000000000003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11.360000000000003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11.860000000000003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12.360000000000003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12.860000000000003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13.360000000000003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13.860000000000003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14.360000000000003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14.860000000000003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15.360000000000003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15.860000000000003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16.079999999999991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16.259999999999991</c:v>
                </c:pt>
                <c:pt idx="1814">
                  <c:v>16.279999999999994</c:v>
                </c:pt>
                <c:pt idx="1815">
                  <c:v>16.29999999999999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16.439999999999991</c:v>
                </c:pt>
                <c:pt idx="1823">
                  <c:v>16.459999999999994</c:v>
                </c:pt>
                <c:pt idx="1824">
                  <c:v>16.479999999999993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16.579999999999991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16.759999999999991</c:v>
                </c:pt>
                <c:pt idx="1839">
                  <c:v>16.779999999999994</c:v>
                </c:pt>
                <c:pt idx="1840">
                  <c:v>16.79999999999999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16.939999999999991</c:v>
                </c:pt>
                <c:pt idx="1848">
                  <c:v>16.959999999999994</c:v>
                </c:pt>
                <c:pt idx="1849">
                  <c:v>16.979999999999993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17.079999999999991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17.259999999999991</c:v>
                </c:pt>
                <c:pt idx="1864">
                  <c:v>17.279999999999994</c:v>
                </c:pt>
                <c:pt idx="1865">
                  <c:v>17.29999999999999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17.439999999999991</c:v>
                </c:pt>
                <c:pt idx="1873">
                  <c:v>17.459999999999994</c:v>
                </c:pt>
                <c:pt idx="1874">
                  <c:v>17.479999999999993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17.579999999999991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17.759999999999991</c:v>
                </c:pt>
                <c:pt idx="1889">
                  <c:v>17.779999999999994</c:v>
                </c:pt>
                <c:pt idx="1890">
                  <c:v>17.79999999999999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17.939999999999991</c:v>
                </c:pt>
                <c:pt idx="1898">
                  <c:v>17.959999999999994</c:v>
                </c:pt>
                <c:pt idx="1899">
                  <c:v>17.979999999999993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18.079999999999991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18.259999999999991</c:v>
                </c:pt>
                <c:pt idx="1914">
                  <c:v>18.279999999999994</c:v>
                </c:pt>
                <c:pt idx="1915">
                  <c:v>18.29999999999999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18.439999999999991</c:v>
                </c:pt>
                <c:pt idx="1923">
                  <c:v>18.459999999999994</c:v>
                </c:pt>
                <c:pt idx="1924">
                  <c:v>18.479999999999993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18.579999999999991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18.759999999999991</c:v>
                </c:pt>
                <c:pt idx="1939">
                  <c:v>18.779999999999994</c:v>
                </c:pt>
                <c:pt idx="1940">
                  <c:v>18.79999999999999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18.939999999999991</c:v>
                </c:pt>
                <c:pt idx="1948">
                  <c:v>18.959999999999994</c:v>
                </c:pt>
                <c:pt idx="1949">
                  <c:v>18.979999999999993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19.079999999999991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19.259999999999991</c:v>
                </c:pt>
                <c:pt idx="1964">
                  <c:v>19.279999999999994</c:v>
                </c:pt>
                <c:pt idx="1965">
                  <c:v>19.29999999999999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19.439999999999991</c:v>
                </c:pt>
                <c:pt idx="1973">
                  <c:v>19.459999999999994</c:v>
                </c:pt>
                <c:pt idx="1974">
                  <c:v>19.479999999999993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19.579999999999991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19.759999999999991</c:v>
                </c:pt>
                <c:pt idx="1989">
                  <c:v>19.779999999999994</c:v>
                </c:pt>
                <c:pt idx="1990">
                  <c:v>19.79999999999999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19.939999999999991</c:v>
                </c:pt>
                <c:pt idx="1998">
                  <c:v>19.959999999999994</c:v>
                </c:pt>
                <c:pt idx="1999">
                  <c:v>19.979999999999993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20.079999999999991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20.259999999999991</c:v>
                </c:pt>
                <c:pt idx="2014">
                  <c:v>20.279999999999994</c:v>
                </c:pt>
                <c:pt idx="2015">
                  <c:v>20.29999999999999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20.439999999999991</c:v>
                </c:pt>
                <c:pt idx="2023">
                  <c:v>20.459999999999994</c:v>
                </c:pt>
                <c:pt idx="2024">
                  <c:v>20.479999999999993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20.759999999999991</c:v>
                </c:pt>
                <c:pt idx="2039">
                  <c:v>20.779999999999994</c:v>
                </c:pt>
                <c:pt idx="2040">
                  <c:v>20.79999999999999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20.919999999999995</c:v>
                </c:pt>
                <c:pt idx="2047">
                  <c:v>20.939999999999991</c:v>
                </c:pt>
                <c:pt idx="2048">
                  <c:v>20.959999999999994</c:v>
                </c:pt>
                <c:pt idx="2049">
                  <c:v>20.979999999999993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21.259999999999991</c:v>
                </c:pt>
                <c:pt idx="2064">
                  <c:v>21.279999999999994</c:v>
                </c:pt>
                <c:pt idx="2065">
                  <c:v>21.29999999999999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21.419999999999995</c:v>
                </c:pt>
                <c:pt idx="2072">
                  <c:v>21.439999999999991</c:v>
                </c:pt>
                <c:pt idx="2073">
                  <c:v>21.459999999999994</c:v>
                </c:pt>
                <c:pt idx="2074">
                  <c:v>21.479999999999993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21.759999999999991</c:v>
                </c:pt>
                <c:pt idx="2089">
                  <c:v>21.779999999999994</c:v>
                </c:pt>
                <c:pt idx="2090">
                  <c:v>21.79999999999999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21.919999999999995</c:v>
                </c:pt>
                <c:pt idx="2097">
                  <c:v>21.939999999999991</c:v>
                </c:pt>
                <c:pt idx="2098">
                  <c:v>21.959999999999994</c:v>
                </c:pt>
                <c:pt idx="2099">
                  <c:v>21.979999999999993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22.259999999999991</c:v>
                </c:pt>
                <c:pt idx="2114">
                  <c:v>22.279999999999994</c:v>
                </c:pt>
                <c:pt idx="2115">
                  <c:v>22.29999999999999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22.419999999999995</c:v>
                </c:pt>
                <c:pt idx="2122">
                  <c:v>22.439999999999991</c:v>
                </c:pt>
                <c:pt idx="2123">
                  <c:v>22.459999999999994</c:v>
                </c:pt>
                <c:pt idx="2124">
                  <c:v>22.479999999999993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22.759999999999991</c:v>
                </c:pt>
                <c:pt idx="2139">
                  <c:v>22.779999999999994</c:v>
                </c:pt>
                <c:pt idx="2140">
                  <c:v>22.79999999999999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22.919999999999995</c:v>
                </c:pt>
                <c:pt idx="2147">
                  <c:v>22.939999999999991</c:v>
                </c:pt>
                <c:pt idx="2148">
                  <c:v>22.959999999999994</c:v>
                </c:pt>
                <c:pt idx="2149">
                  <c:v>22.979999999999993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23.259999999999991</c:v>
                </c:pt>
                <c:pt idx="2164">
                  <c:v>23.279999999999994</c:v>
                </c:pt>
                <c:pt idx="2165">
                  <c:v>23.29999999999999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23.419999999999995</c:v>
                </c:pt>
                <c:pt idx="2172">
                  <c:v>23.439999999999991</c:v>
                </c:pt>
                <c:pt idx="2173">
                  <c:v>23.459999999999994</c:v>
                </c:pt>
                <c:pt idx="2174">
                  <c:v>23.479999999999993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23.759999999999991</c:v>
                </c:pt>
                <c:pt idx="2189">
                  <c:v>23.779999999999994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23.919999999999995</c:v>
                </c:pt>
                <c:pt idx="2197">
                  <c:v>23.939999999999991</c:v>
                </c:pt>
                <c:pt idx="2198">
                  <c:v>23.959999999999994</c:v>
                </c:pt>
                <c:pt idx="2199">
                  <c:v>23.979999999999993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24.259999999999991</c:v>
                </c:pt>
                <c:pt idx="2214">
                  <c:v>24.279999999999994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24.419999999999995</c:v>
                </c:pt>
                <c:pt idx="2222">
                  <c:v>24.439999999999991</c:v>
                </c:pt>
                <c:pt idx="2223">
                  <c:v>24.459999999999994</c:v>
                </c:pt>
                <c:pt idx="2224">
                  <c:v>24.479999999999993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24.759999999999991</c:v>
                </c:pt>
                <c:pt idx="2239">
                  <c:v>24.779999999999994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24.919999999999995</c:v>
                </c:pt>
                <c:pt idx="2247">
                  <c:v>24.939999999999991</c:v>
                </c:pt>
                <c:pt idx="2248">
                  <c:v>24.959999999999994</c:v>
                </c:pt>
                <c:pt idx="2249">
                  <c:v>24.979999999999993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25.259999999999991</c:v>
                </c:pt>
                <c:pt idx="2264">
                  <c:v>25.279999999999994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25.419999999999995</c:v>
                </c:pt>
                <c:pt idx="2272">
                  <c:v>25.439999999999991</c:v>
                </c:pt>
                <c:pt idx="2273">
                  <c:v>25.459999999999994</c:v>
                </c:pt>
                <c:pt idx="2274">
                  <c:v>25.479999999999993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25.759999999999991</c:v>
                </c:pt>
                <c:pt idx="2289">
                  <c:v>25.779999999999994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25.919999999999995</c:v>
                </c:pt>
                <c:pt idx="2297">
                  <c:v>25.939999999999991</c:v>
                </c:pt>
                <c:pt idx="2298">
                  <c:v>25.959999999999994</c:v>
                </c:pt>
                <c:pt idx="2299">
                  <c:v>25.979999999999993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26.259999999999991</c:v>
                </c:pt>
                <c:pt idx="2314">
                  <c:v>26.279999999999994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26.419999999999995</c:v>
                </c:pt>
                <c:pt idx="2322">
                  <c:v>26.439999999999991</c:v>
                </c:pt>
                <c:pt idx="2323">
                  <c:v>26.459999999999994</c:v>
                </c:pt>
                <c:pt idx="2324">
                  <c:v>26.479999999999993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26.759999999999991</c:v>
                </c:pt>
                <c:pt idx="2339">
                  <c:v>26.779999999999994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26.919999999999995</c:v>
                </c:pt>
                <c:pt idx="2347">
                  <c:v>26.939999999999991</c:v>
                </c:pt>
                <c:pt idx="2348">
                  <c:v>26.959999999999994</c:v>
                </c:pt>
                <c:pt idx="2349">
                  <c:v>26.979999999999993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27.259999999999991</c:v>
                </c:pt>
                <c:pt idx="2364">
                  <c:v>27.279999999999994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27.419999999999995</c:v>
                </c:pt>
                <c:pt idx="2372">
                  <c:v>27.439999999999991</c:v>
                </c:pt>
                <c:pt idx="2373">
                  <c:v>27.459999999999994</c:v>
                </c:pt>
                <c:pt idx="2374">
                  <c:v>27.479999999999993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27.759999999999991</c:v>
                </c:pt>
                <c:pt idx="2389">
                  <c:v>27.779999999999994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27.919999999999995</c:v>
                </c:pt>
                <c:pt idx="2397">
                  <c:v>27.939999999999991</c:v>
                </c:pt>
                <c:pt idx="2398">
                  <c:v>27.959999999999994</c:v>
                </c:pt>
                <c:pt idx="2399">
                  <c:v>27.979999999999993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28.259999999999991</c:v>
                </c:pt>
                <c:pt idx="2414">
                  <c:v>28.279999999999994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28.419999999999995</c:v>
                </c:pt>
                <c:pt idx="2422">
                  <c:v>28.439999999999994</c:v>
                </c:pt>
                <c:pt idx="2423">
                  <c:v>28.459999999999994</c:v>
                </c:pt>
                <c:pt idx="2424">
                  <c:v>28.479999999999993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28.759999999999991</c:v>
                </c:pt>
                <c:pt idx="2439">
                  <c:v>28.779999999999994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28.919999999999995</c:v>
                </c:pt>
                <c:pt idx="2447">
                  <c:v>28.939999999999994</c:v>
                </c:pt>
                <c:pt idx="2448">
                  <c:v>28.959999999999994</c:v>
                </c:pt>
                <c:pt idx="2449">
                  <c:v>28.979999999999993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29.259999999999991</c:v>
                </c:pt>
                <c:pt idx="2464">
                  <c:v>29.279999999999994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29.419999999999995</c:v>
                </c:pt>
                <c:pt idx="2472">
                  <c:v>29.439999999999994</c:v>
                </c:pt>
                <c:pt idx="2473">
                  <c:v>29.459999999999994</c:v>
                </c:pt>
                <c:pt idx="2474">
                  <c:v>29.479999999999993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29.759999999999991</c:v>
                </c:pt>
                <c:pt idx="2489">
                  <c:v>29.779999999999994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29.919999999999995</c:v>
                </c:pt>
                <c:pt idx="2497">
                  <c:v>29.939999999999994</c:v>
                </c:pt>
                <c:pt idx="2498">
                  <c:v>29.959999999999994</c:v>
                </c:pt>
                <c:pt idx="2499">
                  <c:v>29.979999999999993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30.259999999999994</c:v>
                </c:pt>
                <c:pt idx="2514">
                  <c:v>30.279999999999994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30.419999999999995</c:v>
                </c:pt>
                <c:pt idx="2522">
                  <c:v>30.439999999999994</c:v>
                </c:pt>
                <c:pt idx="2523">
                  <c:v>30.459999999999994</c:v>
                </c:pt>
                <c:pt idx="2524">
                  <c:v>30.479999999999993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30.759999999999994</c:v>
                </c:pt>
                <c:pt idx="2539">
                  <c:v>30.779999999999994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30.919999999999995</c:v>
                </c:pt>
                <c:pt idx="2547">
                  <c:v>30.939999999999994</c:v>
                </c:pt>
                <c:pt idx="2548">
                  <c:v>30.959999999999994</c:v>
                </c:pt>
                <c:pt idx="2549">
                  <c:v>30.979999999999993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31.259999999999994</c:v>
                </c:pt>
                <c:pt idx="2564">
                  <c:v>31.279999999999994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31.419999999999995</c:v>
                </c:pt>
                <c:pt idx="2572">
                  <c:v>31.439999999999994</c:v>
                </c:pt>
                <c:pt idx="2573">
                  <c:v>31.459999999999994</c:v>
                </c:pt>
                <c:pt idx="2574">
                  <c:v>31.479999999999993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31.759999999999994</c:v>
                </c:pt>
                <c:pt idx="2589">
                  <c:v>31.779999999999994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31.919999999999995</c:v>
                </c:pt>
                <c:pt idx="2597">
                  <c:v>31.939999999999994</c:v>
                </c:pt>
                <c:pt idx="2598">
                  <c:v>31.959999999999994</c:v>
                </c:pt>
                <c:pt idx="2599">
                  <c:v>31.979999999999993</c:v>
                </c:pt>
                <c:pt idx="2600">
                  <c:v>32</c:v>
                </c:pt>
              </c:numCache>
            </c:numRef>
          </c:xVal>
          <c:yVal>
            <c:numRef>
              <c:f>'RBIR-CM'!$L$19:$L$2619</c:f>
              <c:numCache>
                <c:formatCode>0.0000_ </c:formatCode>
                <c:ptCount val="2601"/>
                <c:pt idx="0">
                  <c:v>1.5677074370900542E-2</c:v>
                </c:pt>
                <c:pt idx="1">
                  <c:v>1.5716305761441899E-2</c:v>
                </c:pt>
                <c:pt idx="2">
                  <c:v>1.5962951929842165E-2</c:v>
                </c:pt>
                <c:pt idx="3">
                  <c:v>1.5907350780659205E-2</c:v>
                </c:pt>
                <c:pt idx="4">
                  <c:v>1.6172767721217205E-2</c:v>
                </c:pt>
                <c:pt idx="5">
                  <c:v>1.5975734911643755E-2</c:v>
                </c:pt>
                <c:pt idx="6">
                  <c:v>1.6064334514845631E-2</c:v>
                </c:pt>
                <c:pt idx="7">
                  <c:v>1.6164823696555773E-2</c:v>
                </c:pt>
                <c:pt idx="8">
                  <c:v>1.6217732625311839E-2</c:v>
                </c:pt>
                <c:pt idx="9">
                  <c:v>1.6268786472492084E-2</c:v>
                </c:pt>
                <c:pt idx="10">
                  <c:v>1.6234875412309044E-2</c:v>
                </c:pt>
                <c:pt idx="11">
                  <c:v>1.63372631218286E-2</c:v>
                </c:pt>
                <c:pt idx="12">
                  <c:v>1.6560131530981272E-2</c:v>
                </c:pt>
                <c:pt idx="13">
                  <c:v>1.6584335822562603E-2</c:v>
                </c:pt>
                <c:pt idx="14">
                  <c:v>1.676484318226136E-2</c:v>
                </c:pt>
                <c:pt idx="15">
                  <c:v>1.6797246798658513E-2</c:v>
                </c:pt>
                <c:pt idx="16">
                  <c:v>1.690410286324338E-2</c:v>
                </c:pt>
                <c:pt idx="17">
                  <c:v>1.6885171570417384E-2</c:v>
                </c:pt>
                <c:pt idx="18">
                  <c:v>1.6818369617509939E-2</c:v>
                </c:pt>
                <c:pt idx="19">
                  <c:v>1.7084446454796554E-2</c:v>
                </c:pt>
                <c:pt idx="20">
                  <c:v>1.7178265535498373E-2</c:v>
                </c:pt>
                <c:pt idx="21">
                  <c:v>1.681080956580279E-2</c:v>
                </c:pt>
                <c:pt idx="22">
                  <c:v>1.7283790004855533E-2</c:v>
                </c:pt>
                <c:pt idx="23">
                  <c:v>1.7200745814805046E-2</c:v>
                </c:pt>
                <c:pt idx="24">
                  <c:v>1.7263741460787681E-2</c:v>
                </c:pt>
                <c:pt idx="25">
                  <c:v>1.7473094410937182E-2</c:v>
                </c:pt>
                <c:pt idx="26">
                  <c:v>1.7817613886417342E-2</c:v>
                </c:pt>
                <c:pt idx="27">
                  <c:v>1.7816241361413819E-2</c:v>
                </c:pt>
                <c:pt idx="28">
                  <c:v>1.7675087313155161E-2</c:v>
                </c:pt>
                <c:pt idx="29">
                  <c:v>1.7765880471923935E-2</c:v>
                </c:pt>
                <c:pt idx="30">
                  <c:v>1.7581228321060054E-2</c:v>
                </c:pt>
                <c:pt idx="31">
                  <c:v>1.7868873346986246E-2</c:v>
                </c:pt>
                <c:pt idx="32">
                  <c:v>1.7844702539199151E-2</c:v>
                </c:pt>
                <c:pt idx="33">
                  <c:v>1.8081225890302074E-2</c:v>
                </c:pt>
                <c:pt idx="34">
                  <c:v>1.807928389600464E-2</c:v>
                </c:pt>
                <c:pt idx="35">
                  <c:v>1.8237558805137586E-2</c:v>
                </c:pt>
                <c:pt idx="36">
                  <c:v>1.8352866619665401E-2</c:v>
                </c:pt>
                <c:pt idx="37">
                  <c:v>1.8358370594689751E-2</c:v>
                </c:pt>
                <c:pt idx="38">
                  <c:v>1.8438144988475735E-2</c:v>
                </c:pt>
                <c:pt idx="39">
                  <c:v>1.8648635812452737E-2</c:v>
                </c:pt>
                <c:pt idx="40">
                  <c:v>1.8606064581227835E-2</c:v>
                </c:pt>
                <c:pt idx="41">
                  <c:v>1.8598432312595201E-2</c:v>
                </c:pt>
                <c:pt idx="42">
                  <c:v>1.8617719277557818E-2</c:v>
                </c:pt>
                <c:pt idx="43">
                  <c:v>1.8688695250327639E-2</c:v>
                </c:pt>
                <c:pt idx="44">
                  <c:v>1.8994545008346065E-2</c:v>
                </c:pt>
                <c:pt idx="45">
                  <c:v>1.872591033228994E-2</c:v>
                </c:pt>
                <c:pt idx="46">
                  <c:v>1.8849543506086953E-2</c:v>
                </c:pt>
                <c:pt idx="47">
                  <c:v>1.9218830066926901E-2</c:v>
                </c:pt>
                <c:pt idx="48">
                  <c:v>1.9169088555266823E-2</c:v>
                </c:pt>
                <c:pt idx="49">
                  <c:v>1.9266380264858649E-2</c:v>
                </c:pt>
                <c:pt idx="50">
                  <c:v>1.9245858742742327E-2</c:v>
                </c:pt>
                <c:pt idx="51">
                  <c:v>1.9652527789273094E-2</c:v>
                </c:pt>
                <c:pt idx="52">
                  <c:v>1.9465710958127141E-2</c:v>
                </c:pt>
                <c:pt idx="53">
                  <c:v>1.9528218306313141E-2</c:v>
                </c:pt>
                <c:pt idx="54">
                  <c:v>1.9674755394180246E-2</c:v>
                </c:pt>
                <c:pt idx="55">
                  <c:v>1.9608990785446513E-2</c:v>
                </c:pt>
                <c:pt idx="56">
                  <c:v>1.9836236797190251E-2</c:v>
                </c:pt>
                <c:pt idx="57">
                  <c:v>2.0052107999871019E-2</c:v>
                </c:pt>
                <c:pt idx="58">
                  <c:v>1.9833146467352555E-2</c:v>
                </c:pt>
                <c:pt idx="59">
                  <c:v>2.0228015276892511E-2</c:v>
                </c:pt>
                <c:pt idx="60">
                  <c:v>2.037033575917566E-2</c:v>
                </c:pt>
                <c:pt idx="61">
                  <c:v>2.0349770498315368E-2</c:v>
                </c:pt>
                <c:pt idx="62">
                  <c:v>2.0399666581871801E-2</c:v>
                </c:pt>
                <c:pt idx="63">
                  <c:v>2.0295295600848091E-2</c:v>
                </c:pt>
                <c:pt idx="64">
                  <c:v>2.0794548399734037E-2</c:v>
                </c:pt>
                <c:pt idx="65">
                  <c:v>2.0624283576480485E-2</c:v>
                </c:pt>
                <c:pt idx="66">
                  <c:v>2.0676737732551402E-2</c:v>
                </c:pt>
                <c:pt idx="67">
                  <c:v>2.0593351722896794E-2</c:v>
                </c:pt>
                <c:pt idx="68">
                  <c:v>2.0801380655996748E-2</c:v>
                </c:pt>
                <c:pt idx="69">
                  <c:v>2.0840076643851433E-2</c:v>
                </c:pt>
                <c:pt idx="70">
                  <c:v>2.10209075520165E-2</c:v>
                </c:pt>
                <c:pt idx="71">
                  <c:v>2.112304124959653E-2</c:v>
                </c:pt>
                <c:pt idx="72">
                  <c:v>2.1356585609260272E-2</c:v>
                </c:pt>
                <c:pt idx="73">
                  <c:v>2.1413092757260409E-2</c:v>
                </c:pt>
                <c:pt idx="74">
                  <c:v>2.1454809573445612E-2</c:v>
                </c:pt>
                <c:pt idx="75">
                  <c:v>2.1678423191262272E-2</c:v>
                </c:pt>
                <c:pt idx="76">
                  <c:v>2.1710362747787378E-2</c:v>
                </c:pt>
                <c:pt idx="77">
                  <c:v>2.1615501883717792E-2</c:v>
                </c:pt>
                <c:pt idx="78">
                  <c:v>2.1954727993397521E-2</c:v>
                </c:pt>
                <c:pt idx="79">
                  <c:v>2.2160700974828577E-2</c:v>
                </c:pt>
                <c:pt idx="80">
                  <c:v>2.2035156479683741E-2</c:v>
                </c:pt>
                <c:pt idx="81">
                  <c:v>2.2030991663312596E-2</c:v>
                </c:pt>
                <c:pt idx="82">
                  <c:v>2.2113738434765624E-2</c:v>
                </c:pt>
                <c:pt idx="83">
                  <c:v>2.2390721706799448E-2</c:v>
                </c:pt>
                <c:pt idx="84">
                  <c:v>2.2516284645889353E-2</c:v>
                </c:pt>
                <c:pt idx="85">
                  <c:v>2.2385142922247272E-2</c:v>
                </c:pt>
                <c:pt idx="86">
                  <c:v>2.2469621709827345E-2</c:v>
                </c:pt>
                <c:pt idx="87">
                  <c:v>2.2575295686348664E-2</c:v>
                </c:pt>
                <c:pt idx="88">
                  <c:v>2.2672727533299263E-2</c:v>
                </c:pt>
                <c:pt idx="89">
                  <c:v>2.2952480435954273E-2</c:v>
                </c:pt>
                <c:pt idx="90">
                  <c:v>2.2993867833384522E-2</c:v>
                </c:pt>
                <c:pt idx="91">
                  <c:v>2.3095980918474274E-2</c:v>
                </c:pt>
                <c:pt idx="92">
                  <c:v>2.3192052387938141E-2</c:v>
                </c:pt>
                <c:pt idx="93">
                  <c:v>2.3529861192317751E-2</c:v>
                </c:pt>
                <c:pt idx="94">
                  <c:v>2.3380705036010151E-2</c:v>
                </c:pt>
                <c:pt idx="95">
                  <c:v>2.349731962728038E-2</c:v>
                </c:pt>
                <c:pt idx="96">
                  <c:v>2.373953142826362E-2</c:v>
                </c:pt>
                <c:pt idx="97">
                  <c:v>2.3526707154989678E-2</c:v>
                </c:pt>
                <c:pt idx="98">
                  <c:v>2.3962913027393593E-2</c:v>
                </c:pt>
                <c:pt idx="99">
                  <c:v>2.3868435269321371E-2</c:v>
                </c:pt>
                <c:pt idx="100">
                  <c:v>2.4016246858550916E-2</c:v>
                </c:pt>
                <c:pt idx="101">
                  <c:v>2.4012020526800574E-2</c:v>
                </c:pt>
                <c:pt idx="102">
                  <c:v>2.4253250509753313E-2</c:v>
                </c:pt>
                <c:pt idx="103">
                  <c:v>2.4283063297060755E-2</c:v>
                </c:pt>
                <c:pt idx="104">
                  <c:v>2.4325799382343711E-2</c:v>
                </c:pt>
                <c:pt idx="105">
                  <c:v>2.4326048763238385E-2</c:v>
                </c:pt>
                <c:pt idx="106">
                  <c:v>2.4750258441375836E-2</c:v>
                </c:pt>
                <c:pt idx="107">
                  <c:v>2.4879801922418749E-2</c:v>
                </c:pt>
                <c:pt idx="108">
                  <c:v>2.4780274966058877E-2</c:v>
                </c:pt>
                <c:pt idx="109">
                  <c:v>2.4948097586047872E-2</c:v>
                </c:pt>
                <c:pt idx="110">
                  <c:v>2.5091694800191633E-2</c:v>
                </c:pt>
                <c:pt idx="111">
                  <c:v>2.5043735380377696E-2</c:v>
                </c:pt>
                <c:pt idx="112">
                  <c:v>2.5115162852581484E-2</c:v>
                </c:pt>
                <c:pt idx="113">
                  <c:v>2.5311081496882236E-2</c:v>
                </c:pt>
                <c:pt idx="114">
                  <c:v>2.5297905097478385E-2</c:v>
                </c:pt>
                <c:pt idx="115">
                  <c:v>2.5684022442695832E-2</c:v>
                </c:pt>
                <c:pt idx="116">
                  <c:v>2.5743023575009748E-2</c:v>
                </c:pt>
                <c:pt idx="117">
                  <c:v>2.5762297291045653E-2</c:v>
                </c:pt>
                <c:pt idx="118">
                  <c:v>2.5896400641603552E-2</c:v>
                </c:pt>
                <c:pt idx="119">
                  <c:v>2.5950806431673586E-2</c:v>
                </c:pt>
                <c:pt idx="120">
                  <c:v>2.5984786470438427E-2</c:v>
                </c:pt>
                <c:pt idx="121">
                  <c:v>2.6435565821292695E-2</c:v>
                </c:pt>
                <c:pt idx="122">
                  <c:v>2.6382525301860339E-2</c:v>
                </c:pt>
                <c:pt idx="123">
                  <c:v>2.6510905734001781E-2</c:v>
                </c:pt>
                <c:pt idx="124">
                  <c:v>2.6382820693828638E-2</c:v>
                </c:pt>
                <c:pt idx="125">
                  <c:v>2.6759324011724598E-2</c:v>
                </c:pt>
                <c:pt idx="126">
                  <c:v>2.6822152022353045E-2</c:v>
                </c:pt>
                <c:pt idx="127">
                  <c:v>2.6789677064665063E-2</c:v>
                </c:pt>
                <c:pt idx="128">
                  <c:v>2.718244298192676E-2</c:v>
                </c:pt>
                <c:pt idx="129">
                  <c:v>2.7005101121724422E-2</c:v>
                </c:pt>
                <c:pt idx="130">
                  <c:v>2.7209164585971578E-2</c:v>
                </c:pt>
                <c:pt idx="131">
                  <c:v>2.7571390480938575E-2</c:v>
                </c:pt>
                <c:pt idx="132">
                  <c:v>2.7692439917260676E-2</c:v>
                </c:pt>
                <c:pt idx="133">
                  <c:v>2.7489553509944187E-2</c:v>
                </c:pt>
                <c:pt idx="134">
                  <c:v>2.7659000628385493E-2</c:v>
                </c:pt>
                <c:pt idx="135">
                  <c:v>2.8137269396390531E-2</c:v>
                </c:pt>
                <c:pt idx="136">
                  <c:v>2.7858536442174058E-2</c:v>
                </c:pt>
                <c:pt idx="137">
                  <c:v>2.8344581648393142E-2</c:v>
                </c:pt>
                <c:pt idx="138">
                  <c:v>2.8232294402140735E-2</c:v>
                </c:pt>
                <c:pt idx="139">
                  <c:v>2.8302179094973994E-2</c:v>
                </c:pt>
                <c:pt idx="140">
                  <c:v>2.8266649122923461E-2</c:v>
                </c:pt>
                <c:pt idx="141">
                  <c:v>2.8578252386504941E-2</c:v>
                </c:pt>
                <c:pt idx="142">
                  <c:v>2.8953838540739282E-2</c:v>
                </c:pt>
                <c:pt idx="143">
                  <c:v>2.8712065745151987E-2</c:v>
                </c:pt>
                <c:pt idx="144">
                  <c:v>2.9053989663807352E-2</c:v>
                </c:pt>
                <c:pt idx="145">
                  <c:v>2.9068836215308553E-2</c:v>
                </c:pt>
                <c:pt idx="146">
                  <c:v>2.9061798322818331E-2</c:v>
                </c:pt>
                <c:pt idx="147">
                  <c:v>2.9282357914059347E-2</c:v>
                </c:pt>
                <c:pt idx="148">
                  <c:v>2.952622142135174E-2</c:v>
                </c:pt>
                <c:pt idx="149">
                  <c:v>2.9664939531601084E-2</c:v>
                </c:pt>
                <c:pt idx="150">
                  <c:v>2.9592040936334989E-2</c:v>
                </c:pt>
                <c:pt idx="151">
                  <c:v>2.9791938831700782E-2</c:v>
                </c:pt>
                <c:pt idx="152">
                  <c:v>3.0052825418492034E-2</c:v>
                </c:pt>
                <c:pt idx="153">
                  <c:v>3.0111974402146607E-2</c:v>
                </c:pt>
                <c:pt idx="154">
                  <c:v>3.0406890492775899E-2</c:v>
                </c:pt>
                <c:pt idx="155">
                  <c:v>3.0489752655173459E-2</c:v>
                </c:pt>
                <c:pt idx="156">
                  <c:v>3.0466643608827247E-2</c:v>
                </c:pt>
                <c:pt idx="157">
                  <c:v>3.0772787827930921E-2</c:v>
                </c:pt>
                <c:pt idx="158">
                  <c:v>3.0803604041404437E-2</c:v>
                </c:pt>
                <c:pt idx="159">
                  <c:v>3.0976559482909314E-2</c:v>
                </c:pt>
                <c:pt idx="160">
                  <c:v>3.1110194140848011E-2</c:v>
                </c:pt>
                <c:pt idx="161">
                  <c:v>3.1272027508398144E-2</c:v>
                </c:pt>
                <c:pt idx="162">
                  <c:v>3.133834033350695E-2</c:v>
                </c:pt>
                <c:pt idx="163">
                  <c:v>3.1311352868925668E-2</c:v>
                </c:pt>
                <c:pt idx="164">
                  <c:v>3.1851101372198279E-2</c:v>
                </c:pt>
                <c:pt idx="165">
                  <c:v>3.1838745605706709E-2</c:v>
                </c:pt>
                <c:pt idx="166">
                  <c:v>3.1871344336648656E-2</c:v>
                </c:pt>
                <c:pt idx="167">
                  <c:v>3.1972408087092799E-2</c:v>
                </c:pt>
                <c:pt idx="168">
                  <c:v>3.2304813133941603E-2</c:v>
                </c:pt>
                <c:pt idx="169">
                  <c:v>3.2484941008999041E-2</c:v>
                </c:pt>
                <c:pt idx="170">
                  <c:v>3.2528736998950869E-2</c:v>
                </c:pt>
                <c:pt idx="171">
                  <c:v>3.2548191645379455E-2</c:v>
                </c:pt>
                <c:pt idx="172">
                  <c:v>3.2672864244796818E-2</c:v>
                </c:pt>
                <c:pt idx="173">
                  <c:v>3.2851872848642896E-2</c:v>
                </c:pt>
                <c:pt idx="174">
                  <c:v>3.2988228763296511E-2</c:v>
                </c:pt>
                <c:pt idx="175">
                  <c:v>3.3340425800109666E-2</c:v>
                </c:pt>
                <c:pt idx="176">
                  <c:v>3.3154423275400122E-2</c:v>
                </c:pt>
                <c:pt idx="177">
                  <c:v>3.3341609260465505E-2</c:v>
                </c:pt>
                <c:pt idx="178">
                  <c:v>3.3672985581617937E-2</c:v>
                </c:pt>
                <c:pt idx="179">
                  <c:v>3.3473012320179303E-2</c:v>
                </c:pt>
                <c:pt idx="180">
                  <c:v>3.3689601312501698E-2</c:v>
                </c:pt>
                <c:pt idx="181">
                  <c:v>3.4159446399975417E-2</c:v>
                </c:pt>
                <c:pt idx="182">
                  <c:v>3.4032890179048148E-2</c:v>
                </c:pt>
                <c:pt idx="183">
                  <c:v>3.4399426251249345E-2</c:v>
                </c:pt>
                <c:pt idx="184">
                  <c:v>3.4550602973173354E-2</c:v>
                </c:pt>
                <c:pt idx="185">
                  <c:v>3.4529850706527948E-2</c:v>
                </c:pt>
                <c:pt idx="186">
                  <c:v>3.4763408568123801E-2</c:v>
                </c:pt>
                <c:pt idx="187">
                  <c:v>3.4572763179902086E-2</c:v>
                </c:pt>
                <c:pt idx="188">
                  <c:v>3.5143058668938645E-2</c:v>
                </c:pt>
                <c:pt idx="189">
                  <c:v>3.5008173417464601E-2</c:v>
                </c:pt>
                <c:pt idx="190">
                  <c:v>3.5407064562876248E-2</c:v>
                </c:pt>
                <c:pt idx="191">
                  <c:v>3.5413872997754448E-2</c:v>
                </c:pt>
                <c:pt idx="192">
                  <c:v>3.5442012619867291E-2</c:v>
                </c:pt>
                <c:pt idx="193">
                  <c:v>3.5897859832187719E-2</c:v>
                </c:pt>
                <c:pt idx="194">
                  <c:v>3.566622629292341E-2</c:v>
                </c:pt>
                <c:pt idx="195">
                  <c:v>3.6168678165504682E-2</c:v>
                </c:pt>
                <c:pt idx="196">
                  <c:v>3.6536371868609328E-2</c:v>
                </c:pt>
                <c:pt idx="197">
                  <c:v>3.6280253326185972E-2</c:v>
                </c:pt>
                <c:pt idx="198">
                  <c:v>3.6524299717446702E-2</c:v>
                </c:pt>
                <c:pt idx="199">
                  <c:v>3.6975250726906377E-2</c:v>
                </c:pt>
                <c:pt idx="200">
                  <c:v>3.6844780294367149E-2</c:v>
                </c:pt>
                <c:pt idx="201">
                  <c:v>3.7165395614956159E-2</c:v>
                </c:pt>
                <c:pt idx="202">
                  <c:v>3.7343510639125582E-2</c:v>
                </c:pt>
                <c:pt idx="203">
                  <c:v>3.7277112072673285E-2</c:v>
                </c:pt>
                <c:pt idx="204">
                  <c:v>3.7610839126752588E-2</c:v>
                </c:pt>
                <c:pt idx="205">
                  <c:v>3.7778245267877833E-2</c:v>
                </c:pt>
                <c:pt idx="206">
                  <c:v>3.7789588217955646E-2</c:v>
                </c:pt>
                <c:pt idx="207">
                  <c:v>3.7984752204287424E-2</c:v>
                </c:pt>
                <c:pt idx="208">
                  <c:v>3.8374715459576589E-2</c:v>
                </c:pt>
                <c:pt idx="209">
                  <c:v>3.8241131971954508E-2</c:v>
                </c:pt>
                <c:pt idx="210">
                  <c:v>3.8533110984986581E-2</c:v>
                </c:pt>
                <c:pt idx="211">
                  <c:v>3.8894248747686697E-2</c:v>
                </c:pt>
                <c:pt idx="212">
                  <c:v>3.8895630014530093E-2</c:v>
                </c:pt>
                <c:pt idx="213">
                  <c:v>3.9184802045466906E-2</c:v>
                </c:pt>
                <c:pt idx="214">
                  <c:v>3.9300193855935334E-2</c:v>
                </c:pt>
                <c:pt idx="215">
                  <c:v>3.9170813466869618E-2</c:v>
                </c:pt>
                <c:pt idx="216">
                  <c:v>3.9856401904733108E-2</c:v>
                </c:pt>
                <c:pt idx="217">
                  <c:v>3.9680637951493021E-2</c:v>
                </c:pt>
                <c:pt idx="218">
                  <c:v>4.0125270894674672E-2</c:v>
                </c:pt>
                <c:pt idx="219">
                  <c:v>4.0104381527344184E-2</c:v>
                </c:pt>
                <c:pt idx="220">
                  <c:v>4.0187450148145579E-2</c:v>
                </c:pt>
                <c:pt idx="221">
                  <c:v>4.0457923561286697E-2</c:v>
                </c:pt>
                <c:pt idx="222">
                  <c:v>4.0566932326577973E-2</c:v>
                </c:pt>
                <c:pt idx="223">
                  <c:v>4.0298433759426634E-2</c:v>
                </c:pt>
                <c:pt idx="224">
                  <c:v>4.0918221680858589E-2</c:v>
                </c:pt>
                <c:pt idx="225">
                  <c:v>4.1126079167526516E-2</c:v>
                </c:pt>
                <c:pt idx="226">
                  <c:v>4.0853985301727812E-2</c:v>
                </c:pt>
                <c:pt idx="227">
                  <c:v>4.1800124671411774E-2</c:v>
                </c:pt>
                <c:pt idx="228">
                  <c:v>4.1565891120195694E-2</c:v>
                </c:pt>
                <c:pt idx="229">
                  <c:v>4.2121220247373234E-2</c:v>
                </c:pt>
                <c:pt idx="230">
                  <c:v>4.2122547407926571E-2</c:v>
                </c:pt>
                <c:pt idx="231">
                  <c:v>4.2029399962552262E-2</c:v>
                </c:pt>
                <c:pt idx="232">
                  <c:v>4.2375986277651198E-2</c:v>
                </c:pt>
                <c:pt idx="233">
                  <c:v>4.2699284725357632E-2</c:v>
                </c:pt>
                <c:pt idx="234">
                  <c:v>4.2653224933544176E-2</c:v>
                </c:pt>
                <c:pt idx="235">
                  <c:v>4.2962723285843156E-2</c:v>
                </c:pt>
                <c:pt idx="236">
                  <c:v>4.3112189671635812E-2</c:v>
                </c:pt>
                <c:pt idx="237">
                  <c:v>4.3259707736091217E-2</c:v>
                </c:pt>
                <c:pt idx="238">
                  <c:v>4.367557613017109E-2</c:v>
                </c:pt>
                <c:pt idx="239">
                  <c:v>4.3996934760624051E-2</c:v>
                </c:pt>
                <c:pt idx="240">
                  <c:v>4.3915574790015552E-2</c:v>
                </c:pt>
                <c:pt idx="241">
                  <c:v>4.4383653636742702E-2</c:v>
                </c:pt>
                <c:pt idx="242">
                  <c:v>4.4328517725027813E-2</c:v>
                </c:pt>
                <c:pt idx="243">
                  <c:v>4.4337703484946346E-2</c:v>
                </c:pt>
                <c:pt idx="244">
                  <c:v>4.4712850602428238E-2</c:v>
                </c:pt>
                <c:pt idx="245">
                  <c:v>4.4843033769278423E-2</c:v>
                </c:pt>
                <c:pt idx="246">
                  <c:v>4.4743485183179749E-2</c:v>
                </c:pt>
                <c:pt idx="247">
                  <c:v>4.5885376047711736E-2</c:v>
                </c:pt>
                <c:pt idx="248">
                  <c:v>4.5357441822351928E-2</c:v>
                </c:pt>
                <c:pt idx="249">
                  <c:v>4.5655193722500272E-2</c:v>
                </c:pt>
                <c:pt idx="250">
                  <c:v>4.6102464969476287E-2</c:v>
                </c:pt>
                <c:pt idx="251">
                  <c:v>4.5935183540548138E-2</c:v>
                </c:pt>
                <c:pt idx="252">
                  <c:v>4.5955645668918986E-2</c:v>
                </c:pt>
                <c:pt idx="253">
                  <c:v>4.6597749343764615E-2</c:v>
                </c:pt>
                <c:pt idx="254">
                  <c:v>4.6660765810227982E-2</c:v>
                </c:pt>
                <c:pt idx="255">
                  <c:v>4.708576006942123E-2</c:v>
                </c:pt>
                <c:pt idx="256">
                  <c:v>4.715650212846733E-2</c:v>
                </c:pt>
                <c:pt idx="257">
                  <c:v>4.7156249500483693E-2</c:v>
                </c:pt>
                <c:pt idx="258">
                  <c:v>4.7523175704596805E-2</c:v>
                </c:pt>
                <c:pt idx="259">
                  <c:v>4.7272830515960006E-2</c:v>
                </c:pt>
                <c:pt idx="260">
                  <c:v>4.8058535215769166E-2</c:v>
                </c:pt>
                <c:pt idx="261">
                  <c:v>4.7837342341249693E-2</c:v>
                </c:pt>
                <c:pt idx="262">
                  <c:v>4.8381823185694499E-2</c:v>
                </c:pt>
                <c:pt idx="263">
                  <c:v>4.9025046048453987E-2</c:v>
                </c:pt>
                <c:pt idx="264">
                  <c:v>4.8289420484959718E-2</c:v>
                </c:pt>
                <c:pt idx="265">
                  <c:v>4.90413133067173E-2</c:v>
                </c:pt>
                <c:pt idx="266">
                  <c:v>4.8978435581339685E-2</c:v>
                </c:pt>
                <c:pt idx="267">
                  <c:v>4.939743363253702E-2</c:v>
                </c:pt>
                <c:pt idx="268">
                  <c:v>4.9462193040135972E-2</c:v>
                </c:pt>
                <c:pt idx="269">
                  <c:v>4.9975248140085284E-2</c:v>
                </c:pt>
                <c:pt idx="270">
                  <c:v>5.0109941774466898E-2</c:v>
                </c:pt>
                <c:pt idx="271">
                  <c:v>5.0349911541509432E-2</c:v>
                </c:pt>
                <c:pt idx="272">
                  <c:v>5.0336218295590832E-2</c:v>
                </c:pt>
                <c:pt idx="273">
                  <c:v>5.0052674951305137E-2</c:v>
                </c:pt>
                <c:pt idx="274">
                  <c:v>5.1075415963188486E-2</c:v>
                </c:pt>
                <c:pt idx="275">
                  <c:v>5.0869003616299868E-2</c:v>
                </c:pt>
                <c:pt idx="276">
                  <c:v>5.1437045485661956E-2</c:v>
                </c:pt>
                <c:pt idx="277">
                  <c:v>5.1790444706545258E-2</c:v>
                </c:pt>
                <c:pt idx="278">
                  <c:v>5.1783395670432622E-2</c:v>
                </c:pt>
                <c:pt idx="279">
                  <c:v>5.1770788025010513E-2</c:v>
                </c:pt>
                <c:pt idx="280">
                  <c:v>5.2172747924200354E-2</c:v>
                </c:pt>
                <c:pt idx="281">
                  <c:v>5.2630481278139234E-2</c:v>
                </c:pt>
                <c:pt idx="282">
                  <c:v>5.2714154753220804E-2</c:v>
                </c:pt>
                <c:pt idx="283">
                  <c:v>5.2505751022074304E-2</c:v>
                </c:pt>
                <c:pt idx="284">
                  <c:v>5.3207148013585677E-2</c:v>
                </c:pt>
                <c:pt idx="285">
                  <c:v>5.3491289412905894E-2</c:v>
                </c:pt>
                <c:pt idx="286">
                  <c:v>5.3650926411456877E-2</c:v>
                </c:pt>
                <c:pt idx="287">
                  <c:v>5.3872822956933471E-2</c:v>
                </c:pt>
                <c:pt idx="288">
                  <c:v>5.4214661253325844E-2</c:v>
                </c:pt>
                <c:pt idx="289">
                  <c:v>5.4091117260913327E-2</c:v>
                </c:pt>
                <c:pt idx="290">
                  <c:v>5.4538840696271809E-2</c:v>
                </c:pt>
                <c:pt idx="291">
                  <c:v>5.4745406782287113E-2</c:v>
                </c:pt>
                <c:pt idx="292">
                  <c:v>5.518661824816587E-2</c:v>
                </c:pt>
                <c:pt idx="293">
                  <c:v>5.5246119079426087E-2</c:v>
                </c:pt>
                <c:pt idx="294">
                  <c:v>5.5519602767917613E-2</c:v>
                </c:pt>
                <c:pt idx="295">
                  <c:v>5.5706274811831838E-2</c:v>
                </c:pt>
                <c:pt idx="296">
                  <c:v>5.5840470715691974E-2</c:v>
                </c:pt>
                <c:pt idx="297">
                  <c:v>5.5808365740374496E-2</c:v>
                </c:pt>
                <c:pt idx="298">
                  <c:v>5.6475490403103422E-2</c:v>
                </c:pt>
                <c:pt idx="299">
                  <c:v>5.6103562477472599E-2</c:v>
                </c:pt>
                <c:pt idx="300">
                  <c:v>5.7003891243435537E-2</c:v>
                </c:pt>
                <c:pt idx="301">
                  <c:v>5.7252066237312368E-2</c:v>
                </c:pt>
                <c:pt idx="302">
                  <c:v>5.736218000181191E-2</c:v>
                </c:pt>
                <c:pt idx="303">
                  <c:v>5.7886666086017016E-2</c:v>
                </c:pt>
                <c:pt idx="304">
                  <c:v>5.7773540295398863E-2</c:v>
                </c:pt>
                <c:pt idx="305">
                  <c:v>5.7817975441823592E-2</c:v>
                </c:pt>
                <c:pt idx="306">
                  <c:v>5.8476873093561282E-2</c:v>
                </c:pt>
                <c:pt idx="307">
                  <c:v>5.8530437325269566E-2</c:v>
                </c:pt>
                <c:pt idx="308">
                  <c:v>5.881324471802598E-2</c:v>
                </c:pt>
                <c:pt idx="309">
                  <c:v>5.917288110931946E-2</c:v>
                </c:pt>
                <c:pt idx="310">
                  <c:v>5.9656923843049756E-2</c:v>
                </c:pt>
                <c:pt idx="311">
                  <c:v>5.9617033519543623E-2</c:v>
                </c:pt>
                <c:pt idx="312">
                  <c:v>5.9775210495547314E-2</c:v>
                </c:pt>
                <c:pt idx="313">
                  <c:v>6.0267557884236288E-2</c:v>
                </c:pt>
                <c:pt idx="314">
                  <c:v>6.0491708805220971E-2</c:v>
                </c:pt>
                <c:pt idx="315">
                  <c:v>6.0695613884545425E-2</c:v>
                </c:pt>
                <c:pt idx="316">
                  <c:v>6.0965459504691476E-2</c:v>
                </c:pt>
                <c:pt idx="317">
                  <c:v>6.1082514304590815E-2</c:v>
                </c:pt>
                <c:pt idx="318">
                  <c:v>6.1166440179611814E-2</c:v>
                </c:pt>
                <c:pt idx="319">
                  <c:v>6.2221983031570935E-2</c:v>
                </c:pt>
                <c:pt idx="320">
                  <c:v>6.1968019018746871E-2</c:v>
                </c:pt>
                <c:pt idx="321">
                  <c:v>6.23004195558556E-2</c:v>
                </c:pt>
                <c:pt idx="322">
                  <c:v>6.2350520564080102E-2</c:v>
                </c:pt>
                <c:pt idx="323">
                  <c:v>6.2408821471055996E-2</c:v>
                </c:pt>
                <c:pt idx="324">
                  <c:v>6.3259626210881853E-2</c:v>
                </c:pt>
                <c:pt idx="325">
                  <c:v>6.3510197224118201E-2</c:v>
                </c:pt>
                <c:pt idx="326">
                  <c:v>6.3448383207782316E-2</c:v>
                </c:pt>
                <c:pt idx="327">
                  <c:v>6.3962114115357072E-2</c:v>
                </c:pt>
                <c:pt idx="328">
                  <c:v>6.4230393656798584E-2</c:v>
                </c:pt>
                <c:pt idx="329">
                  <c:v>6.4336660048520664E-2</c:v>
                </c:pt>
                <c:pt idx="330">
                  <c:v>6.5080237263406865E-2</c:v>
                </c:pt>
                <c:pt idx="331">
                  <c:v>6.5225052530807279E-2</c:v>
                </c:pt>
                <c:pt idx="332">
                  <c:v>6.5588961336541088E-2</c:v>
                </c:pt>
                <c:pt idx="333">
                  <c:v>6.5481966422899066E-2</c:v>
                </c:pt>
                <c:pt idx="334">
                  <c:v>6.5477300038633238E-2</c:v>
                </c:pt>
                <c:pt idx="335">
                  <c:v>6.6174109438967871E-2</c:v>
                </c:pt>
                <c:pt idx="336">
                  <c:v>6.6825967385586743E-2</c:v>
                </c:pt>
                <c:pt idx="337">
                  <c:v>6.6772250646651515E-2</c:v>
                </c:pt>
                <c:pt idx="338">
                  <c:v>6.704117399678089E-2</c:v>
                </c:pt>
                <c:pt idx="339">
                  <c:v>6.7400596217060543E-2</c:v>
                </c:pt>
                <c:pt idx="340">
                  <c:v>6.7594029095038713E-2</c:v>
                </c:pt>
                <c:pt idx="341">
                  <c:v>6.7785697424725247E-2</c:v>
                </c:pt>
                <c:pt idx="342">
                  <c:v>6.7890741506584265E-2</c:v>
                </c:pt>
                <c:pt idx="343">
                  <c:v>6.7995052397546024E-2</c:v>
                </c:pt>
                <c:pt idx="344">
                  <c:v>6.832618666098797E-2</c:v>
                </c:pt>
                <c:pt idx="345">
                  <c:v>6.9805371366747401E-2</c:v>
                </c:pt>
                <c:pt idx="346">
                  <c:v>6.9189279591099925E-2</c:v>
                </c:pt>
                <c:pt idx="347">
                  <c:v>6.9484590916778013E-2</c:v>
                </c:pt>
                <c:pt idx="348">
                  <c:v>7.0206844682954156E-2</c:v>
                </c:pt>
                <c:pt idx="349">
                  <c:v>7.0597007235237888E-2</c:v>
                </c:pt>
                <c:pt idx="350">
                  <c:v>7.020894017568001E-2</c:v>
                </c:pt>
                <c:pt idx="351">
                  <c:v>7.06590663627574E-2</c:v>
                </c:pt>
                <c:pt idx="352">
                  <c:v>7.1413227911378538E-2</c:v>
                </c:pt>
                <c:pt idx="353">
                  <c:v>7.1330479692872636E-2</c:v>
                </c:pt>
                <c:pt idx="354">
                  <c:v>7.2049250834987061E-2</c:v>
                </c:pt>
                <c:pt idx="355">
                  <c:v>7.201812922188891E-2</c:v>
                </c:pt>
                <c:pt idx="356">
                  <c:v>7.2109793244143711E-2</c:v>
                </c:pt>
                <c:pt idx="357">
                  <c:v>7.2591048298726243E-2</c:v>
                </c:pt>
                <c:pt idx="358">
                  <c:v>7.2643980539001493E-2</c:v>
                </c:pt>
                <c:pt idx="359">
                  <c:v>7.3436049374735288E-2</c:v>
                </c:pt>
                <c:pt idx="360">
                  <c:v>7.3793483722066164E-2</c:v>
                </c:pt>
                <c:pt idx="361">
                  <c:v>7.4387151003517768E-2</c:v>
                </c:pt>
                <c:pt idx="362">
                  <c:v>7.4231837647978929E-2</c:v>
                </c:pt>
                <c:pt idx="363">
                  <c:v>7.4783870141780506E-2</c:v>
                </c:pt>
                <c:pt idx="364">
                  <c:v>7.4948575129072575E-2</c:v>
                </c:pt>
                <c:pt idx="365">
                  <c:v>7.5140133804389053E-2</c:v>
                </c:pt>
                <c:pt idx="366">
                  <c:v>7.5837834872031357E-2</c:v>
                </c:pt>
                <c:pt idx="367">
                  <c:v>7.5701966792626571E-2</c:v>
                </c:pt>
                <c:pt idx="368">
                  <c:v>7.6377559283130059E-2</c:v>
                </c:pt>
                <c:pt idx="369">
                  <c:v>7.6051115316814411E-2</c:v>
                </c:pt>
                <c:pt idx="370">
                  <c:v>7.7070308123253425E-2</c:v>
                </c:pt>
                <c:pt idx="371">
                  <c:v>7.7047303438307693E-2</c:v>
                </c:pt>
                <c:pt idx="372">
                  <c:v>7.7609165254139412E-2</c:v>
                </c:pt>
                <c:pt idx="373">
                  <c:v>7.7860782569173712E-2</c:v>
                </c:pt>
                <c:pt idx="374">
                  <c:v>7.8265839138102922E-2</c:v>
                </c:pt>
                <c:pt idx="375">
                  <c:v>7.848040647187822E-2</c:v>
                </c:pt>
                <c:pt idx="376">
                  <c:v>7.8609293337686709E-2</c:v>
                </c:pt>
                <c:pt idx="377">
                  <c:v>7.9330722008951887E-2</c:v>
                </c:pt>
                <c:pt idx="378">
                  <c:v>7.9375608515318594E-2</c:v>
                </c:pt>
                <c:pt idx="379">
                  <c:v>7.9863603392628907E-2</c:v>
                </c:pt>
                <c:pt idx="380">
                  <c:v>8.0447847182932228E-2</c:v>
                </c:pt>
                <c:pt idx="381">
                  <c:v>8.0930083434455125E-2</c:v>
                </c:pt>
                <c:pt idx="382">
                  <c:v>8.0761118701590931E-2</c:v>
                </c:pt>
                <c:pt idx="383">
                  <c:v>8.1382282794895539E-2</c:v>
                </c:pt>
                <c:pt idx="384">
                  <c:v>8.1949409281060773E-2</c:v>
                </c:pt>
                <c:pt idx="385">
                  <c:v>8.1884554232908566E-2</c:v>
                </c:pt>
                <c:pt idx="386">
                  <c:v>8.2413113837471463E-2</c:v>
                </c:pt>
                <c:pt idx="387">
                  <c:v>8.239273402285098E-2</c:v>
                </c:pt>
                <c:pt idx="388">
                  <c:v>8.2997079429217774E-2</c:v>
                </c:pt>
                <c:pt idx="389">
                  <c:v>8.3835172153758089E-2</c:v>
                </c:pt>
                <c:pt idx="390">
                  <c:v>8.3197429049715665E-2</c:v>
                </c:pt>
                <c:pt idx="391">
                  <c:v>8.4519252226362224E-2</c:v>
                </c:pt>
                <c:pt idx="392">
                  <c:v>8.4128647798999451E-2</c:v>
                </c:pt>
                <c:pt idx="393">
                  <c:v>8.5133082138923732E-2</c:v>
                </c:pt>
                <c:pt idx="394">
                  <c:v>8.5404844123425055E-2</c:v>
                </c:pt>
                <c:pt idx="395">
                  <c:v>8.580592513575297E-2</c:v>
                </c:pt>
                <c:pt idx="396">
                  <c:v>8.5903195565107518E-2</c:v>
                </c:pt>
                <c:pt idx="397">
                  <c:v>8.6930404806629502E-2</c:v>
                </c:pt>
                <c:pt idx="398">
                  <c:v>8.6563735511361331E-2</c:v>
                </c:pt>
                <c:pt idx="399">
                  <c:v>8.7564648336239004E-2</c:v>
                </c:pt>
                <c:pt idx="400">
                  <c:v>8.7731497444084566E-2</c:v>
                </c:pt>
                <c:pt idx="401">
                  <c:v>8.7704361003558454E-2</c:v>
                </c:pt>
                <c:pt idx="402">
                  <c:v>8.7931163154430114E-2</c:v>
                </c:pt>
                <c:pt idx="403">
                  <c:v>8.8615231424022972E-2</c:v>
                </c:pt>
                <c:pt idx="404">
                  <c:v>8.9127424436512864E-2</c:v>
                </c:pt>
                <c:pt idx="405">
                  <c:v>8.9783131383778483E-2</c:v>
                </c:pt>
                <c:pt idx="406">
                  <c:v>8.9554612713442533E-2</c:v>
                </c:pt>
                <c:pt idx="407">
                  <c:v>9.0206292878851763E-2</c:v>
                </c:pt>
                <c:pt idx="408">
                  <c:v>9.0966135589061484E-2</c:v>
                </c:pt>
                <c:pt idx="409">
                  <c:v>9.1136631558803541E-2</c:v>
                </c:pt>
                <c:pt idx="410">
                  <c:v>9.1311391008457837E-2</c:v>
                </c:pt>
                <c:pt idx="411">
                  <c:v>9.2037880164042768E-2</c:v>
                </c:pt>
                <c:pt idx="412">
                  <c:v>9.2239892507188101E-2</c:v>
                </c:pt>
                <c:pt idx="413">
                  <c:v>9.2613650525096347E-2</c:v>
                </c:pt>
                <c:pt idx="414">
                  <c:v>9.2462021710530626E-2</c:v>
                </c:pt>
                <c:pt idx="415">
                  <c:v>9.343302056178647E-2</c:v>
                </c:pt>
                <c:pt idx="416">
                  <c:v>9.373097169908122E-2</c:v>
                </c:pt>
                <c:pt idx="417">
                  <c:v>9.4068891366194549E-2</c:v>
                </c:pt>
                <c:pt idx="418">
                  <c:v>9.448575122654547E-2</c:v>
                </c:pt>
                <c:pt idx="419">
                  <c:v>9.457234330028258E-2</c:v>
                </c:pt>
                <c:pt idx="420">
                  <c:v>9.5554207862945592E-2</c:v>
                </c:pt>
                <c:pt idx="421">
                  <c:v>9.5570431945438808E-2</c:v>
                </c:pt>
                <c:pt idx="422">
                  <c:v>9.5648986334008368E-2</c:v>
                </c:pt>
                <c:pt idx="423">
                  <c:v>9.6065565070209094E-2</c:v>
                </c:pt>
                <c:pt idx="424">
                  <c:v>9.7114951700868896E-2</c:v>
                </c:pt>
                <c:pt idx="425">
                  <c:v>9.7416320528060957E-2</c:v>
                </c:pt>
                <c:pt idx="426">
                  <c:v>9.7792667954171714E-2</c:v>
                </c:pt>
                <c:pt idx="427">
                  <c:v>9.7870488282837648E-2</c:v>
                </c:pt>
                <c:pt idx="428">
                  <c:v>9.9321131753671202E-2</c:v>
                </c:pt>
                <c:pt idx="429">
                  <c:v>9.8929278140603233E-2</c:v>
                </c:pt>
                <c:pt idx="430">
                  <c:v>9.9032303311937867E-2</c:v>
                </c:pt>
                <c:pt idx="431">
                  <c:v>9.9869938100561689E-2</c:v>
                </c:pt>
                <c:pt idx="432">
                  <c:v>0.10012074359439463</c:v>
                </c:pt>
                <c:pt idx="433">
                  <c:v>0.10058227538632605</c:v>
                </c:pt>
                <c:pt idx="434">
                  <c:v>0.10112335882421442</c:v>
                </c:pt>
                <c:pt idx="435">
                  <c:v>0.1013501410108217</c:v>
                </c:pt>
                <c:pt idx="436">
                  <c:v>0.10177240455378911</c:v>
                </c:pt>
                <c:pt idx="437">
                  <c:v>0.10290785671759181</c:v>
                </c:pt>
                <c:pt idx="438">
                  <c:v>0.10255381110663386</c:v>
                </c:pt>
                <c:pt idx="439">
                  <c:v>0.10341198995430748</c:v>
                </c:pt>
                <c:pt idx="440">
                  <c:v>0.1038871276374068</c:v>
                </c:pt>
                <c:pt idx="441">
                  <c:v>0.1036921472874188</c:v>
                </c:pt>
                <c:pt idx="442">
                  <c:v>0.10458223154049288</c:v>
                </c:pt>
                <c:pt idx="443">
                  <c:v>0.10481154953737346</c:v>
                </c:pt>
                <c:pt idx="444">
                  <c:v>0.10497671242339057</c:v>
                </c:pt>
                <c:pt idx="445">
                  <c:v>0.10599718859840719</c:v>
                </c:pt>
                <c:pt idx="446">
                  <c:v>0.10631810446676959</c:v>
                </c:pt>
                <c:pt idx="447">
                  <c:v>0.10668563693728281</c:v>
                </c:pt>
                <c:pt idx="448">
                  <c:v>0.10712525292314891</c:v>
                </c:pt>
                <c:pt idx="449">
                  <c:v>0.10755819009194358</c:v>
                </c:pt>
                <c:pt idx="450">
                  <c:v>0.10826623661555616</c:v>
                </c:pt>
                <c:pt idx="451">
                  <c:v>0.10876581017015113</c:v>
                </c:pt>
                <c:pt idx="452">
                  <c:v>0.10835433843612828</c:v>
                </c:pt>
                <c:pt idx="453">
                  <c:v>0.11000860809807524</c:v>
                </c:pt>
                <c:pt idx="454">
                  <c:v>0.10992911284471128</c:v>
                </c:pt>
                <c:pt idx="455">
                  <c:v>0.11053702786885153</c:v>
                </c:pt>
                <c:pt idx="456">
                  <c:v>0.11096720211737023</c:v>
                </c:pt>
                <c:pt idx="457">
                  <c:v>0.11096540454112203</c:v>
                </c:pt>
                <c:pt idx="458">
                  <c:v>0.11183753659492318</c:v>
                </c:pt>
                <c:pt idx="459">
                  <c:v>0.11222285323748718</c:v>
                </c:pt>
                <c:pt idx="460">
                  <c:v>0.11257927143138596</c:v>
                </c:pt>
                <c:pt idx="461">
                  <c:v>0.11297728764298151</c:v>
                </c:pt>
                <c:pt idx="462">
                  <c:v>0.11379906234239388</c:v>
                </c:pt>
                <c:pt idx="463">
                  <c:v>0.11436432875345016</c:v>
                </c:pt>
                <c:pt idx="464">
                  <c:v>0.11466727110361123</c:v>
                </c:pt>
                <c:pt idx="465">
                  <c:v>0.1146429076239403</c:v>
                </c:pt>
                <c:pt idx="466">
                  <c:v>0.11530564629904175</c:v>
                </c:pt>
                <c:pt idx="467">
                  <c:v>0.11635554586700647</c:v>
                </c:pt>
                <c:pt idx="468">
                  <c:v>0.11636770006936034</c:v>
                </c:pt>
                <c:pt idx="469">
                  <c:v>0.11690690990100898</c:v>
                </c:pt>
                <c:pt idx="470">
                  <c:v>0.11765576636017279</c:v>
                </c:pt>
                <c:pt idx="471">
                  <c:v>0.11778775819834494</c:v>
                </c:pt>
                <c:pt idx="472">
                  <c:v>0.11840662117022474</c:v>
                </c:pt>
                <c:pt idx="473">
                  <c:v>0.11918792078365679</c:v>
                </c:pt>
                <c:pt idx="474">
                  <c:v>0.11930837229959131</c:v>
                </c:pt>
                <c:pt idx="475">
                  <c:v>0.11968581548199535</c:v>
                </c:pt>
                <c:pt idx="476">
                  <c:v>0.12025397184781964</c:v>
                </c:pt>
                <c:pt idx="477">
                  <c:v>0.12112007841692009</c:v>
                </c:pt>
                <c:pt idx="478">
                  <c:v>0.12182729271200902</c:v>
                </c:pt>
                <c:pt idx="479">
                  <c:v>0.12178744475858394</c:v>
                </c:pt>
                <c:pt idx="480">
                  <c:v>0.12231802183487064</c:v>
                </c:pt>
                <c:pt idx="481">
                  <c:v>0.12295271822175836</c:v>
                </c:pt>
                <c:pt idx="482">
                  <c:v>0.12344997195273327</c:v>
                </c:pt>
                <c:pt idx="483">
                  <c:v>0.12409283656381655</c:v>
                </c:pt>
                <c:pt idx="484">
                  <c:v>0.12437700809349515</c:v>
                </c:pt>
                <c:pt idx="485">
                  <c:v>0.12540051358266599</c:v>
                </c:pt>
                <c:pt idx="486">
                  <c:v>0.1260100148245496</c:v>
                </c:pt>
                <c:pt idx="487">
                  <c:v>0.1255004958646474</c:v>
                </c:pt>
                <c:pt idx="488">
                  <c:v>0.12664983900065177</c:v>
                </c:pt>
                <c:pt idx="489">
                  <c:v>0.12694098953238825</c:v>
                </c:pt>
                <c:pt idx="490">
                  <c:v>0.12807958301173492</c:v>
                </c:pt>
                <c:pt idx="491">
                  <c:v>0.12776591499257436</c:v>
                </c:pt>
                <c:pt idx="492">
                  <c:v>0.12907171128069506</c:v>
                </c:pt>
                <c:pt idx="493">
                  <c:v>0.12920602918373431</c:v>
                </c:pt>
                <c:pt idx="494">
                  <c:v>0.13004905476110923</c:v>
                </c:pt>
                <c:pt idx="495">
                  <c:v>0.13076353882392344</c:v>
                </c:pt>
                <c:pt idx="496">
                  <c:v>0.13086687768492006</c:v>
                </c:pt>
                <c:pt idx="497">
                  <c:v>0.13197104740838156</c:v>
                </c:pt>
                <c:pt idx="498">
                  <c:v>0.13196406981006667</c:v>
                </c:pt>
                <c:pt idx="499">
                  <c:v>0.13292039220713853</c:v>
                </c:pt>
                <c:pt idx="500">
                  <c:v>0.13312239766807138</c:v>
                </c:pt>
                <c:pt idx="501">
                  <c:v>0.13396542801258254</c:v>
                </c:pt>
                <c:pt idx="502">
                  <c:v>0.13444624056155269</c:v>
                </c:pt>
                <c:pt idx="503">
                  <c:v>0.13527787713694533</c:v>
                </c:pt>
                <c:pt idx="504">
                  <c:v>0.13560180406172573</c:v>
                </c:pt>
                <c:pt idx="505">
                  <c:v>0.13587982265977536</c:v>
                </c:pt>
                <c:pt idx="506">
                  <c:v>0.13660847050581776</c:v>
                </c:pt>
                <c:pt idx="507">
                  <c:v>0.13716117517532875</c:v>
                </c:pt>
                <c:pt idx="508">
                  <c:v>0.13770003199445394</c:v>
                </c:pt>
                <c:pt idx="509">
                  <c:v>0.137707657539926</c:v>
                </c:pt>
                <c:pt idx="510">
                  <c:v>0.13900957288897831</c:v>
                </c:pt>
                <c:pt idx="511">
                  <c:v>0.13968670936925467</c:v>
                </c:pt>
                <c:pt idx="512">
                  <c:v>0.13983279155872916</c:v>
                </c:pt>
                <c:pt idx="513">
                  <c:v>0.1400646417856104</c:v>
                </c:pt>
                <c:pt idx="514">
                  <c:v>0.14093038337825534</c:v>
                </c:pt>
                <c:pt idx="515">
                  <c:v>0.14199077041508529</c:v>
                </c:pt>
                <c:pt idx="516">
                  <c:v>0.14239741397448474</c:v>
                </c:pt>
                <c:pt idx="517">
                  <c:v>0.14301150163471657</c:v>
                </c:pt>
                <c:pt idx="518">
                  <c:v>0.14348964947383142</c:v>
                </c:pt>
                <c:pt idx="519">
                  <c:v>0.14447562006956122</c:v>
                </c:pt>
                <c:pt idx="520">
                  <c:v>0.1448294099992474</c:v>
                </c:pt>
                <c:pt idx="521">
                  <c:v>0.14551010358972774</c:v>
                </c:pt>
                <c:pt idx="522">
                  <c:v>0.14596705466724025</c:v>
                </c:pt>
                <c:pt idx="523">
                  <c:v>0.14658501730733886</c:v>
                </c:pt>
                <c:pt idx="524">
                  <c:v>0.14671470608478793</c:v>
                </c:pt>
                <c:pt idx="525">
                  <c:v>0.14784540157346177</c:v>
                </c:pt>
                <c:pt idx="526">
                  <c:v>0.14823109909625345</c:v>
                </c:pt>
                <c:pt idx="527">
                  <c:v>0.1493311204749582</c:v>
                </c:pt>
                <c:pt idx="528">
                  <c:v>0.14990896303019219</c:v>
                </c:pt>
                <c:pt idx="529">
                  <c:v>0.14987358708127846</c:v>
                </c:pt>
                <c:pt idx="530">
                  <c:v>0.15131265244614323</c:v>
                </c:pt>
                <c:pt idx="531">
                  <c:v>0.15138505994121426</c:v>
                </c:pt>
                <c:pt idx="532">
                  <c:v>0.15275045113131977</c:v>
                </c:pt>
                <c:pt idx="533">
                  <c:v>0.15274553432957588</c:v>
                </c:pt>
                <c:pt idx="534">
                  <c:v>0.15406520884728692</c:v>
                </c:pt>
                <c:pt idx="535">
                  <c:v>0.15427971424381992</c:v>
                </c:pt>
                <c:pt idx="536">
                  <c:v>0.15419697007653016</c:v>
                </c:pt>
                <c:pt idx="537">
                  <c:v>0.15504398865060998</c:v>
                </c:pt>
                <c:pt idx="538">
                  <c:v>0.15597983501901524</c:v>
                </c:pt>
                <c:pt idx="539">
                  <c:v>0.15599691273232247</c:v>
                </c:pt>
                <c:pt idx="540">
                  <c:v>0.15766954833864089</c:v>
                </c:pt>
                <c:pt idx="541">
                  <c:v>0.15788211513348543</c:v>
                </c:pt>
                <c:pt idx="542">
                  <c:v>0.15843593965966427</c:v>
                </c:pt>
                <c:pt idx="543">
                  <c:v>0.15936132620716695</c:v>
                </c:pt>
                <c:pt idx="544">
                  <c:v>0.15994094981304333</c:v>
                </c:pt>
                <c:pt idx="545">
                  <c:v>0.16075963101128943</c:v>
                </c:pt>
                <c:pt idx="546">
                  <c:v>0.16143840684271493</c:v>
                </c:pt>
                <c:pt idx="547">
                  <c:v>0.16187322581743613</c:v>
                </c:pt>
                <c:pt idx="548">
                  <c:v>0.16158819871700356</c:v>
                </c:pt>
                <c:pt idx="549">
                  <c:v>0.1630788228119977</c:v>
                </c:pt>
                <c:pt idx="550">
                  <c:v>0.16387009486934009</c:v>
                </c:pt>
                <c:pt idx="551">
                  <c:v>0.16444091315217346</c:v>
                </c:pt>
                <c:pt idx="552">
                  <c:v>0.16558782791974044</c:v>
                </c:pt>
                <c:pt idx="553">
                  <c:v>0.16575436192724249</c:v>
                </c:pt>
                <c:pt idx="554">
                  <c:v>0.16627686992573137</c:v>
                </c:pt>
                <c:pt idx="555">
                  <c:v>0.1670666399119749</c:v>
                </c:pt>
                <c:pt idx="556">
                  <c:v>0.16816915087832293</c:v>
                </c:pt>
                <c:pt idx="557">
                  <c:v>0.16795381156258413</c:v>
                </c:pt>
                <c:pt idx="558">
                  <c:v>0.16912585519789769</c:v>
                </c:pt>
                <c:pt idx="559">
                  <c:v>0.16972981351259386</c:v>
                </c:pt>
                <c:pt idx="560">
                  <c:v>0.17044550898006094</c:v>
                </c:pt>
                <c:pt idx="561">
                  <c:v>0.17124024781863117</c:v>
                </c:pt>
                <c:pt idx="562">
                  <c:v>0.17171883129337484</c:v>
                </c:pt>
                <c:pt idx="563">
                  <c:v>0.17255253851083013</c:v>
                </c:pt>
                <c:pt idx="564">
                  <c:v>0.17337771472257413</c:v>
                </c:pt>
                <c:pt idx="565">
                  <c:v>0.17395305037528624</c:v>
                </c:pt>
                <c:pt idx="566">
                  <c:v>0.17515748590988406</c:v>
                </c:pt>
                <c:pt idx="567">
                  <c:v>0.17533568926139909</c:v>
                </c:pt>
                <c:pt idx="568">
                  <c:v>0.1759425033588134</c:v>
                </c:pt>
                <c:pt idx="569">
                  <c:v>0.17696531387494277</c:v>
                </c:pt>
                <c:pt idx="570">
                  <c:v>0.17752887272626994</c:v>
                </c:pt>
                <c:pt idx="571">
                  <c:v>0.17844680632281493</c:v>
                </c:pt>
                <c:pt idx="572">
                  <c:v>0.17854651456798734</c:v>
                </c:pt>
                <c:pt idx="573">
                  <c:v>0.18008400335843264</c:v>
                </c:pt>
                <c:pt idx="574">
                  <c:v>0.18042861183389111</c:v>
                </c:pt>
                <c:pt idx="575">
                  <c:v>0.18132268687705044</c:v>
                </c:pt>
                <c:pt idx="576">
                  <c:v>0.1819432701133909</c:v>
                </c:pt>
                <c:pt idx="577">
                  <c:v>0.18265116416103641</c:v>
                </c:pt>
                <c:pt idx="578">
                  <c:v>0.18328812938060271</c:v>
                </c:pt>
                <c:pt idx="579">
                  <c:v>0.18415950432446571</c:v>
                </c:pt>
                <c:pt idx="580">
                  <c:v>0.18451455343810069</c:v>
                </c:pt>
                <c:pt idx="581">
                  <c:v>0.18572106163821411</c:v>
                </c:pt>
                <c:pt idx="582">
                  <c:v>0.18606983681553513</c:v>
                </c:pt>
                <c:pt idx="583">
                  <c:v>0.18713191807994134</c:v>
                </c:pt>
                <c:pt idx="584">
                  <c:v>0.18807580071321914</c:v>
                </c:pt>
                <c:pt idx="585">
                  <c:v>0.18780891156948556</c:v>
                </c:pt>
                <c:pt idx="586">
                  <c:v>0.18918051369368094</c:v>
                </c:pt>
                <c:pt idx="587">
                  <c:v>0.1901581443718193</c:v>
                </c:pt>
                <c:pt idx="588">
                  <c:v>0.19096504938082692</c:v>
                </c:pt>
                <c:pt idx="589">
                  <c:v>0.1923199442383724</c:v>
                </c:pt>
                <c:pt idx="590">
                  <c:v>0.1925500322027062</c:v>
                </c:pt>
                <c:pt idx="591">
                  <c:v>0.19324157752248933</c:v>
                </c:pt>
                <c:pt idx="592">
                  <c:v>0.19414428518663213</c:v>
                </c:pt>
                <c:pt idx="593">
                  <c:v>0.19511139892411919</c:v>
                </c:pt>
                <c:pt idx="594">
                  <c:v>0.19571205420383958</c:v>
                </c:pt>
                <c:pt idx="595">
                  <c:v>0.19619288273442209</c:v>
                </c:pt>
                <c:pt idx="596">
                  <c:v>0.19742660071405219</c:v>
                </c:pt>
                <c:pt idx="597">
                  <c:v>0.19770465776439225</c:v>
                </c:pt>
                <c:pt idx="598">
                  <c:v>0.19928740269317435</c:v>
                </c:pt>
                <c:pt idx="599">
                  <c:v>0.19934781785120106</c:v>
                </c:pt>
                <c:pt idx="600">
                  <c:v>0.20068441439316792</c:v>
                </c:pt>
                <c:pt idx="601">
                  <c:v>0.20064988871244094</c:v>
                </c:pt>
                <c:pt idx="602">
                  <c:v>0.20189919444090501</c:v>
                </c:pt>
                <c:pt idx="603">
                  <c:v>0.20311864194876156</c:v>
                </c:pt>
                <c:pt idx="604">
                  <c:v>0.20301531484435076</c:v>
                </c:pt>
                <c:pt idx="605">
                  <c:v>0.20341990647397626</c:v>
                </c:pt>
                <c:pt idx="606">
                  <c:v>0.20485471042171777</c:v>
                </c:pt>
                <c:pt idx="607">
                  <c:v>0.20691613350923427</c:v>
                </c:pt>
                <c:pt idx="608">
                  <c:v>0.20646977279560008</c:v>
                </c:pt>
                <c:pt idx="609">
                  <c:v>0.20752216132709933</c:v>
                </c:pt>
                <c:pt idx="610">
                  <c:v>0.20808325988703927</c:v>
                </c:pt>
                <c:pt idx="611">
                  <c:v>0.20928304074556961</c:v>
                </c:pt>
                <c:pt idx="612">
                  <c:v>0.20967297390948469</c:v>
                </c:pt>
                <c:pt idx="613">
                  <c:v>0.21071530512202655</c:v>
                </c:pt>
                <c:pt idx="614">
                  <c:v>0.21110722086270484</c:v>
                </c:pt>
                <c:pt idx="615">
                  <c:v>0.21262975784708943</c:v>
                </c:pt>
                <c:pt idx="616">
                  <c:v>0.21359197927662149</c:v>
                </c:pt>
                <c:pt idx="617">
                  <c:v>0.21439786483841375</c:v>
                </c:pt>
                <c:pt idx="618">
                  <c:v>0.21465059620505003</c:v>
                </c:pt>
                <c:pt idx="619">
                  <c:v>0.21573170754458854</c:v>
                </c:pt>
                <c:pt idx="620">
                  <c:v>0.21658920849815463</c:v>
                </c:pt>
                <c:pt idx="621">
                  <c:v>0.21691072239806078</c:v>
                </c:pt>
                <c:pt idx="622">
                  <c:v>0.21844261540218296</c:v>
                </c:pt>
                <c:pt idx="623">
                  <c:v>0.21891773560941577</c:v>
                </c:pt>
                <c:pt idx="624">
                  <c:v>0.21989953534072071</c:v>
                </c:pt>
                <c:pt idx="625">
                  <c:v>0.22073168766135046</c:v>
                </c:pt>
                <c:pt idx="626">
                  <c:v>0.22160369212040359</c:v>
                </c:pt>
                <c:pt idx="627">
                  <c:v>0.22298529900062294</c:v>
                </c:pt>
                <c:pt idx="628">
                  <c:v>0.22307239556816713</c:v>
                </c:pt>
                <c:pt idx="629">
                  <c:v>0.22429906832241928</c:v>
                </c:pt>
                <c:pt idx="630">
                  <c:v>0.225986226745755</c:v>
                </c:pt>
                <c:pt idx="631">
                  <c:v>0.22538778505335302</c:v>
                </c:pt>
                <c:pt idx="632">
                  <c:v>0.22735772819295735</c:v>
                </c:pt>
                <c:pt idx="633">
                  <c:v>0.22846806059466901</c:v>
                </c:pt>
                <c:pt idx="634">
                  <c:v>0.22850916467073173</c:v>
                </c:pt>
                <c:pt idx="635">
                  <c:v>0.22869793456531809</c:v>
                </c:pt>
                <c:pt idx="636">
                  <c:v>0.23035643690429602</c:v>
                </c:pt>
                <c:pt idx="637">
                  <c:v>0.2316772775450209</c:v>
                </c:pt>
                <c:pt idx="638">
                  <c:v>0.23195591457610623</c:v>
                </c:pt>
                <c:pt idx="639">
                  <c:v>0.23346932581720187</c:v>
                </c:pt>
                <c:pt idx="640">
                  <c:v>0.23412002431877588</c:v>
                </c:pt>
                <c:pt idx="641">
                  <c:v>0.2348897646118786</c:v>
                </c:pt>
                <c:pt idx="642">
                  <c:v>0.23606289995792576</c:v>
                </c:pt>
                <c:pt idx="643">
                  <c:v>0.23715121459846261</c:v>
                </c:pt>
                <c:pt idx="644">
                  <c:v>0.23808895250494366</c:v>
                </c:pt>
                <c:pt idx="645">
                  <c:v>0.23938115412849256</c:v>
                </c:pt>
                <c:pt idx="646">
                  <c:v>0.23976554514968068</c:v>
                </c:pt>
                <c:pt idx="647">
                  <c:v>0.24055345797828528</c:v>
                </c:pt>
                <c:pt idx="648">
                  <c:v>0.24108784475306599</c:v>
                </c:pt>
                <c:pt idx="649">
                  <c:v>0.24259668184152067</c:v>
                </c:pt>
                <c:pt idx="650">
                  <c:v>0.24327638283965203</c:v>
                </c:pt>
                <c:pt idx="651">
                  <c:v>0.2439904678217403</c:v>
                </c:pt>
                <c:pt idx="652">
                  <c:v>0.24475303734008616</c:v>
                </c:pt>
                <c:pt idx="653">
                  <c:v>0.24596548342479171</c:v>
                </c:pt>
                <c:pt idx="654">
                  <c:v>0.24759781108350215</c:v>
                </c:pt>
                <c:pt idx="655">
                  <c:v>0.24777566330117742</c:v>
                </c:pt>
                <c:pt idx="656">
                  <c:v>0.24870615603984536</c:v>
                </c:pt>
                <c:pt idx="657">
                  <c:v>0.25018517798835255</c:v>
                </c:pt>
                <c:pt idx="658">
                  <c:v>0.2511016718121224</c:v>
                </c:pt>
                <c:pt idx="659">
                  <c:v>0.25199040415291846</c:v>
                </c:pt>
                <c:pt idx="660">
                  <c:v>0.252739334628581</c:v>
                </c:pt>
                <c:pt idx="661">
                  <c:v>0.2534481363327904</c:v>
                </c:pt>
                <c:pt idx="662">
                  <c:v>0.25476439633481246</c:v>
                </c:pt>
                <c:pt idx="663">
                  <c:v>0.25585240842924623</c:v>
                </c:pt>
                <c:pt idx="664">
                  <c:v>0.25623389713578149</c:v>
                </c:pt>
                <c:pt idx="665">
                  <c:v>0.25805151444894064</c:v>
                </c:pt>
                <c:pt idx="666">
                  <c:v>0.25853492683781321</c:v>
                </c:pt>
                <c:pt idx="667">
                  <c:v>0.26059074149582162</c:v>
                </c:pt>
                <c:pt idx="668">
                  <c:v>0.26072010959045211</c:v>
                </c:pt>
                <c:pt idx="669">
                  <c:v>0.2622794942630029</c:v>
                </c:pt>
                <c:pt idx="670">
                  <c:v>0.26299425862831627</c:v>
                </c:pt>
                <c:pt idx="671">
                  <c:v>0.26382475652454024</c:v>
                </c:pt>
                <c:pt idx="672">
                  <c:v>0.26438124426284138</c:v>
                </c:pt>
                <c:pt idx="673">
                  <c:v>0.26596885312716723</c:v>
                </c:pt>
                <c:pt idx="674">
                  <c:v>0.2669698241239673</c:v>
                </c:pt>
                <c:pt idx="675">
                  <c:v>0.26790570598193791</c:v>
                </c:pt>
                <c:pt idx="676">
                  <c:v>0.26861451265176095</c:v>
                </c:pt>
                <c:pt idx="677">
                  <c:v>0.26947626980582839</c:v>
                </c:pt>
                <c:pt idx="678">
                  <c:v>0.27051798783798081</c:v>
                </c:pt>
                <c:pt idx="679">
                  <c:v>0.27192042961324081</c:v>
                </c:pt>
                <c:pt idx="680">
                  <c:v>0.27353432896754748</c:v>
                </c:pt>
                <c:pt idx="681">
                  <c:v>0.27394314595747998</c:v>
                </c:pt>
                <c:pt idx="682">
                  <c:v>0.27518355485998758</c:v>
                </c:pt>
                <c:pt idx="683">
                  <c:v>0.27574967517213078</c:v>
                </c:pt>
                <c:pt idx="684">
                  <c:v>0.2766771743607862</c:v>
                </c:pt>
                <c:pt idx="685">
                  <c:v>0.27741417436239912</c:v>
                </c:pt>
                <c:pt idx="686">
                  <c:v>0.27887902858268498</c:v>
                </c:pt>
                <c:pt idx="687">
                  <c:v>0.27982770389637357</c:v>
                </c:pt>
                <c:pt idx="688">
                  <c:v>0.28064864289692176</c:v>
                </c:pt>
                <c:pt idx="689">
                  <c:v>0.28274955739624186</c:v>
                </c:pt>
                <c:pt idx="690">
                  <c:v>0.28317067442441546</c:v>
                </c:pt>
                <c:pt idx="691">
                  <c:v>0.28391871897942816</c:v>
                </c:pt>
                <c:pt idx="692">
                  <c:v>0.28556762677687531</c:v>
                </c:pt>
                <c:pt idx="693">
                  <c:v>0.28705982299968796</c:v>
                </c:pt>
                <c:pt idx="694">
                  <c:v>0.28793433179785938</c:v>
                </c:pt>
                <c:pt idx="695">
                  <c:v>0.28846733878814185</c:v>
                </c:pt>
                <c:pt idx="696">
                  <c:v>0.2899312070537905</c:v>
                </c:pt>
                <c:pt idx="697">
                  <c:v>0.2902622771442519</c:v>
                </c:pt>
                <c:pt idx="698">
                  <c:v>0.29158909482489781</c:v>
                </c:pt>
                <c:pt idx="699">
                  <c:v>0.29285495657673866</c:v>
                </c:pt>
                <c:pt idx="700">
                  <c:v>0.29378533934612067</c:v>
                </c:pt>
                <c:pt idx="701">
                  <c:v>0.29555593279445586</c:v>
                </c:pt>
                <c:pt idx="702">
                  <c:v>0.29651596329792657</c:v>
                </c:pt>
                <c:pt idx="703">
                  <c:v>0.29676392819720121</c:v>
                </c:pt>
                <c:pt idx="704">
                  <c:v>0.29741470154713773</c:v>
                </c:pt>
                <c:pt idx="705">
                  <c:v>0.29839433486649408</c:v>
                </c:pt>
                <c:pt idx="706">
                  <c:v>0.30060839838764708</c:v>
                </c:pt>
                <c:pt idx="707">
                  <c:v>0.30204266730628582</c:v>
                </c:pt>
                <c:pt idx="708">
                  <c:v>0.30349213328112856</c:v>
                </c:pt>
                <c:pt idx="709">
                  <c:v>0.30384361493362488</c:v>
                </c:pt>
                <c:pt idx="710">
                  <c:v>0.30535319134767269</c:v>
                </c:pt>
                <c:pt idx="711">
                  <c:v>0.30615728281930432</c:v>
                </c:pt>
                <c:pt idx="712">
                  <c:v>0.30693398011634176</c:v>
                </c:pt>
                <c:pt idx="713">
                  <c:v>0.30832646505414518</c:v>
                </c:pt>
                <c:pt idx="714">
                  <c:v>0.30918379720985245</c:v>
                </c:pt>
                <c:pt idx="715">
                  <c:v>0.31008375722508136</c:v>
                </c:pt>
                <c:pt idx="716">
                  <c:v>0.31145233520210835</c:v>
                </c:pt>
                <c:pt idx="717">
                  <c:v>0.31283251945357965</c:v>
                </c:pt>
                <c:pt idx="718">
                  <c:v>0.31424149397433537</c:v>
                </c:pt>
                <c:pt idx="719">
                  <c:v>0.31530271628846473</c:v>
                </c:pt>
                <c:pt idx="720">
                  <c:v>0.31697015306467363</c:v>
                </c:pt>
                <c:pt idx="721">
                  <c:v>0.31764910529000112</c:v>
                </c:pt>
                <c:pt idx="722">
                  <c:v>0.31869818704799896</c:v>
                </c:pt>
                <c:pt idx="723">
                  <c:v>0.31947682516539727</c:v>
                </c:pt>
                <c:pt idx="724">
                  <c:v>0.32078185406536192</c:v>
                </c:pt>
                <c:pt idx="725">
                  <c:v>0.32137443837312307</c:v>
                </c:pt>
                <c:pt idx="726">
                  <c:v>0.32361706658928441</c:v>
                </c:pt>
                <c:pt idx="727">
                  <c:v>0.32428663783147371</c:v>
                </c:pt>
                <c:pt idx="728">
                  <c:v>0.32502406114269161</c:v>
                </c:pt>
                <c:pt idx="729">
                  <c:v>0.32679425358711811</c:v>
                </c:pt>
                <c:pt idx="730">
                  <c:v>0.32810247178430463</c:v>
                </c:pt>
                <c:pt idx="731">
                  <c:v>0.32824387796366994</c:v>
                </c:pt>
                <c:pt idx="732">
                  <c:v>0.33060206622679605</c:v>
                </c:pt>
                <c:pt idx="733">
                  <c:v>0.33099076063062632</c:v>
                </c:pt>
                <c:pt idx="734">
                  <c:v>0.3327369372678658</c:v>
                </c:pt>
                <c:pt idx="735">
                  <c:v>0.3328322551861258</c:v>
                </c:pt>
                <c:pt idx="736">
                  <c:v>0.33417545263763282</c:v>
                </c:pt>
                <c:pt idx="737">
                  <c:v>0.33681678157891159</c:v>
                </c:pt>
                <c:pt idx="738">
                  <c:v>0.33740122292049046</c:v>
                </c:pt>
                <c:pt idx="739">
                  <c:v>0.33824028502658188</c:v>
                </c:pt>
                <c:pt idx="740">
                  <c:v>0.33994425821478674</c:v>
                </c:pt>
                <c:pt idx="741">
                  <c:v>0.34154129225577928</c:v>
                </c:pt>
                <c:pt idx="742">
                  <c:v>0.34236978962300896</c:v>
                </c:pt>
                <c:pt idx="743">
                  <c:v>0.34254802874238471</c:v>
                </c:pt>
                <c:pt idx="744">
                  <c:v>0.34503434899197355</c:v>
                </c:pt>
                <c:pt idx="745">
                  <c:v>0.34610902020169099</c:v>
                </c:pt>
                <c:pt idx="746">
                  <c:v>0.34678231915299834</c:v>
                </c:pt>
                <c:pt idx="747">
                  <c:v>0.34802026582859413</c:v>
                </c:pt>
                <c:pt idx="748">
                  <c:v>0.34936713391210034</c:v>
                </c:pt>
                <c:pt idx="749">
                  <c:v>0.35078213928776342</c:v>
                </c:pt>
                <c:pt idx="750">
                  <c:v>0.35219200529015038</c:v>
                </c:pt>
                <c:pt idx="751">
                  <c:v>0.353319436203828</c:v>
                </c:pt>
                <c:pt idx="752">
                  <c:v>0.35444560626307531</c:v>
                </c:pt>
                <c:pt idx="753">
                  <c:v>0.35549651165156115</c:v>
                </c:pt>
                <c:pt idx="754">
                  <c:v>0.35678567300204767</c:v>
                </c:pt>
                <c:pt idx="755">
                  <c:v>0.35834485689608087</c:v>
                </c:pt>
                <c:pt idx="756">
                  <c:v>0.35950798586368538</c:v>
                </c:pt>
                <c:pt idx="757">
                  <c:v>0.36058908613305923</c:v>
                </c:pt>
                <c:pt idx="758">
                  <c:v>0.36166767038027325</c:v>
                </c:pt>
                <c:pt idx="759">
                  <c:v>0.36279138122895332</c:v>
                </c:pt>
                <c:pt idx="760">
                  <c:v>0.36459728824999355</c:v>
                </c:pt>
                <c:pt idx="761">
                  <c:v>0.36548144296124035</c:v>
                </c:pt>
                <c:pt idx="762">
                  <c:v>0.36610537657719239</c:v>
                </c:pt>
                <c:pt idx="763">
                  <c:v>0.36839927175869758</c:v>
                </c:pt>
                <c:pt idx="764">
                  <c:v>0.36958468311265258</c:v>
                </c:pt>
                <c:pt idx="765">
                  <c:v>0.37074607719169611</c:v>
                </c:pt>
                <c:pt idx="766">
                  <c:v>0.37216758099391073</c:v>
                </c:pt>
                <c:pt idx="767">
                  <c:v>0.37303151846252125</c:v>
                </c:pt>
                <c:pt idx="768">
                  <c:v>0.37453687698559601</c:v>
                </c:pt>
                <c:pt idx="769">
                  <c:v>0.37621865439574514</c:v>
                </c:pt>
                <c:pt idx="770">
                  <c:v>0.37737026571981813</c:v>
                </c:pt>
                <c:pt idx="771">
                  <c:v>0.37804860237577331</c:v>
                </c:pt>
                <c:pt idx="772">
                  <c:v>0.37911396712913498</c:v>
                </c:pt>
                <c:pt idx="773">
                  <c:v>0.38052982129942642</c:v>
                </c:pt>
                <c:pt idx="774">
                  <c:v>0.38232278865706393</c:v>
                </c:pt>
                <c:pt idx="775">
                  <c:v>0.38329729026917891</c:v>
                </c:pt>
                <c:pt idx="776">
                  <c:v>0.38425898371264461</c:v>
                </c:pt>
                <c:pt idx="777">
                  <c:v>0.38617314803994574</c:v>
                </c:pt>
                <c:pt idx="778">
                  <c:v>0.38782206606272002</c:v>
                </c:pt>
                <c:pt idx="779">
                  <c:v>0.38887306612288963</c:v>
                </c:pt>
                <c:pt idx="780">
                  <c:v>0.38998975391111385</c:v>
                </c:pt>
                <c:pt idx="781">
                  <c:v>0.39251247797947475</c:v>
                </c:pt>
                <c:pt idx="782">
                  <c:v>0.39283157354841941</c:v>
                </c:pt>
                <c:pt idx="783">
                  <c:v>0.39450311296170321</c:v>
                </c:pt>
                <c:pt idx="784">
                  <c:v>0.39545361452758448</c:v>
                </c:pt>
                <c:pt idx="785">
                  <c:v>0.39690659831214886</c:v>
                </c:pt>
                <c:pt idx="786">
                  <c:v>0.39766430661798541</c:v>
                </c:pt>
                <c:pt idx="787">
                  <c:v>0.39986504135134293</c:v>
                </c:pt>
                <c:pt idx="788">
                  <c:v>0.40096748498619222</c:v>
                </c:pt>
                <c:pt idx="789">
                  <c:v>0.40201777906129615</c:v>
                </c:pt>
                <c:pt idx="790">
                  <c:v>0.40303770267692485</c:v>
                </c:pt>
                <c:pt idx="791">
                  <c:v>0.40537713712152584</c:v>
                </c:pt>
                <c:pt idx="792">
                  <c:v>0.4064222366214455</c:v>
                </c:pt>
                <c:pt idx="793">
                  <c:v>0.40817940824736337</c:v>
                </c:pt>
                <c:pt idx="794">
                  <c:v>0.4091790895420323</c:v>
                </c:pt>
                <c:pt idx="795">
                  <c:v>0.41082694369572276</c:v>
                </c:pt>
                <c:pt idx="796">
                  <c:v>0.41143835818364888</c:v>
                </c:pt>
                <c:pt idx="797">
                  <c:v>0.41352345441756505</c:v>
                </c:pt>
                <c:pt idx="798">
                  <c:v>0.41493403124550254</c:v>
                </c:pt>
                <c:pt idx="799">
                  <c:v>0.41568133445150229</c:v>
                </c:pt>
                <c:pt idx="800">
                  <c:v>0.41718702325536017</c:v>
                </c:pt>
                <c:pt idx="801">
                  <c:v>0.41823703056235106</c:v>
                </c:pt>
                <c:pt idx="802">
                  <c:v>0.41923189971298747</c:v>
                </c:pt>
                <c:pt idx="803">
                  <c:v>0.4208137599827465</c:v>
                </c:pt>
                <c:pt idx="804">
                  <c:v>0.42370823983182382</c:v>
                </c:pt>
                <c:pt idx="805">
                  <c:v>0.423942176154878</c:v>
                </c:pt>
                <c:pt idx="806">
                  <c:v>0.42520475053077805</c:v>
                </c:pt>
                <c:pt idx="807">
                  <c:v>0.42656979297235886</c:v>
                </c:pt>
                <c:pt idx="808">
                  <c:v>0.42861296917615987</c:v>
                </c:pt>
                <c:pt idx="809">
                  <c:v>0.43036348952220554</c:v>
                </c:pt>
                <c:pt idx="810">
                  <c:v>0.43136586457373455</c:v>
                </c:pt>
                <c:pt idx="811">
                  <c:v>0.43206080532697988</c:v>
                </c:pt>
                <c:pt idx="812">
                  <c:v>0.43353482871092036</c:v>
                </c:pt>
                <c:pt idx="813">
                  <c:v>0.43523029833704752</c:v>
                </c:pt>
                <c:pt idx="814">
                  <c:v>0.43715166999913313</c:v>
                </c:pt>
                <c:pt idx="815">
                  <c:v>0.43832351342299486</c:v>
                </c:pt>
                <c:pt idx="816">
                  <c:v>0.43960105701627444</c:v>
                </c:pt>
                <c:pt idx="817">
                  <c:v>0.44050411711820048</c:v>
                </c:pt>
                <c:pt idx="818">
                  <c:v>0.44228109874937921</c:v>
                </c:pt>
                <c:pt idx="819">
                  <c:v>0.44386283261156201</c:v>
                </c:pt>
                <c:pt idx="820">
                  <c:v>0.44529900758743163</c:v>
                </c:pt>
                <c:pt idx="821">
                  <c:v>0.44721079524038787</c:v>
                </c:pt>
                <c:pt idx="822">
                  <c:v>0.44870459881021485</c:v>
                </c:pt>
                <c:pt idx="823">
                  <c:v>0.44968564648346926</c:v>
                </c:pt>
                <c:pt idx="824">
                  <c:v>0.45079364810207556</c:v>
                </c:pt>
                <c:pt idx="825">
                  <c:v>0.45302926220431838</c:v>
                </c:pt>
                <c:pt idx="826">
                  <c:v>0.45503848525404678</c:v>
                </c:pt>
                <c:pt idx="827">
                  <c:v>0.45553106439459434</c:v>
                </c:pt>
                <c:pt idx="828">
                  <c:v>0.45613359969858125</c:v>
                </c:pt>
                <c:pt idx="829">
                  <c:v>0.45791615032841582</c:v>
                </c:pt>
                <c:pt idx="830">
                  <c:v>0.45955389913803507</c:v>
                </c:pt>
                <c:pt idx="831">
                  <c:v>0.46084672740277988</c:v>
                </c:pt>
                <c:pt idx="832">
                  <c:v>0.46338051541054698</c:v>
                </c:pt>
                <c:pt idx="833">
                  <c:v>0.46386187112759097</c:v>
                </c:pt>
                <c:pt idx="834">
                  <c:v>0.46555396444835645</c:v>
                </c:pt>
                <c:pt idx="835">
                  <c:v>0.46721408419530586</c:v>
                </c:pt>
                <c:pt idx="836">
                  <c:v>0.46838674261875085</c:v>
                </c:pt>
                <c:pt idx="837">
                  <c:v>0.46957417914668165</c:v>
                </c:pt>
                <c:pt idx="838">
                  <c:v>0.47117049163461455</c:v>
                </c:pt>
                <c:pt idx="839">
                  <c:v>0.47345437286543185</c:v>
                </c:pt>
                <c:pt idx="840">
                  <c:v>0.47414738679922308</c:v>
                </c:pt>
                <c:pt idx="841">
                  <c:v>0.47495436832314325</c:v>
                </c:pt>
                <c:pt idx="842">
                  <c:v>0.47677984875126117</c:v>
                </c:pt>
                <c:pt idx="843">
                  <c:v>0.47834023582441915</c:v>
                </c:pt>
                <c:pt idx="844">
                  <c:v>0.48060073446009605</c:v>
                </c:pt>
                <c:pt idx="845">
                  <c:v>0.48145616450227074</c:v>
                </c:pt>
                <c:pt idx="846">
                  <c:v>0.48260208722129688</c:v>
                </c:pt>
                <c:pt idx="847">
                  <c:v>0.48456218456376632</c:v>
                </c:pt>
                <c:pt idx="848">
                  <c:v>0.48640905240239951</c:v>
                </c:pt>
                <c:pt idx="849">
                  <c:v>0.4877481497859249</c:v>
                </c:pt>
                <c:pt idx="850">
                  <c:v>0.48866316643895868</c:v>
                </c:pt>
                <c:pt idx="851">
                  <c:v>0.49145318576190877</c:v>
                </c:pt>
                <c:pt idx="852">
                  <c:v>0.49274633408085189</c:v>
                </c:pt>
                <c:pt idx="853">
                  <c:v>0.49390387064745411</c:v>
                </c:pt>
                <c:pt idx="854">
                  <c:v>0.49525581363886723</c:v>
                </c:pt>
                <c:pt idx="855">
                  <c:v>0.49562294340762603</c:v>
                </c:pt>
                <c:pt idx="856">
                  <c:v>0.49864212198158536</c:v>
                </c:pt>
                <c:pt idx="857">
                  <c:v>0.49981990806381815</c:v>
                </c:pt>
                <c:pt idx="858">
                  <c:v>0.5012352922825507</c:v>
                </c:pt>
                <c:pt idx="859">
                  <c:v>0.50251930519108812</c:v>
                </c:pt>
                <c:pt idx="860">
                  <c:v>0.5037813852677453</c:v>
                </c:pt>
                <c:pt idx="861">
                  <c:v>0.50624994716578731</c:v>
                </c:pt>
                <c:pt idx="862">
                  <c:v>0.50741808946337208</c:v>
                </c:pt>
                <c:pt idx="863">
                  <c:v>0.50845105041349625</c:v>
                </c:pt>
                <c:pt idx="864">
                  <c:v>0.51034711494395302</c:v>
                </c:pt>
                <c:pt idx="865">
                  <c:v>0.51144576986703483</c:v>
                </c:pt>
                <c:pt idx="866">
                  <c:v>0.51307264753462767</c:v>
                </c:pt>
                <c:pt idx="867">
                  <c:v>0.51532182536429083</c:v>
                </c:pt>
                <c:pt idx="868">
                  <c:v>0.51651817798263355</c:v>
                </c:pt>
                <c:pt idx="869">
                  <c:v>0.51808624594090968</c:v>
                </c:pt>
                <c:pt idx="870">
                  <c:v>0.5205521199649914</c:v>
                </c:pt>
                <c:pt idx="871">
                  <c:v>0.52118519995537482</c:v>
                </c:pt>
                <c:pt idx="872">
                  <c:v>0.5218975119871675</c:v>
                </c:pt>
                <c:pt idx="873">
                  <c:v>0.52406128806009644</c:v>
                </c:pt>
                <c:pt idx="874">
                  <c:v>0.52614424559851081</c:v>
                </c:pt>
                <c:pt idx="875">
                  <c:v>0.52690355320140203</c:v>
                </c:pt>
                <c:pt idx="876">
                  <c:v>0.52936705939242079</c:v>
                </c:pt>
                <c:pt idx="877">
                  <c:v>0.53009474236990395</c:v>
                </c:pt>
                <c:pt idx="878">
                  <c:v>0.53245016275690538</c:v>
                </c:pt>
                <c:pt idx="879">
                  <c:v>0.53351586435123532</c:v>
                </c:pt>
                <c:pt idx="880">
                  <c:v>0.53515617137550542</c:v>
                </c:pt>
                <c:pt idx="881">
                  <c:v>0.53718391897717788</c:v>
                </c:pt>
                <c:pt idx="882">
                  <c:v>0.53780968122862161</c:v>
                </c:pt>
                <c:pt idx="883">
                  <c:v>0.53868954012718084</c:v>
                </c:pt>
                <c:pt idx="884">
                  <c:v>0.54064832759523695</c:v>
                </c:pt>
                <c:pt idx="885">
                  <c:v>0.54316878648028988</c:v>
                </c:pt>
                <c:pt idx="886">
                  <c:v>0.54450226455503858</c:v>
                </c:pt>
                <c:pt idx="887">
                  <c:v>0.54562053401747446</c:v>
                </c:pt>
                <c:pt idx="888">
                  <c:v>0.54777655774096756</c:v>
                </c:pt>
                <c:pt idx="889">
                  <c:v>0.54946653377438393</c:v>
                </c:pt>
                <c:pt idx="890">
                  <c:v>0.55036038159218093</c:v>
                </c:pt>
                <c:pt idx="891">
                  <c:v>0.55232395584453209</c:v>
                </c:pt>
                <c:pt idx="892">
                  <c:v>0.55374448460744774</c:v>
                </c:pt>
                <c:pt idx="893">
                  <c:v>0.55510136188290626</c:v>
                </c:pt>
                <c:pt idx="894">
                  <c:v>0.55653913109899078</c:v>
                </c:pt>
                <c:pt idx="895">
                  <c:v>0.55843728861003306</c:v>
                </c:pt>
                <c:pt idx="896">
                  <c:v>0.55973345694676713</c:v>
                </c:pt>
                <c:pt idx="897">
                  <c:v>0.56148496156648797</c:v>
                </c:pt>
                <c:pt idx="898">
                  <c:v>0.56270701035321491</c:v>
                </c:pt>
                <c:pt idx="899">
                  <c:v>0.56446978611786913</c:v>
                </c:pt>
                <c:pt idx="900">
                  <c:v>0.56656474459845019</c:v>
                </c:pt>
                <c:pt idx="901">
                  <c:v>0.56732260496023368</c:v>
                </c:pt>
                <c:pt idx="902">
                  <c:v>0.56953623779595686</c:v>
                </c:pt>
                <c:pt idx="903">
                  <c:v>0.57143108237602369</c:v>
                </c:pt>
                <c:pt idx="904">
                  <c:v>0.57244321339872695</c:v>
                </c:pt>
                <c:pt idx="905">
                  <c:v>0.57436213824045601</c:v>
                </c:pt>
                <c:pt idx="906">
                  <c:v>0.57625043645592888</c:v>
                </c:pt>
                <c:pt idx="907">
                  <c:v>0.57670365927842504</c:v>
                </c:pt>
                <c:pt idx="908">
                  <c:v>0.57866440187003232</c:v>
                </c:pt>
                <c:pt idx="909">
                  <c:v>0.5800765388218927</c:v>
                </c:pt>
                <c:pt idx="910">
                  <c:v>0.5822708816544655</c:v>
                </c:pt>
                <c:pt idx="911">
                  <c:v>0.58424023256779278</c:v>
                </c:pt>
                <c:pt idx="912">
                  <c:v>0.58439824844177468</c:v>
                </c:pt>
                <c:pt idx="913">
                  <c:v>0.58581857858645059</c:v>
                </c:pt>
                <c:pt idx="914">
                  <c:v>0.5885859929922973</c:v>
                </c:pt>
                <c:pt idx="915">
                  <c:v>0.58968299833052251</c:v>
                </c:pt>
                <c:pt idx="916">
                  <c:v>0.59115895095337734</c:v>
                </c:pt>
                <c:pt idx="917">
                  <c:v>0.59276696464447154</c:v>
                </c:pt>
                <c:pt idx="918">
                  <c:v>0.59481435286910067</c:v>
                </c:pt>
                <c:pt idx="919">
                  <c:v>0.59532025552457879</c:v>
                </c:pt>
                <c:pt idx="920">
                  <c:v>0.59864731644058378</c:v>
                </c:pt>
                <c:pt idx="921">
                  <c:v>0.59973612062950321</c:v>
                </c:pt>
                <c:pt idx="922">
                  <c:v>0.60079057403680336</c:v>
                </c:pt>
                <c:pt idx="923">
                  <c:v>0.60210958404139192</c:v>
                </c:pt>
                <c:pt idx="924">
                  <c:v>0.60403729695599595</c:v>
                </c:pt>
                <c:pt idx="925">
                  <c:v>0.6048715437775537</c:v>
                </c:pt>
                <c:pt idx="926">
                  <c:v>0.60690980743760414</c:v>
                </c:pt>
                <c:pt idx="927">
                  <c:v>0.60886932180269648</c:v>
                </c:pt>
                <c:pt idx="928">
                  <c:v>0.61019466017480506</c:v>
                </c:pt>
                <c:pt idx="929">
                  <c:v>0.61217865054174592</c:v>
                </c:pt>
                <c:pt idx="930">
                  <c:v>0.61344506732761639</c:v>
                </c:pt>
                <c:pt idx="931">
                  <c:v>0.61491282439323058</c:v>
                </c:pt>
                <c:pt idx="932">
                  <c:v>0.61717928828657576</c:v>
                </c:pt>
                <c:pt idx="933">
                  <c:v>0.61866104374326769</c:v>
                </c:pt>
                <c:pt idx="934">
                  <c:v>0.61962985643702451</c:v>
                </c:pt>
                <c:pt idx="935">
                  <c:v>0.62187101623013885</c:v>
                </c:pt>
                <c:pt idx="936">
                  <c:v>0.62345782817397266</c:v>
                </c:pt>
                <c:pt idx="937">
                  <c:v>0.62500993850945441</c:v>
                </c:pt>
                <c:pt idx="938">
                  <c:v>0.62630789441758083</c:v>
                </c:pt>
                <c:pt idx="939">
                  <c:v>0.62703358201993953</c:v>
                </c:pt>
                <c:pt idx="940">
                  <c:v>0.62927847462923225</c:v>
                </c:pt>
                <c:pt idx="941">
                  <c:v>0.63215770174981289</c:v>
                </c:pt>
                <c:pt idx="942">
                  <c:v>0.63284278807823158</c:v>
                </c:pt>
                <c:pt idx="943">
                  <c:v>0.63388867175379038</c:v>
                </c:pt>
                <c:pt idx="944">
                  <c:v>0.63575812360911199</c:v>
                </c:pt>
                <c:pt idx="945">
                  <c:v>0.63665799167070714</c:v>
                </c:pt>
                <c:pt idx="946">
                  <c:v>0.6395690261595689</c:v>
                </c:pt>
                <c:pt idx="947">
                  <c:v>0.64030423924175905</c:v>
                </c:pt>
                <c:pt idx="948">
                  <c:v>0.64208544452901928</c:v>
                </c:pt>
                <c:pt idx="949">
                  <c:v>0.64455301582937963</c:v>
                </c:pt>
                <c:pt idx="950">
                  <c:v>0.64525410064778821</c:v>
                </c:pt>
                <c:pt idx="951">
                  <c:v>0.64696333493674119</c:v>
                </c:pt>
                <c:pt idx="952">
                  <c:v>0.64871815309693281</c:v>
                </c:pt>
                <c:pt idx="953">
                  <c:v>0.64986820297790104</c:v>
                </c:pt>
                <c:pt idx="954">
                  <c:v>0.65183851012870131</c:v>
                </c:pt>
                <c:pt idx="955">
                  <c:v>0.65336612954857365</c:v>
                </c:pt>
                <c:pt idx="956">
                  <c:v>0.65523469243763321</c:v>
                </c:pt>
                <c:pt idx="957">
                  <c:v>0.65684891119755751</c:v>
                </c:pt>
                <c:pt idx="958">
                  <c:v>0.65827878743230062</c:v>
                </c:pt>
                <c:pt idx="959">
                  <c:v>0.65981730719879816</c:v>
                </c:pt>
                <c:pt idx="960">
                  <c:v>0.66097213200769844</c:v>
                </c:pt>
                <c:pt idx="961">
                  <c:v>0.66225209507409588</c:v>
                </c:pt>
                <c:pt idx="962">
                  <c:v>0.66479054431827411</c:v>
                </c:pt>
                <c:pt idx="963">
                  <c:v>0.6664434531164638</c:v>
                </c:pt>
                <c:pt idx="964">
                  <c:v>0.66739296405160942</c:v>
                </c:pt>
                <c:pt idx="965">
                  <c:v>0.66983690941413665</c:v>
                </c:pt>
                <c:pt idx="966">
                  <c:v>0.6710448587027491</c:v>
                </c:pt>
                <c:pt idx="967">
                  <c:v>0.67255841837521646</c:v>
                </c:pt>
                <c:pt idx="968">
                  <c:v>0.67399095609918291</c:v>
                </c:pt>
                <c:pt idx="969">
                  <c:v>0.67621270425297997</c:v>
                </c:pt>
                <c:pt idx="970">
                  <c:v>0.67616049192645944</c:v>
                </c:pt>
                <c:pt idx="971">
                  <c:v>0.67865698217182524</c:v>
                </c:pt>
                <c:pt idx="972">
                  <c:v>0.67995379875447548</c:v>
                </c:pt>
                <c:pt idx="973">
                  <c:v>0.68238558090386758</c:v>
                </c:pt>
                <c:pt idx="974">
                  <c:v>0.68317693306437954</c:v>
                </c:pt>
                <c:pt idx="975">
                  <c:v>0.68477002014618371</c:v>
                </c:pt>
                <c:pt idx="976">
                  <c:v>0.68599417702614063</c:v>
                </c:pt>
                <c:pt idx="977">
                  <c:v>0.68784004329869075</c:v>
                </c:pt>
                <c:pt idx="978">
                  <c:v>0.68999036302675787</c:v>
                </c:pt>
                <c:pt idx="979">
                  <c:v>0.69164910324267292</c:v>
                </c:pt>
                <c:pt idx="980">
                  <c:v>0.69288335669909218</c:v>
                </c:pt>
                <c:pt idx="981">
                  <c:v>0.69415556786994126</c:v>
                </c:pt>
                <c:pt idx="982">
                  <c:v>0.69577767395135315</c:v>
                </c:pt>
                <c:pt idx="983">
                  <c:v>0.69783960061262973</c:v>
                </c:pt>
                <c:pt idx="984">
                  <c:v>0.69988590224720149</c:v>
                </c:pt>
                <c:pt idx="985">
                  <c:v>0.70126950197361049</c:v>
                </c:pt>
                <c:pt idx="986">
                  <c:v>0.70209055213648641</c:v>
                </c:pt>
                <c:pt idx="987">
                  <c:v>0.7031590593075453</c:v>
                </c:pt>
                <c:pt idx="988">
                  <c:v>0.70511959078659359</c:v>
                </c:pt>
                <c:pt idx="989">
                  <c:v>0.70657716110254043</c:v>
                </c:pt>
                <c:pt idx="990">
                  <c:v>0.70903763801441899</c:v>
                </c:pt>
                <c:pt idx="991">
                  <c:v>0.71092383426242112</c:v>
                </c:pt>
                <c:pt idx="992">
                  <c:v>0.71151051731893622</c:v>
                </c:pt>
                <c:pt idx="993">
                  <c:v>0.71316909938960482</c:v>
                </c:pt>
                <c:pt idx="994">
                  <c:v>0.71410858216437545</c:v>
                </c:pt>
                <c:pt idx="995">
                  <c:v>0.71590800781857244</c:v>
                </c:pt>
                <c:pt idx="996">
                  <c:v>0.71741881351397974</c:v>
                </c:pt>
                <c:pt idx="997">
                  <c:v>0.71940476589991953</c:v>
                </c:pt>
                <c:pt idx="998">
                  <c:v>0.72116846436435667</c:v>
                </c:pt>
                <c:pt idx="999">
                  <c:v>0.72139488228499549</c:v>
                </c:pt>
                <c:pt idx="1000">
                  <c:v>0.72450845028039612</c:v>
                </c:pt>
                <c:pt idx="1001">
                  <c:v>0.725047504461096</c:v>
                </c:pt>
                <c:pt idx="1002">
                  <c:v>0.72703977168074274</c:v>
                </c:pt>
                <c:pt idx="1003">
                  <c:v>0.72915750603722806</c:v>
                </c:pt>
                <c:pt idx="1004">
                  <c:v>0.73052685412383711</c:v>
                </c:pt>
                <c:pt idx="1005">
                  <c:v>0.73142458753040263</c:v>
                </c:pt>
                <c:pt idx="1006">
                  <c:v>0.73424577559447313</c:v>
                </c:pt>
                <c:pt idx="1007">
                  <c:v>0.73580892090247518</c:v>
                </c:pt>
                <c:pt idx="1008">
                  <c:v>0.73640978429090098</c:v>
                </c:pt>
                <c:pt idx="1009">
                  <c:v>0.73750830484749286</c:v>
                </c:pt>
                <c:pt idx="1010">
                  <c:v>0.73870618191243753</c:v>
                </c:pt>
                <c:pt idx="1011">
                  <c:v>0.73965543632956487</c:v>
                </c:pt>
                <c:pt idx="1012">
                  <c:v>0.74200687394756493</c:v>
                </c:pt>
                <c:pt idx="1013">
                  <c:v>0.74255630712120058</c:v>
                </c:pt>
                <c:pt idx="1014">
                  <c:v>0.74519617396253335</c:v>
                </c:pt>
                <c:pt idx="1015">
                  <c:v>0.74675536309215262</c:v>
                </c:pt>
                <c:pt idx="1016">
                  <c:v>0.74864010389041813</c:v>
                </c:pt>
                <c:pt idx="1017">
                  <c:v>0.75014840649870096</c:v>
                </c:pt>
                <c:pt idx="1018">
                  <c:v>0.75175515382063551</c:v>
                </c:pt>
                <c:pt idx="1019">
                  <c:v>0.75250121752338539</c:v>
                </c:pt>
                <c:pt idx="1020">
                  <c:v>0.7541987717888986</c:v>
                </c:pt>
                <c:pt idx="1021">
                  <c:v>0.75545027581518365</c:v>
                </c:pt>
                <c:pt idx="1022">
                  <c:v>0.7573634870675866</c:v>
                </c:pt>
                <c:pt idx="1023">
                  <c:v>0.75847693053007392</c:v>
                </c:pt>
                <c:pt idx="1024">
                  <c:v>0.76017982645652249</c:v>
                </c:pt>
                <c:pt idx="1025">
                  <c:v>0.76088301337201281</c:v>
                </c:pt>
                <c:pt idx="1026">
                  <c:v>0.76363911957413066</c:v>
                </c:pt>
                <c:pt idx="1027">
                  <c:v>0.76464242048207676</c:v>
                </c:pt>
                <c:pt idx="1028">
                  <c:v>0.76636950859866615</c:v>
                </c:pt>
                <c:pt idx="1029">
                  <c:v>0.76784832082764332</c:v>
                </c:pt>
                <c:pt idx="1030">
                  <c:v>0.76968077602314144</c:v>
                </c:pt>
                <c:pt idx="1031">
                  <c:v>0.77096156913784053</c:v>
                </c:pt>
                <c:pt idx="1032">
                  <c:v>0.77180719810186615</c:v>
                </c:pt>
                <c:pt idx="1033">
                  <c:v>0.77274329227066174</c:v>
                </c:pt>
                <c:pt idx="1034">
                  <c:v>0.77414509306211721</c:v>
                </c:pt>
                <c:pt idx="1035">
                  <c:v>0.77538547771566702</c:v>
                </c:pt>
                <c:pt idx="1036">
                  <c:v>0.77728054992878615</c:v>
                </c:pt>
                <c:pt idx="1037">
                  <c:v>0.77955658014546581</c:v>
                </c:pt>
                <c:pt idx="1038">
                  <c:v>0.78080103807978296</c:v>
                </c:pt>
                <c:pt idx="1039">
                  <c:v>0.78180432525799259</c:v>
                </c:pt>
                <c:pt idx="1040">
                  <c:v>0.78376396449311103</c:v>
                </c:pt>
                <c:pt idx="1041">
                  <c:v>0.78538592026408183</c:v>
                </c:pt>
                <c:pt idx="1042">
                  <c:v>0.78544982479073688</c:v>
                </c:pt>
                <c:pt idx="1043">
                  <c:v>0.78780037939153269</c:v>
                </c:pt>
                <c:pt idx="1044">
                  <c:v>0.78858859249688162</c:v>
                </c:pt>
                <c:pt idx="1045">
                  <c:v>0.79043608235505447</c:v>
                </c:pt>
                <c:pt idx="1046">
                  <c:v>0.79177248875435047</c:v>
                </c:pt>
                <c:pt idx="1047">
                  <c:v>0.79412138277954558</c:v>
                </c:pt>
                <c:pt idx="1048">
                  <c:v>0.79461350870957259</c:v>
                </c:pt>
                <c:pt idx="1049">
                  <c:v>0.79591630461777241</c:v>
                </c:pt>
                <c:pt idx="1050">
                  <c:v>0.79739526096196012</c:v>
                </c:pt>
                <c:pt idx="1051">
                  <c:v>0.79914079429025542</c:v>
                </c:pt>
                <c:pt idx="1052">
                  <c:v>0.80028672345849861</c:v>
                </c:pt>
                <c:pt idx="1053">
                  <c:v>0.80139546413163976</c:v>
                </c:pt>
                <c:pt idx="1054">
                  <c:v>0.80266418778511883</c:v>
                </c:pt>
                <c:pt idx="1055">
                  <c:v>0.80435398120625068</c:v>
                </c:pt>
                <c:pt idx="1056">
                  <c:v>0.80572909049561292</c:v>
                </c:pt>
                <c:pt idx="1057">
                  <c:v>0.80727098756842441</c:v>
                </c:pt>
                <c:pt idx="1058">
                  <c:v>0.80901851615593545</c:v>
                </c:pt>
                <c:pt idx="1059">
                  <c:v>0.80973623005680961</c:v>
                </c:pt>
                <c:pt idx="1060">
                  <c:v>0.81166454713850944</c:v>
                </c:pt>
                <c:pt idx="1061">
                  <c:v>0.81290466333867684</c:v>
                </c:pt>
                <c:pt idx="1062">
                  <c:v>0.81410470491652021</c:v>
                </c:pt>
                <c:pt idx="1063">
                  <c:v>0.81506924320419183</c:v>
                </c:pt>
                <c:pt idx="1064">
                  <c:v>0.81686799103701246</c:v>
                </c:pt>
                <c:pt idx="1065">
                  <c:v>0.81868775721754883</c:v>
                </c:pt>
                <c:pt idx="1066">
                  <c:v>0.81952495580705109</c:v>
                </c:pt>
                <c:pt idx="1067">
                  <c:v>0.82030882044349962</c:v>
                </c:pt>
                <c:pt idx="1068">
                  <c:v>0.82203224734472169</c:v>
                </c:pt>
                <c:pt idx="1069">
                  <c:v>0.82331997755977171</c:v>
                </c:pt>
                <c:pt idx="1070">
                  <c:v>0.82491453972029849</c:v>
                </c:pt>
                <c:pt idx="1071">
                  <c:v>0.82644017104191847</c:v>
                </c:pt>
                <c:pt idx="1072">
                  <c:v>0.82662091657558201</c:v>
                </c:pt>
                <c:pt idx="1073">
                  <c:v>0.82899639270893188</c:v>
                </c:pt>
                <c:pt idx="1074">
                  <c:v>0.82886631216767692</c:v>
                </c:pt>
                <c:pt idx="1075">
                  <c:v>0.83157402876694031</c:v>
                </c:pt>
                <c:pt idx="1076">
                  <c:v>0.83242040416262453</c:v>
                </c:pt>
                <c:pt idx="1077">
                  <c:v>0.83448746785275996</c:v>
                </c:pt>
                <c:pt idx="1078">
                  <c:v>0.83513021792885733</c:v>
                </c:pt>
                <c:pt idx="1079">
                  <c:v>0.83630391482725375</c:v>
                </c:pt>
                <c:pt idx="1080">
                  <c:v>0.83697846583045798</c:v>
                </c:pt>
                <c:pt idx="1081">
                  <c:v>0.83883316656849105</c:v>
                </c:pt>
                <c:pt idx="1082">
                  <c:v>0.84051176902021985</c:v>
                </c:pt>
                <c:pt idx="1083">
                  <c:v>0.84143396526469538</c:v>
                </c:pt>
                <c:pt idx="1084">
                  <c:v>0.84293639598247738</c:v>
                </c:pt>
                <c:pt idx="1085">
                  <c:v>0.84388240645696055</c:v>
                </c:pt>
                <c:pt idx="1086">
                  <c:v>0.84515536057569773</c:v>
                </c:pt>
                <c:pt idx="1087">
                  <c:v>0.84656743158171455</c:v>
                </c:pt>
                <c:pt idx="1088">
                  <c:v>0.84812251357482316</c:v>
                </c:pt>
                <c:pt idx="1089">
                  <c:v>0.84914978926292939</c:v>
                </c:pt>
                <c:pt idx="1090">
                  <c:v>0.85010569346333875</c:v>
                </c:pt>
                <c:pt idx="1091">
                  <c:v>0.85171117960405263</c:v>
                </c:pt>
                <c:pt idx="1092">
                  <c:v>0.85326359147506492</c:v>
                </c:pt>
                <c:pt idx="1093">
                  <c:v>0.85353008447965251</c:v>
                </c:pt>
                <c:pt idx="1094">
                  <c:v>0.85524130338565685</c:v>
                </c:pt>
                <c:pt idx="1095">
                  <c:v>0.85660571482676651</c:v>
                </c:pt>
                <c:pt idx="1096">
                  <c:v>0.85718698005379135</c:v>
                </c:pt>
                <c:pt idx="1097">
                  <c:v>0.85877426718593164</c:v>
                </c:pt>
                <c:pt idx="1098">
                  <c:v>0.86022956096204362</c:v>
                </c:pt>
                <c:pt idx="1099">
                  <c:v>0.86087007849189912</c:v>
                </c:pt>
                <c:pt idx="1100">
                  <c:v>0.86201442979457599</c:v>
                </c:pt>
                <c:pt idx="1101">
                  <c:v>0.86340580622634766</c:v>
                </c:pt>
                <c:pt idx="1102">
                  <c:v>0.86436727994727081</c:v>
                </c:pt>
                <c:pt idx="1103">
                  <c:v>0.86550928106271496</c:v>
                </c:pt>
                <c:pt idx="1104">
                  <c:v>0.86682050155526025</c:v>
                </c:pt>
                <c:pt idx="1105">
                  <c:v>0.8681374182859366</c:v>
                </c:pt>
                <c:pt idx="1106">
                  <c:v>0.86925899599544776</c:v>
                </c:pt>
                <c:pt idx="1107">
                  <c:v>0.87059803155539972</c:v>
                </c:pt>
                <c:pt idx="1108">
                  <c:v>0.87121201068116583</c:v>
                </c:pt>
                <c:pt idx="1109">
                  <c:v>0.87232126258623288</c:v>
                </c:pt>
                <c:pt idx="1110">
                  <c:v>0.8742028317540852</c:v>
                </c:pt>
                <c:pt idx="1111">
                  <c:v>0.87485778763116073</c:v>
                </c:pt>
                <c:pt idx="1112">
                  <c:v>0.87547891293371338</c:v>
                </c:pt>
                <c:pt idx="1113">
                  <c:v>0.87699299838294897</c:v>
                </c:pt>
                <c:pt idx="1114">
                  <c:v>0.87843910355050336</c:v>
                </c:pt>
                <c:pt idx="1115">
                  <c:v>0.87888292764847076</c:v>
                </c:pt>
                <c:pt idx="1116">
                  <c:v>0.8797743365710966</c:v>
                </c:pt>
                <c:pt idx="1117">
                  <c:v>0.88165626023414012</c:v>
                </c:pt>
                <c:pt idx="1118">
                  <c:v>0.8832617543182788</c:v>
                </c:pt>
                <c:pt idx="1119">
                  <c:v>0.88385356340697241</c:v>
                </c:pt>
                <c:pt idx="1120">
                  <c:v>0.88487446934436953</c:v>
                </c:pt>
                <c:pt idx="1121">
                  <c:v>0.88601019026863059</c:v>
                </c:pt>
                <c:pt idx="1122">
                  <c:v>0.88722212040480219</c:v>
                </c:pt>
                <c:pt idx="1123">
                  <c:v>0.88821113412728181</c:v>
                </c:pt>
                <c:pt idx="1124">
                  <c:v>0.88888714521091727</c:v>
                </c:pt>
                <c:pt idx="1125">
                  <c:v>0.88981066858210167</c:v>
                </c:pt>
                <c:pt idx="1126">
                  <c:v>0.89153474531985943</c:v>
                </c:pt>
                <c:pt idx="1127">
                  <c:v>0.89160883265692426</c:v>
                </c:pt>
                <c:pt idx="1128">
                  <c:v>0.89317903998081083</c:v>
                </c:pt>
                <c:pt idx="1129">
                  <c:v>0.89421258983487828</c:v>
                </c:pt>
                <c:pt idx="1130">
                  <c:v>0.89513786991938393</c:v>
                </c:pt>
                <c:pt idx="1131">
                  <c:v>0.89618764584252741</c:v>
                </c:pt>
                <c:pt idx="1132">
                  <c:v>0.89771673662149398</c:v>
                </c:pt>
                <c:pt idx="1133">
                  <c:v>0.89829709668347812</c:v>
                </c:pt>
                <c:pt idx="1134">
                  <c:v>0.89892143386670642</c:v>
                </c:pt>
                <c:pt idx="1135">
                  <c:v>0.90009785617145055</c:v>
                </c:pt>
                <c:pt idx="1136">
                  <c:v>0.90105730526102779</c:v>
                </c:pt>
                <c:pt idx="1137">
                  <c:v>0.90202283571279551</c:v>
                </c:pt>
                <c:pt idx="1138">
                  <c:v>0.90287534726913243</c:v>
                </c:pt>
                <c:pt idx="1139">
                  <c:v>0.9043887168384146</c:v>
                </c:pt>
                <c:pt idx="1140">
                  <c:v>0.90531055974597863</c:v>
                </c:pt>
                <c:pt idx="1141">
                  <c:v>0.90642440323507745</c:v>
                </c:pt>
                <c:pt idx="1142">
                  <c:v>0.90748849721781855</c:v>
                </c:pt>
                <c:pt idx="1143">
                  <c:v>0.90807736827610253</c:v>
                </c:pt>
                <c:pt idx="1144">
                  <c:v>0.90917409566254193</c:v>
                </c:pt>
                <c:pt idx="1145">
                  <c:v>0.90957415930137209</c:v>
                </c:pt>
                <c:pt idx="1146">
                  <c:v>0.91117478928935081</c:v>
                </c:pt>
                <c:pt idx="1147">
                  <c:v>0.91227185956730994</c:v>
                </c:pt>
                <c:pt idx="1148">
                  <c:v>0.9128722153745239</c:v>
                </c:pt>
                <c:pt idx="1149">
                  <c:v>0.91377928261605168</c:v>
                </c:pt>
                <c:pt idx="1150">
                  <c:v>0.91464638058732473</c:v>
                </c:pt>
                <c:pt idx="1151">
                  <c:v>0.91537694326062058</c:v>
                </c:pt>
                <c:pt idx="1152">
                  <c:v>0.91643688553588254</c:v>
                </c:pt>
                <c:pt idx="1153">
                  <c:v>0.9173726319915364</c:v>
                </c:pt>
                <c:pt idx="1154">
                  <c:v>0.91905552263528301</c:v>
                </c:pt>
                <c:pt idx="1155">
                  <c:v>0.91930781543180762</c:v>
                </c:pt>
                <c:pt idx="1156">
                  <c:v>0.91990351133504222</c:v>
                </c:pt>
                <c:pt idx="1157">
                  <c:v>0.92067473653262188</c:v>
                </c:pt>
                <c:pt idx="1158">
                  <c:v>0.92142623750690422</c:v>
                </c:pt>
                <c:pt idx="1159">
                  <c:v>0.92265581467329261</c:v>
                </c:pt>
                <c:pt idx="1160">
                  <c:v>0.92364118138093254</c:v>
                </c:pt>
                <c:pt idx="1161">
                  <c:v>0.92395714116340832</c:v>
                </c:pt>
                <c:pt idx="1162">
                  <c:v>0.92523870023940424</c:v>
                </c:pt>
                <c:pt idx="1163">
                  <c:v>0.92555832451336062</c:v>
                </c:pt>
                <c:pt idx="1164">
                  <c:v>0.92664637207610789</c:v>
                </c:pt>
                <c:pt idx="1165">
                  <c:v>0.92758343420547495</c:v>
                </c:pt>
                <c:pt idx="1166">
                  <c:v>0.92870508434801124</c:v>
                </c:pt>
                <c:pt idx="1167">
                  <c:v>0.92941346507859535</c:v>
                </c:pt>
                <c:pt idx="1168">
                  <c:v>0.93042602838013866</c:v>
                </c:pt>
                <c:pt idx="1169">
                  <c:v>0.93060305502990803</c:v>
                </c:pt>
                <c:pt idx="1170">
                  <c:v>0.93155322800010409</c:v>
                </c:pt>
                <c:pt idx="1171">
                  <c:v>0.93261492871427421</c:v>
                </c:pt>
                <c:pt idx="1172">
                  <c:v>0.9330432165202579</c:v>
                </c:pt>
                <c:pt idx="1173">
                  <c:v>0.93427691520002054</c:v>
                </c:pt>
                <c:pt idx="1174">
                  <c:v>0.93462749997648265</c:v>
                </c:pt>
                <c:pt idx="1175">
                  <c:v>0.93568304976395544</c:v>
                </c:pt>
                <c:pt idx="1176">
                  <c:v>0.93601505116857131</c:v>
                </c:pt>
                <c:pt idx="1177">
                  <c:v>0.93711393911550434</c:v>
                </c:pt>
                <c:pt idx="1178">
                  <c:v>0.93770086230019811</c:v>
                </c:pt>
                <c:pt idx="1179">
                  <c:v>0.93881093856794273</c:v>
                </c:pt>
                <c:pt idx="1180">
                  <c:v>0.93946584054278981</c:v>
                </c:pt>
                <c:pt idx="1181">
                  <c:v>0.939696727945454</c:v>
                </c:pt>
                <c:pt idx="1182">
                  <c:v>0.94093302314177718</c:v>
                </c:pt>
                <c:pt idx="1183">
                  <c:v>0.94159983231082789</c:v>
                </c:pt>
                <c:pt idx="1184">
                  <c:v>0.94212648560000334</c:v>
                </c:pt>
                <c:pt idx="1185">
                  <c:v>0.94280602535143043</c:v>
                </c:pt>
                <c:pt idx="1186">
                  <c:v>0.94356161435213681</c:v>
                </c:pt>
                <c:pt idx="1187">
                  <c:v>0.94452417883419248</c:v>
                </c:pt>
                <c:pt idx="1188">
                  <c:v>0.94505780797480665</c:v>
                </c:pt>
                <c:pt idx="1189">
                  <c:v>0.94599419789638972</c:v>
                </c:pt>
                <c:pt idx="1190">
                  <c:v>0.94651710791656929</c:v>
                </c:pt>
                <c:pt idx="1191">
                  <c:v>0.94722379754816199</c:v>
                </c:pt>
                <c:pt idx="1192">
                  <c:v>0.94796585006327316</c:v>
                </c:pt>
                <c:pt idx="1193">
                  <c:v>0.94866383420739564</c:v>
                </c:pt>
                <c:pt idx="1194">
                  <c:v>0.94935032478196368</c:v>
                </c:pt>
                <c:pt idx="1195">
                  <c:v>0.94992151314223694</c:v>
                </c:pt>
                <c:pt idx="1196">
                  <c:v>0.9505342182137938</c:v>
                </c:pt>
                <c:pt idx="1197">
                  <c:v>0.95088913279547216</c:v>
                </c:pt>
                <c:pt idx="1198">
                  <c:v>0.95224585101078685</c:v>
                </c:pt>
                <c:pt idx="1199">
                  <c:v>0.95273107583427441</c:v>
                </c:pt>
                <c:pt idx="1200">
                  <c:v>0.95322604848842352</c:v>
                </c:pt>
                <c:pt idx="1201">
                  <c:v>0.95309136384121973</c:v>
                </c:pt>
                <c:pt idx="1202">
                  <c:v>0.95419323748675033</c:v>
                </c:pt>
                <c:pt idx="1203">
                  <c:v>0.95511842948268733</c:v>
                </c:pt>
                <c:pt idx="1204">
                  <c:v>0.95560845303420816</c:v>
                </c:pt>
                <c:pt idx="1205">
                  <c:v>0.95618117108770917</c:v>
                </c:pt>
                <c:pt idx="1206">
                  <c:v>0.9570006893984162</c:v>
                </c:pt>
                <c:pt idx="1207">
                  <c:v>0.95720091545954922</c:v>
                </c:pt>
                <c:pt idx="1208">
                  <c:v>0.95797963819044152</c:v>
                </c:pt>
                <c:pt idx="1209">
                  <c:v>0.95851622868447672</c:v>
                </c:pt>
                <c:pt idx="1210">
                  <c:v>0.95881162256588059</c:v>
                </c:pt>
                <c:pt idx="1211">
                  <c:v>0.9597924417636996</c:v>
                </c:pt>
                <c:pt idx="1212">
                  <c:v>0.9600034012326033</c:v>
                </c:pt>
                <c:pt idx="1213">
                  <c:v>0.96048584304060558</c:v>
                </c:pt>
                <c:pt idx="1214">
                  <c:v>0.96140879753290109</c:v>
                </c:pt>
                <c:pt idx="1215">
                  <c:v>0.96185087448134665</c:v>
                </c:pt>
                <c:pt idx="1216">
                  <c:v>0.96259601933308525</c:v>
                </c:pt>
                <c:pt idx="1217">
                  <c:v>0.96272355270912524</c:v>
                </c:pt>
                <c:pt idx="1218">
                  <c:v>0.96366892640286861</c:v>
                </c:pt>
                <c:pt idx="1219">
                  <c:v>0.96391723587858724</c:v>
                </c:pt>
                <c:pt idx="1220">
                  <c:v>0.96467809701985274</c:v>
                </c:pt>
                <c:pt idx="1221">
                  <c:v>0.9652645693779125</c:v>
                </c:pt>
                <c:pt idx="1222">
                  <c:v>0.96541524967002923</c:v>
                </c:pt>
                <c:pt idx="1223">
                  <c:v>0.96582373414612077</c:v>
                </c:pt>
                <c:pt idx="1224">
                  <c:v>0.96652337004303801</c:v>
                </c:pt>
                <c:pt idx="1225">
                  <c:v>0.966937062420268</c:v>
                </c:pt>
                <c:pt idx="1226">
                  <c:v>0.96735559688519035</c:v>
                </c:pt>
                <c:pt idx="1227">
                  <c:v>0.9678960964523512</c:v>
                </c:pt>
                <c:pt idx="1228">
                  <c:v>0.96832357104151701</c:v>
                </c:pt>
                <c:pt idx="1229">
                  <c:v>0.96875657372567969</c:v>
                </c:pt>
                <c:pt idx="1230">
                  <c:v>0.96893729247901994</c:v>
                </c:pt>
                <c:pt idx="1231">
                  <c:v>0.96978995642482946</c:v>
                </c:pt>
                <c:pt idx="1232">
                  <c:v>0.97028187133338706</c:v>
                </c:pt>
                <c:pt idx="1233">
                  <c:v>0.97063914186979461</c:v>
                </c:pt>
                <c:pt idx="1234">
                  <c:v>0.9708918410779207</c:v>
                </c:pt>
                <c:pt idx="1235">
                  <c:v>0.971447802121707</c:v>
                </c:pt>
                <c:pt idx="1236">
                  <c:v>0.9718616349919954</c:v>
                </c:pt>
                <c:pt idx="1237">
                  <c:v>0.9727303744886322</c:v>
                </c:pt>
                <c:pt idx="1238">
                  <c:v>0.97276818379389685</c:v>
                </c:pt>
                <c:pt idx="1239">
                  <c:v>0.97351972015330035</c:v>
                </c:pt>
                <c:pt idx="1240">
                  <c:v>0.97367479865254991</c:v>
                </c:pt>
                <c:pt idx="1241">
                  <c:v>0.97407733602138524</c:v>
                </c:pt>
                <c:pt idx="1242">
                  <c:v>0.97472790264734233</c:v>
                </c:pt>
                <c:pt idx="1243">
                  <c:v>0.97506794252785722</c:v>
                </c:pt>
                <c:pt idx="1244">
                  <c:v>0.97566100669217393</c:v>
                </c:pt>
                <c:pt idx="1245">
                  <c:v>0.97575349558959246</c:v>
                </c:pt>
                <c:pt idx="1246">
                  <c:v>0.9761342562819687</c:v>
                </c:pt>
                <c:pt idx="1247">
                  <c:v>0.97670964769113855</c:v>
                </c:pt>
                <c:pt idx="1248">
                  <c:v>0.97734086459629343</c:v>
                </c:pt>
                <c:pt idx="1249">
                  <c:v>0.9773871678813193</c:v>
                </c:pt>
                <c:pt idx="1250">
                  <c:v>0.97759349328208101</c:v>
                </c:pt>
                <c:pt idx="1251">
                  <c:v>0.97837868088365554</c:v>
                </c:pt>
                <c:pt idx="1252">
                  <c:v>0.97871429261751985</c:v>
                </c:pt>
                <c:pt idx="1253">
                  <c:v>0.9789687437586776</c:v>
                </c:pt>
                <c:pt idx="1254">
                  <c:v>0.97949851317273662</c:v>
                </c:pt>
                <c:pt idx="1255">
                  <c:v>0.97934994031292899</c:v>
                </c:pt>
                <c:pt idx="1256">
                  <c:v>0.98007776171707306</c:v>
                </c:pt>
                <c:pt idx="1257">
                  <c:v>0.98047757850448469</c:v>
                </c:pt>
                <c:pt idx="1258">
                  <c:v>0.98060561312282701</c:v>
                </c:pt>
                <c:pt idx="1259">
                  <c:v>0.98100591784491109</c:v>
                </c:pt>
                <c:pt idx="1260">
                  <c:v>0.9813290150154419</c:v>
                </c:pt>
                <c:pt idx="1261">
                  <c:v>0.98169005279771104</c:v>
                </c:pt>
                <c:pt idx="1262">
                  <c:v>0.98197763742024435</c:v>
                </c:pt>
                <c:pt idx="1263">
                  <c:v>0.98220775092340329</c:v>
                </c:pt>
                <c:pt idx="1264">
                  <c:v>0.98260013715594152</c:v>
                </c:pt>
                <c:pt idx="1265">
                  <c:v>0.98280949427152864</c:v>
                </c:pt>
                <c:pt idx="1266">
                  <c:v>0.98316477147523307</c:v>
                </c:pt>
                <c:pt idx="1267">
                  <c:v>0.98337327576998368</c:v>
                </c:pt>
                <c:pt idx="1268">
                  <c:v>0.98366596320299959</c:v>
                </c:pt>
                <c:pt idx="1269">
                  <c:v>0.98418319311220637</c:v>
                </c:pt>
                <c:pt idx="1270">
                  <c:v>0.98433006262263656</c:v>
                </c:pt>
                <c:pt idx="1271">
                  <c:v>0.98473520639282364</c:v>
                </c:pt>
                <c:pt idx="1272">
                  <c:v>0.98499076736119251</c:v>
                </c:pt>
                <c:pt idx="1273">
                  <c:v>0.98519226899245727</c:v>
                </c:pt>
                <c:pt idx="1274">
                  <c:v>0.98538131302402876</c:v>
                </c:pt>
                <c:pt idx="1275">
                  <c:v>0.98575768546243436</c:v>
                </c:pt>
                <c:pt idx="1276">
                  <c:v>0.98622220457976661</c:v>
                </c:pt>
                <c:pt idx="1277">
                  <c:v>0.98646436441015639</c:v>
                </c:pt>
                <c:pt idx="1278">
                  <c:v>0.986725607246282</c:v>
                </c:pt>
                <c:pt idx="1279">
                  <c:v>0.98661849063591367</c:v>
                </c:pt>
                <c:pt idx="1280">
                  <c:v>0.98704867637851212</c:v>
                </c:pt>
                <c:pt idx="1281">
                  <c:v>0.98738743277186569</c:v>
                </c:pt>
                <c:pt idx="1282">
                  <c:v>0.98737618360879542</c:v>
                </c:pt>
                <c:pt idx="1283">
                  <c:v>0.98774917367390636</c:v>
                </c:pt>
                <c:pt idx="1284">
                  <c:v>0.98797171749041213</c:v>
                </c:pt>
                <c:pt idx="1285">
                  <c:v>0.98824006631702443</c:v>
                </c:pt>
                <c:pt idx="1286">
                  <c:v>0.98817195839491312</c:v>
                </c:pt>
                <c:pt idx="1287">
                  <c:v>0.98858682119474051</c:v>
                </c:pt>
                <c:pt idx="1288">
                  <c:v>0.98875709866377692</c:v>
                </c:pt>
                <c:pt idx="1289">
                  <c:v>0.98897816522308668</c:v>
                </c:pt>
                <c:pt idx="1290">
                  <c:v>0.9893092312648113</c:v>
                </c:pt>
                <c:pt idx="1291">
                  <c:v>0.98961309864952085</c:v>
                </c:pt>
                <c:pt idx="1292">
                  <c:v>0.98962026970366512</c:v>
                </c:pt>
                <c:pt idx="1293">
                  <c:v>0.99008939671710072</c:v>
                </c:pt>
                <c:pt idx="1294">
                  <c:v>0.99004768894071438</c:v>
                </c:pt>
                <c:pt idx="1295">
                  <c:v>0.99054914958412943</c:v>
                </c:pt>
                <c:pt idx="1296">
                  <c:v>0.99050919031350604</c:v>
                </c:pt>
                <c:pt idx="1297">
                  <c:v>0.99077352524942908</c:v>
                </c:pt>
                <c:pt idx="1298">
                  <c:v>0.99106361546488464</c:v>
                </c:pt>
                <c:pt idx="1299">
                  <c:v>0.99106388123332556</c:v>
                </c:pt>
                <c:pt idx="1300">
                  <c:v>0.99135691777682944</c:v>
                </c:pt>
                <c:pt idx="1301">
                  <c:v>0.99153152076433715</c:v>
                </c:pt>
                <c:pt idx="1302">
                  <c:v>0.99190097705998448</c:v>
                </c:pt>
                <c:pt idx="1303">
                  <c:v>0.99199429097151293</c:v>
                </c:pt>
                <c:pt idx="1304">
                  <c:v>0.99201263299877163</c:v>
                </c:pt>
                <c:pt idx="1305">
                  <c:v>0.99218341108229102</c:v>
                </c:pt>
                <c:pt idx="1306">
                  <c:v>0.99254697860194541</c:v>
                </c:pt>
                <c:pt idx="1307">
                  <c:v>0.9925307463353672</c:v>
                </c:pt>
                <c:pt idx="1308">
                  <c:v>0.99280128462880501</c:v>
                </c:pt>
                <c:pt idx="1309">
                  <c:v>0.99297602917011452</c:v>
                </c:pt>
                <c:pt idx="1310">
                  <c:v>0.99292508601888674</c:v>
                </c:pt>
                <c:pt idx="1311">
                  <c:v>0.99304899663755974</c:v>
                </c:pt>
                <c:pt idx="1312">
                  <c:v>0.99343539908601519</c:v>
                </c:pt>
                <c:pt idx="1313">
                  <c:v>0.99339901465900404</c:v>
                </c:pt>
                <c:pt idx="1314">
                  <c:v>0.99367575273932029</c:v>
                </c:pt>
                <c:pt idx="1315">
                  <c:v>0.99380644508614169</c:v>
                </c:pt>
                <c:pt idx="1316">
                  <c:v>0.99403693854894859</c:v>
                </c:pt>
                <c:pt idx="1317">
                  <c:v>0.99392763728838385</c:v>
                </c:pt>
                <c:pt idx="1318">
                  <c:v>0.99420597344122352</c:v>
                </c:pt>
                <c:pt idx="1319">
                  <c:v>0.99425071904964502</c:v>
                </c:pt>
                <c:pt idx="1320">
                  <c:v>0.99447041131755953</c:v>
                </c:pt>
                <c:pt idx="1321">
                  <c:v>0.99460470208833562</c:v>
                </c:pt>
                <c:pt idx="1322">
                  <c:v>0.99453798213286093</c:v>
                </c:pt>
                <c:pt idx="1323">
                  <c:v>0.99465220539949351</c:v>
                </c:pt>
                <c:pt idx="1324">
                  <c:v>0.9949875577640761</c:v>
                </c:pt>
                <c:pt idx="1325">
                  <c:v>0.99495543228002736</c:v>
                </c:pt>
                <c:pt idx="1326">
                  <c:v>0.99522374442848771</c:v>
                </c:pt>
                <c:pt idx="1327">
                  <c:v>0.99538581836853679</c:v>
                </c:pt>
                <c:pt idx="1328">
                  <c:v>0.99539625493746176</c:v>
                </c:pt>
                <c:pt idx="1329">
                  <c:v>0.99550480015109644</c:v>
                </c:pt>
                <c:pt idx="1330">
                  <c:v>0.99562502552792642</c:v>
                </c:pt>
                <c:pt idx="1331">
                  <c:v>0.99570306102205897</c:v>
                </c:pt>
                <c:pt idx="1332">
                  <c:v>0.99570848846789928</c:v>
                </c:pt>
                <c:pt idx="1333">
                  <c:v>0.99588111658375666</c:v>
                </c:pt>
                <c:pt idx="1334">
                  <c:v>0.99590105251499073</c:v>
                </c:pt>
                <c:pt idx="1335">
                  <c:v>0.99618629308460049</c:v>
                </c:pt>
                <c:pt idx="1336">
                  <c:v>0.99636577079392286</c:v>
                </c:pt>
                <c:pt idx="1337">
                  <c:v>0.99624589481241899</c:v>
                </c:pt>
                <c:pt idx="1338">
                  <c:v>0.99628238741791397</c:v>
                </c:pt>
                <c:pt idx="1339">
                  <c:v>0.9964973045193195</c:v>
                </c:pt>
                <c:pt idx="1340">
                  <c:v>0.99651320009071631</c:v>
                </c:pt>
                <c:pt idx="1341">
                  <c:v>0.99662008428939841</c:v>
                </c:pt>
                <c:pt idx="1342">
                  <c:v>0.99669382795713402</c:v>
                </c:pt>
                <c:pt idx="1343">
                  <c:v>0.99681950937149533</c:v>
                </c:pt>
                <c:pt idx="1344">
                  <c:v>0.99687534924722632</c:v>
                </c:pt>
                <c:pt idx="1345">
                  <c:v>0.99695376448763917</c:v>
                </c:pt>
                <c:pt idx="1346">
                  <c:v>0.99700510493600436</c:v>
                </c:pt>
                <c:pt idx="1347">
                  <c:v>0.99713016587691261</c:v>
                </c:pt>
                <c:pt idx="1348">
                  <c:v>0.99715480028758474</c:v>
                </c:pt>
                <c:pt idx="1349">
                  <c:v>0.99721362858907758</c:v>
                </c:pt>
                <c:pt idx="1350">
                  <c:v>0.99679503786317281</c:v>
                </c:pt>
                <c:pt idx="1351">
                  <c:v>0.99679405069912252</c:v>
                </c:pt>
                <c:pt idx="1352">
                  <c:v>0.99680466097122167</c:v>
                </c:pt>
                <c:pt idx="1353">
                  <c:v>0.99680556828689681</c:v>
                </c:pt>
                <c:pt idx="1354">
                  <c:v>0.99706322585006635</c:v>
                </c:pt>
                <c:pt idx="1355">
                  <c:v>0.99715239379443787</c:v>
                </c:pt>
                <c:pt idx="1356">
                  <c:v>0.99704315684971412</c:v>
                </c:pt>
                <c:pt idx="1357">
                  <c:v>0.99719196100735075</c:v>
                </c:pt>
                <c:pt idx="1358">
                  <c:v>0.99731425518585226</c:v>
                </c:pt>
                <c:pt idx="1359">
                  <c:v>0.9974234522289126</c:v>
                </c:pt>
                <c:pt idx="1360">
                  <c:v>0.99729340923640197</c:v>
                </c:pt>
                <c:pt idx="1361">
                  <c:v>0.99759513222820784</c:v>
                </c:pt>
                <c:pt idx="1362">
                  <c:v>0.99765473280760431</c:v>
                </c:pt>
                <c:pt idx="1363">
                  <c:v>0.99762101249084534</c:v>
                </c:pt>
                <c:pt idx="1364">
                  <c:v>0.99767165236968613</c:v>
                </c:pt>
                <c:pt idx="1365">
                  <c:v>0.9977575957735445</c:v>
                </c:pt>
                <c:pt idx="1366">
                  <c:v>0.99788878826469252</c:v>
                </c:pt>
                <c:pt idx="1367">
                  <c:v>0.99791128692800524</c:v>
                </c:pt>
                <c:pt idx="1368">
                  <c:v>0.9979388748211907</c:v>
                </c:pt>
                <c:pt idx="1369">
                  <c:v>0.99801127221918984</c:v>
                </c:pt>
                <c:pt idx="1370">
                  <c:v>0.99799960984764213</c:v>
                </c:pt>
                <c:pt idx="1371">
                  <c:v>0.99795481964396515</c:v>
                </c:pt>
                <c:pt idx="1372">
                  <c:v>0.99811995442007739</c:v>
                </c:pt>
                <c:pt idx="1373">
                  <c:v>0.99803573219196506</c:v>
                </c:pt>
                <c:pt idx="1374">
                  <c:v>0.99831353212975382</c:v>
                </c:pt>
                <c:pt idx="1375">
                  <c:v>0.99817576534005548</c:v>
                </c:pt>
                <c:pt idx="1376">
                  <c:v>0.99826371408370596</c:v>
                </c:pt>
                <c:pt idx="1377">
                  <c:v>0.9983393081649049</c:v>
                </c:pt>
                <c:pt idx="1378">
                  <c:v>0.99841814058632916</c:v>
                </c:pt>
                <c:pt idx="1379">
                  <c:v>0.99839228097431632</c:v>
                </c:pt>
                <c:pt idx="1380">
                  <c:v>0.99859731504187332</c:v>
                </c:pt>
                <c:pt idx="1381">
                  <c:v>0.99852202968251547</c:v>
                </c:pt>
                <c:pt idx="1382">
                  <c:v>0.9985521383413537</c:v>
                </c:pt>
                <c:pt idx="1383">
                  <c:v>0.99850999702370291</c:v>
                </c:pt>
                <c:pt idx="1384">
                  <c:v>0.99855653701158698</c:v>
                </c:pt>
                <c:pt idx="1385">
                  <c:v>0.99860582770265949</c:v>
                </c:pt>
                <c:pt idx="1386">
                  <c:v>0.99871026033752153</c:v>
                </c:pt>
                <c:pt idx="1387">
                  <c:v>0.99881907672876424</c:v>
                </c:pt>
                <c:pt idx="1388">
                  <c:v>0.9988463614234786</c:v>
                </c:pt>
                <c:pt idx="1389">
                  <c:v>0.99877054309884794</c:v>
                </c:pt>
                <c:pt idx="1390">
                  <c:v>0.99888622397174698</c:v>
                </c:pt>
                <c:pt idx="1391">
                  <c:v>0.99895851113732759</c:v>
                </c:pt>
                <c:pt idx="1392">
                  <c:v>0.99896922257433129</c:v>
                </c:pt>
                <c:pt idx="1393">
                  <c:v>0.99901056615035821</c:v>
                </c:pt>
                <c:pt idx="1394">
                  <c:v>0.99901042562699527</c:v>
                </c:pt>
                <c:pt idx="1395">
                  <c:v>0.99907228937278658</c:v>
                </c:pt>
                <c:pt idx="1396">
                  <c:v>0.99910158349664713</c:v>
                </c:pt>
                <c:pt idx="1397">
                  <c:v>0.99913231925315649</c:v>
                </c:pt>
                <c:pt idx="1398">
                  <c:v>0.99904069765820969</c:v>
                </c:pt>
                <c:pt idx="1399">
                  <c:v>0.99914645133981905</c:v>
                </c:pt>
                <c:pt idx="1400">
                  <c:v>0.99914007017908069</c:v>
                </c:pt>
                <c:pt idx="1401">
                  <c:v>0.99923127013246926</c:v>
                </c:pt>
                <c:pt idx="1402">
                  <c:v>0.99916351128824543</c:v>
                </c:pt>
                <c:pt idx="1403">
                  <c:v>0.99911287055691866</c:v>
                </c:pt>
                <c:pt idx="1404">
                  <c:v>0.9992090462295774</c:v>
                </c:pt>
                <c:pt idx="1405">
                  <c:v>0.99929827903964419</c:v>
                </c:pt>
                <c:pt idx="1406">
                  <c:v>0.99926867610358583</c:v>
                </c:pt>
                <c:pt idx="1407">
                  <c:v>0.99929575814896188</c:v>
                </c:pt>
                <c:pt idx="1408">
                  <c:v>0.99927308688229777</c:v>
                </c:pt>
                <c:pt idx="1409">
                  <c:v>0.99936830727314907</c:v>
                </c:pt>
                <c:pt idx="1410">
                  <c:v>0.99936252467076037</c:v>
                </c:pt>
                <c:pt idx="1411">
                  <c:v>0.9993729247076083</c:v>
                </c:pt>
                <c:pt idx="1412">
                  <c:v>0.99942434587240947</c:v>
                </c:pt>
                <c:pt idx="1413">
                  <c:v>0.99943765149431052</c:v>
                </c:pt>
                <c:pt idx="1414">
                  <c:v>0.99950364600507569</c:v>
                </c:pt>
                <c:pt idx="1415">
                  <c:v>0.9994617176110222</c:v>
                </c:pt>
                <c:pt idx="1416">
                  <c:v>0.99952783747542495</c:v>
                </c:pt>
                <c:pt idx="1417">
                  <c:v>0.99956334465529006</c:v>
                </c:pt>
                <c:pt idx="1418">
                  <c:v>0.99948611344854177</c:v>
                </c:pt>
                <c:pt idx="1419">
                  <c:v>0.9995933777238647</c:v>
                </c:pt>
                <c:pt idx="1420">
                  <c:v>0.99956278858359138</c:v>
                </c:pt>
                <c:pt idx="1421">
                  <c:v>0.9995592498478213</c:v>
                </c:pt>
                <c:pt idx="1422">
                  <c:v>0.99960615545916853</c:v>
                </c:pt>
                <c:pt idx="1423">
                  <c:v>0.99963548886798459</c:v>
                </c:pt>
                <c:pt idx="1424">
                  <c:v>0.9996202076158025</c:v>
                </c:pt>
                <c:pt idx="1425">
                  <c:v>0.99963374403110317</c:v>
                </c:pt>
                <c:pt idx="1426">
                  <c:v>0.99966233380044567</c:v>
                </c:pt>
                <c:pt idx="1427">
                  <c:v>0.99967752314935276</c:v>
                </c:pt>
                <c:pt idx="1428">
                  <c:v>0.99965242150691913</c:v>
                </c:pt>
                <c:pt idx="1429">
                  <c:v>0.99970235817046837</c:v>
                </c:pt>
                <c:pt idx="1430">
                  <c:v>0.99973367297025517</c:v>
                </c:pt>
                <c:pt idx="1431">
                  <c:v>0.99978117311800385</c:v>
                </c:pt>
                <c:pt idx="1432">
                  <c:v>0.99974032546078784</c:v>
                </c:pt>
                <c:pt idx="1433">
                  <c:v>0.99976551573293237</c:v>
                </c:pt>
                <c:pt idx="1434">
                  <c:v>0.99978389116191679</c:v>
                </c:pt>
                <c:pt idx="1435">
                  <c:v>0.99980267517022947</c:v>
                </c:pt>
                <c:pt idx="1436">
                  <c:v>0.9997932380422645</c:v>
                </c:pt>
                <c:pt idx="1437">
                  <c:v>0.99981262292493356</c:v>
                </c:pt>
                <c:pt idx="1438">
                  <c:v>0.99980453216200971</c:v>
                </c:pt>
                <c:pt idx="1439">
                  <c:v>0.99983233462889864</c:v>
                </c:pt>
                <c:pt idx="1440">
                  <c:v>0.99980981806784575</c:v>
                </c:pt>
                <c:pt idx="1441">
                  <c:v>0.99983836042358809</c:v>
                </c:pt>
                <c:pt idx="1442">
                  <c:v>0.99984289584611652</c:v>
                </c:pt>
                <c:pt idx="1443">
                  <c:v>0.99986423869388374</c:v>
                </c:pt>
                <c:pt idx="1444">
                  <c:v>0.99980527087077153</c:v>
                </c:pt>
                <c:pt idx="1445">
                  <c:v>0.9998558284968071</c:v>
                </c:pt>
                <c:pt idx="1446">
                  <c:v>0.99983640624592951</c:v>
                </c:pt>
                <c:pt idx="1447">
                  <c:v>0.99989511268411513</c:v>
                </c:pt>
                <c:pt idx="1448">
                  <c:v>0.9998580439411433</c:v>
                </c:pt>
                <c:pt idx="1449">
                  <c:v>0.99986873904931139</c:v>
                </c:pt>
                <c:pt idx="1450">
                  <c:v>0.99988363961370952</c:v>
                </c:pt>
                <c:pt idx="1451">
                  <c:v>0.99991673000328352</c:v>
                </c:pt>
                <c:pt idx="1452">
                  <c:v>0.99993593481169618</c:v>
                </c:pt>
                <c:pt idx="1453">
                  <c:v>0.99990475167921489</c:v>
                </c:pt>
                <c:pt idx="1454">
                  <c:v>0.99989015114410063</c:v>
                </c:pt>
                <c:pt idx="1455">
                  <c:v>0.99991470365099699</c:v>
                </c:pt>
                <c:pt idx="1456">
                  <c:v>0.99991960934599478</c:v>
                </c:pt>
                <c:pt idx="1457">
                  <c:v>0.99993373404401653</c:v>
                </c:pt>
                <c:pt idx="1458">
                  <c:v>0.99991930415403318</c:v>
                </c:pt>
                <c:pt idx="1459">
                  <c:v>0.99991845343362551</c:v>
                </c:pt>
                <c:pt idx="1460">
                  <c:v>0.99991120151940382</c:v>
                </c:pt>
                <c:pt idx="1461">
                  <c:v>0.99990091062327247</c:v>
                </c:pt>
                <c:pt idx="1462">
                  <c:v>0.99995048100489903</c:v>
                </c:pt>
                <c:pt idx="1463">
                  <c:v>0.99993645822671051</c:v>
                </c:pt>
                <c:pt idx="1464">
                  <c:v>0.99992254948893478</c:v>
                </c:pt>
                <c:pt idx="1465">
                  <c:v>0.99994568229741365</c:v>
                </c:pt>
                <c:pt idx="1466">
                  <c:v>0.99994042313088372</c:v>
                </c:pt>
                <c:pt idx="1467">
                  <c:v>0.9999429247744327</c:v>
                </c:pt>
                <c:pt idx="1468">
                  <c:v>0.99996160331920425</c:v>
                </c:pt>
                <c:pt idx="1469">
                  <c:v>0.99996160082840235</c:v>
                </c:pt>
                <c:pt idx="1470">
                  <c:v>0.99996228166970158</c:v>
                </c:pt>
                <c:pt idx="1471">
                  <c:v>0.99996193984746473</c:v>
                </c:pt>
                <c:pt idx="1472">
                  <c:v>0.99995604166819962</c:v>
                </c:pt>
                <c:pt idx="1473">
                  <c:v>0.99996166473933057</c:v>
                </c:pt>
                <c:pt idx="1474">
                  <c:v>0.99993960396804715</c:v>
                </c:pt>
                <c:pt idx="1475">
                  <c:v>0.99997647122694489</c:v>
                </c:pt>
                <c:pt idx="1476">
                  <c:v>0.99996398643248696</c:v>
                </c:pt>
                <c:pt idx="1477">
                  <c:v>0.99997100869199385</c:v>
                </c:pt>
                <c:pt idx="1478">
                  <c:v>0.99996564389889631</c:v>
                </c:pt>
                <c:pt idx="1479">
                  <c:v>0.99997995937284312</c:v>
                </c:pt>
                <c:pt idx="1480">
                  <c:v>0.99998227222563241</c:v>
                </c:pt>
                <c:pt idx="1481">
                  <c:v>0.99996406942672356</c:v>
                </c:pt>
                <c:pt idx="1482">
                  <c:v>0.99995750230809166</c:v>
                </c:pt>
                <c:pt idx="1483">
                  <c:v>0.99997165423750989</c:v>
                </c:pt>
                <c:pt idx="1484">
                  <c:v>0.99997563743261764</c:v>
                </c:pt>
                <c:pt idx="1485">
                  <c:v>0.99998414607736585</c:v>
                </c:pt>
                <c:pt idx="1486">
                  <c:v>0.99997516565592537</c:v>
                </c:pt>
                <c:pt idx="1487">
                  <c:v>0.99998485595314424</c:v>
                </c:pt>
                <c:pt idx="1488">
                  <c:v>0.99997206672153449</c:v>
                </c:pt>
                <c:pt idx="1489">
                  <c:v>0.99998147734808718</c:v>
                </c:pt>
                <c:pt idx="1490">
                  <c:v>0.99996519152091101</c:v>
                </c:pt>
                <c:pt idx="1491">
                  <c:v>0.99998475089570349</c:v>
                </c:pt>
                <c:pt idx="1492">
                  <c:v>0.99998380076206339</c:v>
                </c:pt>
                <c:pt idx="1493">
                  <c:v>0.99998619337635375</c:v>
                </c:pt>
                <c:pt idx="1494">
                  <c:v>0.99997662296113743</c:v>
                </c:pt>
                <c:pt idx="1495">
                  <c:v>0.99999330483313753</c:v>
                </c:pt>
                <c:pt idx="1496">
                  <c:v>0.99999338496795387</c:v>
                </c:pt>
                <c:pt idx="1497">
                  <c:v>0.9999891213225337</c:v>
                </c:pt>
                <c:pt idx="1498">
                  <c:v>0.9999887597777074</c:v>
                </c:pt>
                <c:pt idx="1499">
                  <c:v>0.99999287849201002</c:v>
                </c:pt>
                <c:pt idx="1500">
                  <c:v>0.999994725234301</c:v>
                </c:pt>
                <c:pt idx="1501">
                  <c:v>0.99998988638333552</c:v>
                </c:pt>
                <c:pt idx="1502">
                  <c:v>0.99999602226095519</c:v>
                </c:pt>
                <c:pt idx="1503">
                  <c:v>0.9999917617989198</c:v>
                </c:pt>
                <c:pt idx="1504">
                  <c:v>0.99999510453937746</c:v>
                </c:pt>
                <c:pt idx="1505">
                  <c:v>0.99998821730231224</c:v>
                </c:pt>
                <c:pt idx="1506">
                  <c:v>0.99999687851997643</c:v>
                </c:pt>
                <c:pt idx="1507">
                  <c:v>0.99999372423828048</c:v>
                </c:pt>
                <c:pt idx="1508">
                  <c:v>0.99999719178515256</c:v>
                </c:pt>
                <c:pt idx="1509">
                  <c:v>0.99999432177250791</c:v>
                </c:pt>
                <c:pt idx="1510">
                  <c:v>0.99998805576514049</c:v>
                </c:pt>
                <c:pt idx="1511">
                  <c:v>0.99999402861652864</c:v>
                </c:pt>
                <c:pt idx="1512">
                  <c:v>0.99999496480484706</c:v>
                </c:pt>
                <c:pt idx="1513">
                  <c:v>0.99998153143583035</c:v>
                </c:pt>
                <c:pt idx="1514">
                  <c:v>0.99999741791244867</c:v>
                </c:pt>
                <c:pt idx="1515">
                  <c:v>0.99999660960468884</c:v>
                </c:pt>
                <c:pt idx="1516">
                  <c:v>0.99999743485272952</c:v>
                </c:pt>
                <c:pt idx="1517">
                  <c:v>0.99999786763679643</c:v>
                </c:pt>
                <c:pt idx="1518">
                  <c:v>0.9999962049136395</c:v>
                </c:pt>
                <c:pt idx="1519">
                  <c:v>0.99999396195292356</c:v>
                </c:pt>
                <c:pt idx="1520">
                  <c:v>0.99999831834013231</c:v>
                </c:pt>
                <c:pt idx="1521">
                  <c:v>0.99999625964594141</c:v>
                </c:pt>
                <c:pt idx="1522">
                  <c:v>0.9999986134286889</c:v>
                </c:pt>
                <c:pt idx="1523">
                  <c:v>0.99999878190322078</c:v>
                </c:pt>
                <c:pt idx="1524">
                  <c:v>0.99999881717224681</c:v>
                </c:pt>
                <c:pt idx="1525">
                  <c:v>0.99999880756125881</c:v>
                </c:pt>
                <c:pt idx="1526">
                  <c:v>0.99999881341714492</c:v>
                </c:pt>
                <c:pt idx="1527">
                  <c:v>0.99999841815301205</c:v>
                </c:pt>
                <c:pt idx="1528">
                  <c:v>0.99999903650309663</c:v>
                </c:pt>
                <c:pt idx="1529">
                  <c:v>0.99999892785826783</c:v>
                </c:pt>
                <c:pt idx="1530">
                  <c:v>0.999998568268188</c:v>
                </c:pt>
                <c:pt idx="1531">
                  <c:v>0.99999281211007318</c:v>
                </c:pt>
                <c:pt idx="1532">
                  <c:v>0.99999893209070856</c:v>
                </c:pt>
                <c:pt idx="1533">
                  <c:v>0.99999399624833585</c:v>
                </c:pt>
                <c:pt idx="1534">
                  <c:v>0.99999868195437125</c:v>
                </c:pt>
                <c:pt idx="1535">
                  <c:v>0.99999931024825339</c:v>
                </c:pt>
                <c:pt idx="1536">
                  <c:v>0.99999309983872342</c:v>
                </c:pt>
                <c:pt idx="1537">
                  <c:v>0.99999949177150382</c:v>
                </c:pt>
                <c:pt idx="1538">
                  <c:v>0.99999950276336813</c:v>
                </c:pt>
                <c:pt idx="1539">
                  <c:v>0.99999953253592033</c:v>
                </c:pt>
                <c:pt idx="1540">
                  <c:v>0.99999954548243353</c:v>
                </c:pt>
                <c:pt idx="1541">
                  <c:v>0.99999960200109383</c:v>
                </c:pt>
                <c:pt idx="1542">
                  <c:v>0.99999873549467411</c:v>
                </c:pt>
                <c:pt idx="1543">
                  <c:v>0.9999995883700179</c:v>
                </c:pt>
                <c:pt idx="1544">
                  <c:v>0.99999962670403264</c:v>
                </c:pt>
                <c:pt idx="1545">
                  <c:v>0.99999776724290557</c:v>
                </c:pt>
                <c:pt idx="1546">
                  <c:v>0.99999955506792249</c:v>
                </c:pt>
                <c:pt idx="1547">
                  <c:v>0.99999909426126343</c:v>
                </c:pt>
                <c:pt idx="1548">
                  <c:v>0.99999966390514061</c:v>
                </c:pt>
                <c:pt idx="1549">
                  <c:v>0.99999975874765101</c:v>
                </c:pt>
                <c:pt idx="1550">
                  <c:v>0.99999976953536118</c:v>
                </c:pt>
                <c:pt idx="1551">
                  <c:v>0.9999997706793089</c:v>
                </c:pt>
                <c:pt idx="1552">
                  <c:v>0.99999979958776752</c:v>
                </c:pt>
                <c:pt idx="1553">
                  <c:v>0.99999980933244403</c:v>
                </c:pt>
                <c:pt idx="1554">
                  <c:v>0.9999995986481095</c:v>
                </c:pt>
                <c:pt idx="1555">
                  <c:v>0.99999982726565462</c:v>
                </c:pt>
                <c:pt idx="1556">
                  <c:v>0.99999980424524348</c:v>
                </c:pt>
                <c:pt idx="1557">
                  <c:v>0.99999964499029759</c:v>
                </c:pt>
                <c:pt idx="1558">
                  <c:v>0.99999965711803573</c:v>
                </c:pt>
                <c:pt idx="1559">
                  <c:v>0.99999962190883263</c:v>
                </c:pt>
                <c:pt idx="1560">
                  <c:v>0.99999968035970699</c:v>
                </c:pt>
                <c:pt idx="1561">
                  <c:v>0.99999960846642455</c:v>
                </c:pt>
                <c:pt idx="1562">
                  <c:v>0.99999970355679668</c:v>
                </c:pt>
                <c:pt idx="1563">
                  <c:v>0.99999971395729803</c:v>
                </c:pt>
                <c:pt idx="1564">
                  <c:v>0.99999972465968534</c:v>
                </c:pt>
                <c:pt idx="1565">
                  <c:v>0.99999970832094043</c:v>
                </c:pt>
                <c:pt idx="1566">
                  <c:v>0.999999746596553</c:v>
                </c:pt>
                <c:pt idx="1567">
                  <c:v>0.99999975714047407</c:v>
                </c:pt>
                <c:pt idx="1568">
                  <c:v>0.99999967560508018</c:v>
                </c:pt>
                <c:pt idx="1569">
                  <c:v>0.99999977930782269</c:v>
                </c:pt>
                <c:pt idx="1570">
                  <c:v>0.99999978923123811</c:v>
                </c:pt>
                <c:pt idx="1571">
                  <c:v>0.99999977102298954</c:v>
                </c:pt>
                <c:pt idx="1572">
                  <c:v>0.99999980532928512</c:v>
                </c:pt>
                <c:pt idx="1573">
                  <c:v>0.9999998207950177</c:v>
                </c:pt>
                <c:pt idx="1574">
                  <c:v>0.99999983139730064</c:v>
                </c:pt>
                <c:pt idx="1575">
                  <c:v>0.99999984111239748</c:v>
                </c:pt>
                <c:pt idx="1576">
                  <c:v>0.9999998502493983</c:v>
                </c:pt>
                <c:pt idx="1577">
                  <c:v>0.99999986011729669</c:v>
                </c:pt>
                <c:pt idx="1578">
                  <c:v>0.99999986869213764</c:v>
                </c:pt>
                <c:pt idx="1579">
                  <c:v>0.99999987728421735</c:v>
                </c:pt>
                <c:pt idx="1580">
                  <c:v>0.99999988587198718</c:v>
                </c:pt>
                <c:pt idx="1581">
                  <c:v>0.9999998767693079</c:v>
                </c:pt>
                <c:pt idx="1582">
                  <c:v>0.99999989262601474</c:v>
                </c:pt>
                <c:pt idx="1583">
                  <c:v>0.99999990842843511</c:v>
                </c:pt>
                <c:pt idx="1584">
                  <c:v>0.9999998971664904</c:v>
                </c:pt>
                <c:pt idx="1585">
                  <c:v>0.99999991983401382</c:v>
                </c:pt>
                <c:pt idx="1586">
                  <c:v>0.99999992742893673</c:v>
                </c:pt>
                <c:pt idx="1587">
                  <c:v>0.99999992995331988</c:v>
                </c:pt>
                <c:pt idx="1588">
                  <c:v>0.99999993807990262</c:v>
                </c:pt>
                <c:pt idx="1589">
                  <c:v>0.99999994281850879</c:v>
                </c:pt>
                <c:pt idx="1590">
                  <c:v>0.99999994684899463</c:v>
                </c:pt>
                <c:pt idx="1591">
                  <c:v>0.99999995118743867</c:v>
                </c:pt>
                <c:pt idx="1592">
                  <c:v>0.99999995451893153</c:v>
                </c:pt>
                <c:pt idx="1593">
                  <c:v>0.99999995819700604</c:v>
                </c:pt>
                <c:pt idx="1594">
                  <c:v>0.99999996124307078</c:v>
                </c:pt>
                <c:pt idx="1595">
                  <c:v>0.99999996301253502</c:v>
                </c:pt>
                <c:pt idx="1596">
                  <c:v>0.99999996619432385</c:v>
                </c:pt>
                <c:pt idx="1597">
                  <c:v>0.9999999688104495</c:v>
                </c:pt>
                <c:pt idx="1598">
                  <c:v>0.99999997088232717</c:v>
                </c:pt>
                <c:pt idx="1599">
                  <c:v>0.99999997276382746</c:v>
                </c:pt>
                <c:pt idx="1600">
                  <c:v>0.99999997447439881</c:v>
                </c:pt>
                <c:pt idx="1601">
                  <c:v>0.99999997603225588</c:v>
                </c:pt>
                <c:pt idx="1602">
                  <c:v>0.99999997412095976</c:v>
                </c:pt>
                <c:pt idx="1603">
                  <c:v>0.99999997875604052</c:v>
                </c:pt>
                <c:pt idx="1604">
                  <c:v>0.99999997995166312</c:v>
                </c:pt>
                <c:pt idx="1605">
                  <c:v>0.99999998105399024</c:v>
                </c:pt>
                <c:pt idx="1606">
                  <c:v>0.9999999820745622</c:v>
                </c:pt>
                <c:pt idx="1607">
                  <c:v>0.99999998302369963</c:v>
                </c:pt>
                <c:pt idx="1608">
                  <c:v>0.99999998391057798</c:v>
                </c:pt>
                <c:pt idx="1609">
                  <c:v>0.99999998474330798</c:v>
                </c:pt>
                <c:pt idx="1610">
                  <c:v>0.9999999855290187</c:v>
                </c:pt>
                <c:pt idx="1611">
                  <c:v>0.9999999862739386</c:v>
                </c:pt>
                <c:pt idx="1612">
                  <c:v>0.99999998698347292</c:v>
                </c:pt>
                <c:pt idx="1613">
                  <c:v>0.99999998766227771</c:v>
                </c:pt>
                <c:pt idx="1614">
                  <c:v>0.99999998831432768</c:v>
                </c:pt>
                <c:pt idx="1615">
                  <c:v>0.99999998894297537</c:v>
                </c:pt>
                <c:pt idx="1616">
                  <c:v>0.99999998955100811</c:v>
                </c:pt>
                <c:pt idx="1617">
                  <c:v>0.99999947814069645</c:v>
                </c:pt>
                <c:pt idx="1618">
                  <c:v>0.99999999071383483</c:v>
                </c:pt>
                <c:pt idx="1619">
                  <c:v>0.99999999127178163</c:v>
                </c:pt>
                <c:pt idx="1620">
                  <c:v>0.99999999181549093</c:v>
                </c:pt>
                <c:pt idx="1621">
                  <c:v>0.99999999234554171</c:v>
                </c:pt>
                <c:pt idx="1622">
                  <c:v>0.99999999286216468</c:v>
                </c:pt>
                <c:pt idx="1623">
                  <c:v>0.99999999336527146</c:v>
                </c:pt>
                <c:pt idx="1624">
                  <c:v>0.99999998552114766</c:v>
                </c:pt>
                <c:pt idx="1625">
                  <c:v>0.99999999432915121</c:v>
                </c:pt>
                <c:pt idx="1626">
                  <c:v>0.99999999478841461</c:v>
                </c:pt>
                <c:pt idx="1627">
                  <c:v>0.99999999523122207</c:v>
                </c:pt>
                <c:pt idx="1628">
                  <c:v>0.99999999565639364</c:v>
                </c:pt>
                <c:pt idx="1629">
                  <c:v>0.9999999960626772</c:v>
                </c:pt>
                <c:pt idx="1630">
                  <c:v>0.99999999644881366</c:v>
                </c:pt>
                <c:pt idx="1631">
                  <c:v>0.99999999681360963</c:v>
                </c:pt>
                <c:pt idx="1632">
                  <c:v>0.9999999971560104</c:v>
                </c:pt>
                <c:pt idx="1633">
                  <c:v>0.99999999747516666</c:v>
                </c:pt>
                <c:pt idx="1634">
                  <c:v>0.99999999777049564</c:v>
                </c:pt>
                <c:pt idx="1635">
                  <c:v>0.99999999804172424</c:v>
                </c:pt>
                <c:pt idx="1636">
                  <c:v>0.99999999828891761</c:v>
                </c:pt>
                <c:pt idx="1637">
                  <c:v>0.99999999851248089</c:v>
                </c:pt>
                <c:pt idx="1638">
                  <c:v>0.99999999871314282</c:v>
                </c:pt>
                <c:pt idx="1639">
                  <c:v>0.99999999889192048</c:v>
                </c:pt>
                <c:pt idx="1640">
                  <c:v>0.99999999905006853</c:v>
                </c:pt>
                <c:pt idx="1641">
                  <c:v>0.99999999918902138</c:v>
                </c:pt>
                <c:pt idx="1642">
                  <c:v>0.99999999931032968</c:v>
                </c:pt>
                <c:pt idx="1643">
                  <c:v>0.99999999941560369</c:v>
                </c:pt>
                <c:pt idx="1644">
                  <c:v>0.99999999950645835</c:v>
                </c:pt>
                <c:pt idx="1645">
                  <c:v>0.99999999958447083</c:v>
                </c:pt>
                <c:pt idx="1646">
                  <c:v>0.99999999965114261</c:v>
                </c:pt>
                <c:pt idx="1647">
                  <c:v>0.99999999970787989</c:v>
                </c:pt>
                <c:pt idx="1648">
                  <c:v>0.99999999975597531</c:v>
                </c:pt>
                <c:pt idx="1649">
                  <c:v>0.99999999979660037</c:v>
                </c:pt>
                <c:pt idx="1650">
                  <c:v>0.99999999983080379</c:v>
                </c:pt>
                <c:pt idx="1651">
                  <c:v>0.9999999998595156</c:v>
                </c:pt>
                <c:pt idx="1652">
                  <c:v>0.9999999998835517</c:v>
                </c:pt>
                <c:pt idx="1653">
                  <c:v>0.99999999990362276</c:v>
                </c:pt>
                <c:pt idx="1654">
                  <c:v>0.99999999992034383</c:v>
                </c:pt>
                <c:pt idx="1655">
                  <c:v>0.99999999993424427</c:v>
                </c:pt>
                <c:pt idx="1656">
                  <c:v>0.99999999994577649</c:v>
                </c:pt>
                <c:pt idx="1657">
                  <c:v>0.99999999995532496</c:v>
                </c:pt>
                <c:pt idx="1658">
                  <c:v>0.99999999996321731</c:v>
                </c:pt>
                <c:pt idx="1659">
                  <c:v>0.99999999996972944</c:v>
                </c:pt>
                <c:pt idx="1660">
                  <c:v>0.99999999997509381</c:v>
                </c:pt>
                <c:pt idx="1661">
                  <c:v>0.99999999997950628</c:v>
                </c:pt>
                <c:pt idx="1662">
                  <c:v>0.99999999998312961</c:v>
                </c:pt>
                <c:pt idx="1663">
                  <c:v>0.99999999998610123</c:v>
                </c:pt>
                <c:pt idx="1664">
                  <c:v>0.99999999998853484</c:v>
                </c:pt>
                <c:pt idx="1665">
                  <c:v>0.99999999999052525</c:v>
                </c:pt>
                <c:pt idx="1666">
                  <c:v>0.99999999999215117</c:v>
                </c:pt>
                <c:pt idx="1667">
                  <c:v>0.99999999999347833</c:v>
                </c:pt>
                <c:pt idx="1668">
                  <c:v>0.99999999999455969</c:v>
                </c:pt>
                <c:pt idx="1669">
                  <c:v>0.99999999999544043</c:v>
                </c:pt>
                <c:pt idx="1670">
                  <c:v>0.99999999999615719</c:v>
                </c:pt>
                <c:pt idx="1671">
                  <c:v>0.99999999999673972</c:v>
                </c:pt>
                <c:pt idx="1672">
                  <c:v>0.99999999999721367</c:v>
                </c:pt>
                <c:pt idx="1673">
                  <c:v>0.99999999999759914</c:v>
                </c:pt>
                <c:pt idx="1674">
                  <c:v>0.99999999999791211</c:v>
                </c:pt>
                <c:pt idx="1675">
                  <c:v>0.99999999999816724</c:v>
                </c:pt>
                <c:pt idx="1676">
                  <c:v>0.99999999999837474</c:v>
                </c:pt>
                <c:pt idx="1677">
                  <c:v>0.9999999999985445</c:v>
                </c:pt>
                <c:pt idx="1678">
                  <c:v>0.99999999999868283</c:v>
                </c:pt>
                <c:pt idx="1679">
                  <c:v>0.99999999999879663</c:v>
                </c:pt>
                <c:pt idx="1680">
                  <c:v>0.99999999999889055</c:v>
                </c:pt>
                <c:pt idx="1681">
                  <c:v>0.99999999999896827</c:v>
                </c:pt>
                <c:pt idx="1682">
                  <c:v>0.99999999999903322</c:v>
                </c:pt>
                <c:pt idx="1683">
                  <c:v>0.99999999999908784</c:v>
                </c:pt>
                <c:pt idx="1684">
                  <c:v>0.99999999999913458</c:v>
                </c:pt>
                <c:pt idx="1685">
                  <c:v>0.99999999999917466</c:v>
                </c:pt>
                <c:pt idx="1686">
                  <c:v>0.99999999999920919</c:v>
                </c:pt>
                <c:pt idx="1687">
                  <c:v>0.99999999999923983</c:v>
                </c:pt>
                <c:pt idx="1688">
                  <c:v>0.99999999999926759</c:v>
                </c:pt>
                <c:pt idx="1689">
                  <c:v>0.99999999999929245</c:v>
                </c:pt>
                <c:pt idx="1690">
                  <c:v>0.99999999999931555</c:v>
                </c:pt>
                <c:pt idx="1691">
                  <c:v>0.99999999999933686</c:v>
                </c:pt>
                <c:pt idx="1692">
                  <c:v>0.99999999999935707</c:v>
                </c:pt>
                <c:pt idx="1693">
                  <c:v>0.99999999999937661</c:v>
                </c:pt>
                <c:pt idx="1694">
                  <c:v>0.99999999999939482</c:v>
                </c:pt>
                <c:pt idx="1695">
                  <c:v>0.99999999999941291</c:v>
                </c:pt>
                <c:pt idx="1696">
                  <c:v>0.99999999999943068</c:v>
                </c:pt>
                <c:pt idx="1697">
                  <c:v>0.999999999999448</c:v>
                </c:pt>
                <c:pt idx="1698">
                  <c:v>0.99999999999946532</c:v>
                </c:pt>
                <c:pt idx="1699">
                  <c:v>0.99999999999948253</c:v>
                </c:pt>
                <c:pt idx="1700">
                  <c:v>0.99999999999949962</c:v>
                </c:pt>
                <c:pt idx="1701">
                  <c:v>0.9999999999995165</c:v>
                </c:pt>
                <c:pt idx="1702">
                  <c:v>0.99999999999953348</c:v>
                </c:pt>
                <c:pt idx="1703">
                  <c:v>0.99999999999955014</c:v>
                </c:pt>
                <c:pt idx="1704">
                  <c:v>0.99999999999956712</c:v>
                </c:pt>
                <c:pt idx="1705">
                  <c:v>0.99999999999958455</c:v>
                </c:pt>
                <c:pt idx="1706">
                  <c:v>0.99999999999960154</c:v>
                </c:pt>
                <c:pt idx="1707">
                  <c:v>0.99999999999961853</c:v>
                </c:pt>
                <c:pt idx="1708">
                  <c:v>0.99999999999963562</c:v>
                </c:pt>
                <c:pt idx="1709">
                  <c:v>0.99999999999965328</c:v>
                </c:pt>
                <c:pt idx="1710">
                  <c:v>0.99999999999967082</c:v>
                </c:pt>
                <c:pt idx="1711">
                  <c:v>0.99999999999968825</c:v>
                </c:pt>
                <c:pt idx="1712">
                  <c:v>0.99999999999970568</c:v>
                </c:pt>
                <c:pt idx="1713">
                  <c:v>0.99999999999972333</c:v>
                </c:pt>
                <c:pt idx="1714">
                  <c:v>0.99999999999974098</c:v>
                </c:pt>
                <c:pt idx="1715">
                  <c:v>0.99999999999975842</c:v>
                </c:pt>
                <c:pt idx="1716">
                  <c:v>0.99999999999977585</c:v>
                </c:pt>
                <c:pt idx="1717">
                  <c:v>0.99999999999979361</c:v>
                </c:pt>
                <c:pt idx="1718">
                  <c:v>0.9999999999998106</c:v>
                </c:pt>
                <c:pt idx="1719">
                  <c:v>0.99999999999982769</c:v>
                </c:pt>
                <c:pt idx="1720">
                  <c:v>0.99999999999984424</c:v>
                </c:pt>
                <c:pt idx="1721">
                  <c:v>0.99999999999986067</c:v>
                </c:pt>
                <c:pt idx="1722">
                  <c:v>0.99999999999987643</c:v>
                </c:pt>
                <c:pt idx="1723">
                  <c:v>0.99999999999989153</c:v>
                </c:pt>
                <c:pt idx="1724">
                  <c:v>0.99999999999990552</c:v>
                </c:pt>
                <c:pt idx="1725">
                  <c:v>0.99999999999991906</c:v>
                </c:pt>
                <c:pt idx="1726">
                  <c:v>0.99999999999993128</c:v>
                </c:pt>
                <c:pt idx="1727">
                  <c:v>0.99999999999994249</c:v>
                </c:pt>
                <c:pt idx="1728">
                  <c:v>0.99999999999995237</c:v>
                </c:pt>
                <c:pt idx="1729">
                  <c:v>0.99999999999996081</c:v>
                </c:pt>
                <c:pt idx="1730">
                  <c:v>0.99999999999996858</c:v>
                </c:pt>
                <c:pt idx="1731">
                  <c:v>0.9999999999999748</c:v>
                </c:pt>
                <c:pt idx="1732">
                  <c:v>0.99999999999998013</c:v>
                </c:pt>
                <c:pt idx="1733">
                  <c:v>0.99999999999998468</c:v>
                </c:pt>
                <c:pt idx="1734">
                  <c:v>0.9999999999999879</c:v>
                </c:pt>
                <c:pt idx="1735">
                  <c:v>0.99999999999999067</c:v>
                </c:pt>
                <c:pt idx="1736">
                  <c:v>0.99999999999999278</c:v>
                </c:pt>
                <c:pt idx="1737">
                  <c:v>0.99999999999999467</c:v>
                </c:pt>
                <c:pt idx="1738">
                  <c:v>0.99999999999999589</c:v>
                </c:pt>
                <c:pt idx="1739">
                  <c:v>0.99999999999999678</c:v>
                </c:pt>
                <c:pt idx="1740">
                  <c:v>0.99999999999999767</c:v>
                </c:pt>
                <c:pt idx="1741">
                  <c:v>0.99999999999999822</c:v>
                </c:pt>
                <c:pt idx="1742">
                  <c:v>0.99999999999999867</c:v>
                </c:pt>
                <c:pt idx="1743">
                  <c:v>0.999999999999999</c:v>
                </c:pt>
                <c:pt idx="1744">
                  <c:v>0.99999999999999922</c:v>
                </c:pt>
                <c:pt idx="1745">
                  <c:v>0.99999999999999944</c:v>
                </c:pt>
                <c:pt idx="1746">
                  <c:v>0.99999999999999967</c:v>
                </c:pt>
                <c:pt idx="1747">
                  <c:v>0.99999999999999967</c:v>
                </c:pt>
                <c:pt idx="1748">
                  <c:v>0.99999999999999967</c:v>
                </c:pt>
                <c:pt idx="1749">
                  <c:v>0.99999999999999989</c:v>
                </c:pt>
                <c:pt idx="1750">
                  <c:v>0.99999999999999989</c:v>
                </c:pt>
                <c:pt idx="1751">
                  <c:v>0.99999999999999989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</c:numCache>
            </c:numRef>
          </c:yVal>
          <c:smooth val="1"/>
        </c:ser>
        <c:ser>
          <c:idx val="0"/>
          <c:order val="1"/>
          <c:tx>
            <c:v>QPSK</c:v>
          </c:tx>
          <c:spPr>
            <a:ln w="63500"/>
          </c:spPr>
          <c:marker>
            <c:symbol val="none"/>
          </c:marker>
          <c:xVal>
            <c:numRef>
              <c:f>'RBIR-CM'!$O$19:$O$2619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-19.979999999999993</c:v>
                </c:pt>
                <c:pt idx="2">
                  <c:v>-19.959999999999994</c:v>
                </c:pt>
                <c:pt idx="3">
                  <c:v>-19.939999999999994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-19.779999999999994</c:v>
                </c:pt>
                <c:pt idx="12">
                  <c:v>-19.760000000000002</c:v>
                </c:pt>
                <c:pt idx="13">
                  <c:v>-19.739999999999991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-19.579999999999991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-19.479999999999993</c:v>
                </c:pt>
                <c:pt idx="27">
                  <c:v>-19.459999999999994</c:v>
                </c:pt>
                <c:pt idx="28">
                  <c:v>-19.439999999999994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-19.279999999999994</c:v>
                </c:pt>
                <c:pt idx="37">
                  <c:v>-19.260000000000002</c:v>
                </c:pt>
                <c:pt idx="38">
                  <c:v>-19.239999999999991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-19.079999999999991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-18.979999999999993</c:v>
                </c:pt>
                <c:pt idx="52">
                  <c:v>-18.959999999999994</c:v>
                </c:pt>
                <c:pt idx="53">
                  <c:v>-18.939999999999994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-18.779999999999994</c:v>
                </c:pt>
                <c:pt idx="62">
                  <c:v>-18.760000000000002</c:v>
                </c:pt>
                <c:pt idx="63">
                  <c:v>-18.739999999999991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-18.579999999999991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-18.479999999999993</c:v>
                </c:pt>
                <c:pt idx="77">
                  <c:v>-18.459999999999994</c:v>
                </c:pt>
                <c:pt idx="78">
                  <c:v>-18.439999999999994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-18.279999999999994</c:v>
                </c:pt>
                <c:pt idx="87">
                  <c:v>-18.260000000000002</c:v>
                </c:pt>
                <c:pt idx="88">
                  <c:v>-18.239999999999991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-18.079999999999991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-17.979999999999993</c:v>
                </c:pt>
                <c:pt idx="102">
                  <c:v>-17.959999999999994</c:v>
                </c:pt>
                <c:pt idx="103">
                  <c:v>-17.939999999999994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-17.779999999999994</c:v>
                </c:pt>
                <c:pt idx="112">
                  <c:v>-17.759999999999991</c:v>
                </c:pt>
                <c:pt idx="113">
                  <c:v>-17.739999999999991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-17.579999999999991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-17.479999999999993</c:v>
                </c:pt>
                <c:pt idx="127">
                  <c:v>-17.459999999999994</c:v>
                </c:pt>
                <c:pt idx="128">
                  <c:v>-17.439999999999994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-17.279999999999994</c:v>
                </c:pt>
                <c:pt idx="137">
                  <c:v>-17.259999999999991</c:v>
                </c:pt>
                <c:pt idx="138">
                  <c:v>-17.239999999999991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-17.079999999999991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-16.979999999999993</c:v>
                </c:pt>
                <c:pt idx="152">
                  <c:v>-16.959999999999994</c:v>
                </c:pt>
                <c:pt idx="153">
                  <c:v>-16.939999999999994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-16.779999999999994</c:v>
                </c:pt>
                <c:pt idx="162">
                  <c:v>-16.759999999999991</c:v>
                </c:pt>
                <c:pt idx="163">
                  <c:v>-16.739999999999991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-16.579999999999991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-16.479999999999993</c:v>
                </c:pt>
                <c:pt idx="177">
                  <c:v>-16.459999999999994</c:v>
                </c:pt>
                <c:pt idx="178">
                  <c:v>-16.439999999999994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-16.279999999999994</c:v>
                </c:pt>
                <c:pt idx="187">
                  <c:v>-16.259999999999991</c:v>
                </c:pt>
                <c:pt idx="188">
                  <c:v>-16.239999999999991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-16.079999999999991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-15.860000000000003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-15.360000000000003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-14.860000000000003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-14.360000000000003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-13.860000000000003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-13.360000000000003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-12.860000000000003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-12.360000000000003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-11.860000000000003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-11.360000000000003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-10.860000000000003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-10.360000000000003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-9.860000000000003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-9.360000000000003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-8.860000000000003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-8.360000000000003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-7.6599999999999984</c:v>
                </c:pt>
                <c:pt idx="618">
                  <c:v>-7.6400000000000006</c:v>
                </c:pt>
                <c:pt idx="619">
                  <c:v>-7.6199999999999974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-7.1599999999999984</c:v>
                </c:pt>
                <c:pt idx="643">
                  <c:v>-7.1400000000000006</c:v>
                </c:pt>
                <c:pt idx="644">
                  <c:v>-7.1199999999999974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-6.6599999999999984</c:v>
                </c:pt>
                <c:pt idx="668">
                  <c:v>-6.6400000000000006</c:v>
                </c:pt>
                <c:pt idx="669">
                  <c:v>-6.6199999999999974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-6.1599999999999984</c:v>
                </c:pt>
                <c:pt idx="693">
                  <c:v>-6.1400000000000006</c:v>
                </c:pt>
                <c:pt idx="694">
                  <c:v>-6.1199999999999974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-5.6599999999999984</c:v>
                </c:pt>
                <c:pt idx="718">
                  <c:v>-5.6400000000000006</c:v>
                </c:pt>
                <c:pt idx="719">
                  <c:v>-5.6199999999999974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-5.1599999999999984</c:v>
                </c:pt>
                <c:pt idx="743">
                  <c:v>-5.1400000000000006</c:v>
                </c:pt>
                <c:pt idx="744">
                  <c:v>-5.1199999999999974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-4.6599999999999984</c:v>
                </c:pt>
                <c:pt idx="768">
                  <c:v>-4.6400000000000006</c:v>
                </c:pt>
                <c:pt idx="769">
                  <c:v>-4.6199999999999974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-4.1599999999999984</c:v>
                </c:pt>
                <c:pt idx="793">
                  <c:v>-4.1399999999999988</c:v>
                </c:pt>
                <c:pt idx="794">
                  <c:v>-4.1199999999999974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-3.8799999999999981</c:v>
                </c:pt>
                <c:pt idx="807">
                  <c:v>-3.8599999999999985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-3.3799999999999981</c:v>
                </c:pt>
                <c:pt idx="832">
                  <c:v>-3.3599999999999985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-2.8799999999999981</c:v>
                </c:pt>
                <c:pt idx="857">
                  <c:v>-2.8599999999999985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-2.3799999999999981</c:v>
                </c:pt>
                <c:pt idx="882">
                  <c:v>-2.3599999999999985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-1.9800000000000009</c:v>
                </c:pt>
                <c:pt idx="902">
                  <c:v>-1.9600000000000013</c:v>
                </c:pt>
                <c:pt idx="903">
                  <c:v>-1.9400000000000017</c:v>
                </c:pt>
                <c:pt idx="904">
                  <c:v>-1.9199999999999977</c:v>
                </c:pt>
                <c:pt idx="905">
                  <c:v>-1.8999999999999981</c:v>
                </c:pt>
                <c:pt idx="906">
                  <c:v>-1.8799999999999986</c:v>
                </c:pt>
                <c:pt idx="907">
                  <c:v>-1.859999999999999</c:v>
                </c:pt>
                <c:pt idx="908">
                  <c:v>-1.8399999999999994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-1.7599999999999973</c:v>
                </c:pt>
                <c:pt idx="913">
                  <c:v>-1.7399999999999975</c:v>
                </c:pt>
                <c:pt idx="914">
                  <c:v>-1.719999999999998</c:v>
                </c:pt>
                <c:pt idx="915">
                  <c:v>-1.6999999999999988</c:v>
                </c:pt>
                <c:pt idx="916">
                  <c:v>-1.6799999999999993</c:v>
                </c:pt>
                <c:pt idx="917">
                  <c:v>-1.6600000000000001</c:v>
                </c:pt>
                <c:pt idx="918">
                  <c:v>-1.640000000000001</c:v>
                </c:pt>
                <c:pt idx="919">
                  <c:v>-1.6200000000000014</c:v>
                </c:pt>
                <c:pt idx="920">
                  <c:v>-1.5999999999999974</c:v>
                </c:pt>
                <c:pt idx="921">
                  <c:v>-1.5799999999999976</c:v>
                </c:pt>
                <c:pt idx="922">
                  <c:v>-1.5599999999999978</c:v>
                </c:pt>
                <c:pt idx="923">
                  <c:v>-1.5399999999999983</c:v>
                </c:pt>
                <c:pt idx="924">
                  <c:v>-1.5199999999999991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-1.4199999999999973</c:v>
                </c:pt>
                <c:pt idx="930">
                  <c:v>-1.3999999999999981</c:v>
                </c:pt>
                <c:pt idx="931">
                  <c:v>-1.3799999999999986</c:v>
                </c:pt>
                <c:pt idx="932">
                  <c:v>-1.359999999999999</c:v>
                </c:pt>
                <c:pt idx="933">
                  <c:v>-1.3399999999999994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-1.2599999999999973</c:v>
                </c:pt>
                <c:pt idx="938">
                  <c:v>-1.2399999999999975</c:v>
                </c:pt>
                <c:pt idx="939">
                  <c:v>-1.219999999999998</c:v>
                </c:pt>
                <c:pt idx="940">
                  <c:v>-1.1999999999999988</c:v>
                </c:pt>
                <c:pt idx="941">
                  <c:v>-1.1799999999999993</c:v>
                </c:pt>
                <c:pt idx="942">
                  <c:v>-1.1600000000000001</c:v>
                </c:pt>
                <c:pt idx="943">
                  <c:v>-1.140000000000001</c:v>
                </c:pt>
                <c:pt idx="944">
                  <c:v>-1.1200000000000014</c:v>
                </c:pt>
                <c:pt idx="945">
                  <c:v>-1.0999999999999974</c:v>
                </c:pt>
                <c:pt idx="946">
                  <c:v>-1.0799999999999976</c:v>
                </c:pt>
                <c:pt idx="947">
                  <c:v>-1.0599999999999978</c:v>
                </c:pt>
                <c:pt idx="948">
                  <c:v>-1.0399999999999983</c:v>
                </c:pt>
                <c:pt idx="949">
                  <c:v>-1.0199999999999991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-0.9400000000000015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-0.87999999999999923</c:v>
                </c:pt>
                <c:pt idx="957">
                  <c:v>-0.85999999999999965</c:v>
                </c:pt>
                <c:pt idx="958">
                  <c:v>-0.84000000000000008</c:v>
                </c:pt>
                <c:pt idx="959">
                  <c:v>-0.82000000000000051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-0.75999999999999823</c:v>
                </c:pt>
                <c:pt idx="963">
                  <c:v>-0.73999999999999866</c:v>
                </c:pt>
                <c:pt idx="964">
                  <c:v>-0.71999999999999909</c:v>
                </c:pt>
                <c:pt idx="965">
                  <c:v>-0.69999999999999951</c:v>
                </c:pt>
                <c:pt idx="966">
                  <c:v>-0.67999999999999994</c:v>
                </c:pt>
                <c:pt idx="967">
                  <c:v>-0.66000000000000036</c:v>
                </c:pt>
                <c:pt idx="968">
                  <c:v>-0.6400000000000009</c:v>
                </c:pt>
                <c:pt idx="969">
                  <c:v>-0.62000000000000122</c:v>
                </c:pt>
                <c:pt idx="970">
                  <c:v>-0.59999999999999787</c:v>
                </c:pt>
                <c:pt idx="971">
                  <c:v>-0.57999999999999852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-0.41999999999999837</c:v>
                </c:pt>
                <c:pt idx="980">
                  <c:v>-0.39999999999999886</c:v>
                </c:pt>
                <c:pt idx="981">
                  <c:v>-0.37999999999999923</c:v>
                </c:pt>
                <c:pt idx="982">
                  <c:v>-0.35999999999999965</c:v>
                </c:pt>
                <c:pt idx="983">
                  <c:v>-0.34000000000000008</c:v>
                </c:pt>
                <c:pt idx="984">
                  <c:v>-0.3200000000000004</c:v>
                </c:pt>
                <c:pt idx="985">
                  <c:v>-0.30000000000000082</c:v>
                </c:pt>
                <c:pt idx="986">
                  <c:v>-0.28000000000000125</c:v>
                </c:pt>
                <c:pt idx="987">
                  <c:v>-0.25999999999999812</c:v>
                </c:pt>
                <c:pt idx="988">
                  <c:v>-0.23999999999999849</c:v>
                </c:pt>
                <c:pt idx="989">
                  <c:v>-0.21999999999999897</c:v>
                </c:pt>
                <c:pt idx="990">
                  <c:v>-0.19999999999999937</c:v>
                </c:pt>
                <c:pt idx="991">
                  <c:v>-0.17999999999999983</c:v>
                </c:pt>
                <c:pt idx="992">
                  <c:v>-0.16000000000000014</c:v>
                </c:pt>
                <c:pt idx="993">
                  <c:v>-0.14000000000000062</c:v>
                </c:pt>
                <c:pt idx="994">
                  <c:v>-0.12000000000000099</c:v>
                </c:pt>
                <c:pt idx="995">
                  <c:v>-9.999999999999791E-2</c:v>
                </c:pt>
                <c:pt idx="996">
                  <c:v>-7.9999999999998336E-2</c:v>
                </c:pt>
                <c:pt idx="997">
                  <c:v>-5.9999999999998756E-2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5.9999999999998756E-2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0.14000000000000062</c:v>
                </c:pt>
                <c:pt idx="1008">
                  <c:v>0.16000000000000014</c:v>
                </c:pt>
                <c:pt idx="1009">
                  <c:v>0.17999999999999983</c:v>
                </c:pt>
                <c:pt idx="1010">
                  <c:v>0.19999999999999937</c:v>
                </c:pt>
                <c:pt idx="1011">
                  <c:v>0.21999999999999897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0.28000000000000125</c:v>
                </c:pt>
                <c:pt idx="1015">
                  <c:v>0.30000000000000082</c:v>
                </c:pt>
                <c:pt idx="1016">
                  <c:v>0.3200000000000004</c:v>
                </c:pt>
                <c:pt idx="1017">
                  <c:v>0.34000000000000008</c:v>
                </c:pt>
                <c:pt idx="1018">
                  <c:v>0.35999999999999965</c:v>
                </c:pt>
                <c:pt idx="1019">
                  <c:v>0.37999999999999923</c:v>
                </c:pt>
                <c:pt idx="1020">
                  <c:v>0.40000000000000224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0.62000000000000122</c:v>
                </c:pt>
                <c:pt idx="1032">
                  <c:v>0.6400000000000009</c:v>
                </c:pt>
                <c:pt idx="1033">
                  <c:v>0.66000000000000036</c:v>
                </c:pt>
                <c:pt idx="1034">
                  <c:v>0.67999999999999994</c:v>
                </c:pt>
                <c:pt idx="1035">
                  <c:v>0.69999999999999951</c:v>
                </c:pt>
                <c:pt idx="1036">
                  <c:v>0.71999999999999909</c:v>
                </c:pt>
                <c:pt idx="1037">
                  <c:v>0.74000000000000221</c:v>
                </c:pt>
                <c:pt idx="1038">
                  <c:v>0.7600000000000019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0.82000000000000051</c:v>
                </c:pt>
                <c:pt idx="1042">
                  <c:v>0.84000000000000008</c:v>
                </c:pt>
                <c:pt idx="1043">
                  <c:v>0.85999999999999965</c:v>
                </c:pt>
                <c:pt idx="1044">
                  <c:v>0.87999999999999923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0.9400000000000015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1.0199999999999991</c:v>
                </c:pt>
                <c:pt idx="1052">
                  <c:v>1.0399999999999983</c:v>
                </c:pt>
                <c:pt idx="1053">
                  <c:v>1.0599999999999978</c:v>
                </c:pt>
                <c:pt idx="1054">
                  <c:v>1.0800000000000021</c:v>
                </c:pt>
                <c:pt idx="1055">
                  <c:v>1.1000000000000019</c:v>
                </c:pt>
                <c:pt idx="1056">
                  <c:v>1.1200000000000014</c:v>
                </c:pt>
                <c:pt idx="1057">
                  <c:v>1.140000000000001</c:v>
                </c:pt>
                <c:pt idx="1058">
                  <c:v>1.1600000000000001</c:v>
                </c:pt>
                <c:pt idx="1059">
                  <c:v>1.1799999999999993</c:v>
                </c:pt>
                <c:pt idx="1060">
                  <c:v>1.1999999999999988</c:v>
                </c:pt>
                <c:pt idx="1061">
                  <c:v>1.219999999999998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1.3399999999999994</c:v>
                </c:pt>
                <c:pt idx="1068">
                  <c:v>1.359999999999999</c:v>
                </c:pt>
                <c:pt idx="1069">
                  <c:v>1.3799999999999986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1.5199999999999991</c:v>
                </c:pt>
                <c:pt idx="1077">
                  <c:v>1.5399999999999983</c:v>
                </c:pt>
                <c:pt idx="1078">
                  <c:v>1.5599999999999978</c:v>
                </c:pt>
                <c:pt idx="1079">
                  <c:v>1.5800000000000021</c:v>
                </c:pt>
                <c:pt idx="1080">
                  <c:v>1.6000000000000019</c:v>
                </c:pt>
                <c:pt idx="1081">
                  <c:v>1.6200000000000014</c:v>
                </c:pt>
                <c:pt idx="1082">
                  <c:v>1.640000000000001</c:v>
                </c:pt>
                <c:pt idx="1083">
                  <c:v>1.6600000000000001</c:v>
                </c:pt>
                <c:pt idx="1084">
                  <c:v>1.6799999999999993</c:v>
                </c:pt>
                <c:pt idx="1085">
                  <c:v>1.6999999999999988</c:v>
                </c:pt>
                <c:pt idx="1086">
                  <c:v>1.719999999999998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1.8399999999999994</c:v>
                </c:pt>
                <c:pt idx="1093">
                  <c:v>1.859999999999999</c:v>
                </c:pt>
                <c:pt idx="1094">
                  <c:v>1.8799999999999986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1.9400000000000017</c:v>
                </c:pt>
                <c:pt idx="1098">
                  <c:v>1.9600000000000013</c:v>
                </c:pt>
                <c:pt idx="1099">
                  <c:v>1.9800000000000009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2.2400000000000029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2.3599999999999985</c:v>
                </c:pt>
                <c:pt idx="1119">
                  <c:v>2.3799999999999981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2.7400000000000029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2.8599999999999985</c:v>
                </c:pt>
                <c:pt idx="1144">
                  <c:v>2.8799999999999981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3.2400000000000029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3.3599999999999985</c:v>
                </c:pt>
                <c:pt idx="1169">
                  <c:v>3.3799999999999981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3.7400000000000029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3.8599999999999985</c:v>
                </c:pt>
                <c:pt idx="1194">
                  <c:v>3.8799999999999981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4.1199999999999992</c:v>
                </c:pt>
                <c:pt idx="1207">
                  <c:v>4.1400000000000006</c:v>
                </c:pt>
                <c:pt idx="1208">
                  <c:v>4.1599999999999984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4.6199999999999992</c:v>
                </c:pt>
                <c:pt idx="1232">
                  <c:v>4.6400000000000006</c:v>
                </c:pt>
                <c:pt idx="1233">
                  <c:v>4.6599999999999984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5.1199999999999992</c:v>
                </c:pt>
                <c:pt idx="1257">
                  <c:v>5.1400000000000006</c:v>
                </c:pt>
                <c:pt idx="1258">
                  <c:v>5.1599999999999984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5.6199999999999992</c:v>
                </c:pt>
                <c:pt idx="1282">
                  <c:v>5.6400000000000006</c:v>
                </c:pt>
                <c:pt idx="1283">
                  <c:v>5.6599999999999984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6.1199999999999992</c:v>
                </c:pt>
                <c:pt idx="1307">
                  <c:v>6.1400000000000006</c:v>
                </c:pt>
                <c:pt idx="1308">
                  <c:v>6.1599999999999984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6.4399999999999995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6.6199999999999992</c:v>
                </c:pt>
                <c:pt idx="1332">
                  <c:v>6.6400000000000006</c:v>
                </c:pt>
                <c:pt idx="1333">
                  <c:v>6.6599999999999984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6.9399999999999995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7.1199999999999992</c:v>
                </c:pt>
                <c:pt idx="1357">
                  <c:v>7.1400000000000006</c:v>
                </c:pt>
                <c:pt idx="1358">
                  <c:v>7.1599999999999984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7.4399999999999995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7.6199999999999992</c:v>
                </c:pt>
                <c:pt idx="1382">
                  <c:v>7.6400000000000006</c:v>
                </c:pt>
                <c:pt idx="1383">
                  <c:v>7.6599999999999984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7.9399999999999995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8.360000000000003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8.860000000000003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9.360000000000003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9.860000000000003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10.360000000000003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10.860000000000003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11.360000000000003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11.860000000000003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12.360000000000003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12.860000000000003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13.360000000000003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13.860000000000003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14.360000000000003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14.860000000000003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15.360000000000003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15.860000000000003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16.079999999999991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16.259999999999991</c:v>
                </c:pt>
                <c:pt idx="1814">
                  <c:v>16.279999999999994</c:v>
                </c:pt>
                <c:pt idx="1815">
                  <c:v>16.29999999999999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16.439999999999991</c:v>
                </c:pt>
                <c:pt idx="1823">
                  <c:v>16.459999999999994</c:v>
                </c:pt>
                <c:pt idx="1824">
                  <c:v>16.479999999999993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16.579999999999991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16.759999999999991</c:v>
                </c:pt>
                <c:pt idx="1839">
                  <c:v>16.779999999999994</c:v>
                </c:pt>
                <c:pt idx="1840">
                  <c:v>16.79999999999999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16.939999999999991</c:v>
                </c:pt>
                <c:pt idx="1848">
                  <c:v>16.959999999999994</c:v>
                </c:pt>
                <c:pt idx="1849">
                  <c:v>16.979999999999993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17.079999999999991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17.259999999999991</c:v>
                </c:pt>
                <c:pt idx="1864">
                  <c:v>17.279999999999994</c:v>
                </c:pt>
                <c:pt idx="1865">
                  <c:v>17.29999999999999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17.439999999999991</c:v>
                </c:pt>
                <c:pt idx="1873">
                  <c:v>17.459999999999994</c:v>
                </c:pt>
                <c:pt idx="1874">
                  <c:v>17.479999999999993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17.579999999999991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17.759999999999991</c:v>
                </c:pt>
                <c:pt idx="1889">
                  <c:v>17.779999999999994</c:v>
                </c:pt>
                <c:pt idx="1890">
                  <c:v>17.79999999999999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17.939999999999991</c:v>
                </c:pt>
                <c:pt idx="1898">
                  <c:v>17.959999999999994</c:v>
                </c:pt>
                <c:pt idx="1899">
                  <c:v>17.979999999999993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18.079999999999991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18.259999999999991</c:v>
                </c:pt>
                <c:pt idx="1914">
                  <c:v>18.279999999999994</c:v>
                </c:pt>
                <c:pt idx="1915">
                  <c:v>18.29999999999999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18.439999999999991</c:v>
                </c:pt>
                <c:pt idx="1923">
                  <c:v>18.459999999999994</c:v>
                </c:pt>
                <c:pt idx="1924">
                  <c:v>18.479999999999993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18.579999999999991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18.759999999999991</c:v>
                </c:pt>
                <c:pt idx="1939">
                  <c:v>18.779999999999994</c:v>
                </c:pt>
                <c:pt idx="1940">
                  <c:v>18.79999999999999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18.939999999999991</c:v>
                </c:pt>
                <c:pt idx="1948">
                  <c:v>18.959999999999994</c:v>
                </c:pt>
                <c:pt idx="1949">
                  <c:v>18.979999999999993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19.079999999999991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19.259999999999991</c:v>
                </c:pt>
                <c:pt idx="1964">
                  <c:v>19.279999999999994</c:v>
                </c:pt>
                <c:pt idx="1965">
                  <c:v>19.29999999999999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19.439999999999991</c:v>
                </c:pt>
                <c:pt idx="1973">
                  <c:v>19.459999999999994</c:v>
                </c:pt>
                <c:pt idx="1974">
                  <c:v>19.479999999999993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19.579999999999991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19.759999999999991</c:v>
                </c:pt>
                <c:pt idx="1989">
                  <c:v>19.779999999999994</c:v>
                </c:pt>
                <c:pt idx="1990">
                  <c:v>19.79999999999999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19.939999999999991</c:v>
                </c:pt>
                <c:pt idx="1998">
                  <c:v>19.959999999999994</c:v>
                </c:pt>
                <c:pt idx="1999">
                  <c:v>19.979999999999993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20.079999999999991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20.259999999999991</c:v>
                </c:pt>
                <c:pt idx="2014">
                  <c:v>20.279999999999994</c:v>
                </c:pt>
                <c:pt idx="2015">
                  <c:v>20.29999999999999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20.439999999999991</c:v>
                </c:pt>
                <c:pt idx="2023">
                  <c:v>20.459999999999994</c:v>
                </c:pt>
                <c:pt idx="2024">
                  <c:v>20.479999999999993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20.759999999999991</c:v>
                </c:pt>
                <c:pt idx="2039">
                  <c:v>20.779999999999994</c:v>
                </c:pt>
                <c:pt idx="2040">
                  <c:v>20.79999999999999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20.919999999999995</c:v>
                </c:pt>
                <c:pt idx="2047">
                  <c:v>20.939999999999991</c:v>
                </c:pt>
                <c:pt idx="2048">
                  <c:v>20.959999999999994</c:v>
                </c:pt>
                <c:pt idx="2049">
                  <c:v>20.979999999999993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21.259999999999991</c:v>
                </c:pt>
                <c:pt idx="2064">
                  <c:v>21.279999999999994</c:v>
                </c:pt>
                <c:pt idx="2065">
                  <c:v>21.29999999999999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21.419999999999995</c:v>
                </c:pt>
                <c:pt idx="2072">
                  <c:v>21.439999999999991</c:v>
                </c:pt>
                <c:pt idx="2073">
                  <c:v>21.459999999999994</c:v>
                </c:pt>
                <c:pt idx="2074">
                  <c:v>21.479999999999993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21.759999999999991</c:v>
                </c:pt>
                <c:pt idx="2089">
                  <c:v>21.779999999999994</c:v>
                </c:pt>
                <c:pt idx="2090">
                  <c:v>21.79999999999999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21.919999999999995</c:v>
                </c:pt>
                <c:pt idx="2097">
                  <c:v>21.939999999999991</c:v>
                </c:pt>
                <c:pt idx="2098">
                  <c:v>21.959999999999994</c:v>
                </c:pt>
                <c:pt idx="2099">
                  <c:v>21.979999999999993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22.259999999999991</c:v>
                </c:pt>
                <c:pt idx="2114">
                  <c:v>22.279999999999994</c:v>
                </c:pt>
                <c:pt idx="2115">
                  <c:v>22.29999999999999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22.419999999999995</c:v>
                </c:pt>
                <c:pt idx="2122">
                  <c:v>22.439999999999991</c:v>
                </c:pt>
                <c:pt idx="2123">
                  <c:v>22.459999999999994</c:v>
                </c:pt>
                <c:pt idx="2124">
                  <c:v>22.479999999999993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22.759999999999991</c:v>
                </c:pt>
                <c:pt idx="2139">
                  <c:v>22.779999999999994</c:v>
                </c:pt>
                <c:pt idx="2140">
                  <c:v>22.79999999999999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22.919999999999995</c:v>
                </c:pt>
                <c:pt idx="2147">
                  <c:v>22.939999999999991</c:v>
                </c:pt>
                <c:pt idx="2148">
                  <c:v>22.959999999999994</c:v>
                </c:pt>
                <c:pt idx="2149">
                  <c:v>22.979999999999993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23.259999999999991</c:v>
                </c:pt>
                <c:pt idx="2164">
                  <c:v>23.279999999999994</c:v>
                </c:pt>
                <c:pt idx="2165">
                  <c:v>23.29999999999999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23.419999999999995</c:v>
                </c:pt>
                <c:pt idx="2172">
                  <c:v>23.439999999999991</c:v>
                </c:pt>
                <c:pt idx="2173">
                  <c:v>23.459999999999994</c:v>
                </c:pt>
                <c:pt idx="2174">
                  <c:v>23.479999999999993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23.759999999999991</c:v>
                </c:pt>
                <c:pt idx="2189">
                  <c:v>23.779999999999994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23.919999999999995</c:v>
                </c:pt>
                <c:pt idx="2197">
                  <c:v>23.939999999999991</c:v>
                </c:pt>
                <c:pt idx="2198">
                  <c:v>23.959999999999994</c:v>
                </c:pt>
                <c:pt idx="2199">
                  <c:v>23.979999999999993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24.259999999999991</c:v>
                </c:pt>
                <c:pt idx="2214">
                  <c:v>24.279999999999994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24.419999999999995</c:v>
                </c:pt>
                <c:pt idx="2222">
                  <c:v>24.439999999999991</c:v>
                </c:pt>
                <c:pt idx="2223">
                  <c:v>24.459999999999994</c:v>
                </c:pt>
                <c:pt idx="2224">
                  <c:v>24.479999999999993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24.759999999999991</c:v>
                </c:pt>
                <c:pt idx="2239">
                  <c:v>24.779999999999994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24.919999999999995</c:v>
                </c:pt>
                <c:pt idx="2247">
                  <c:v>24.939999999999991</c:v>
                </c:pt>
                <c:pt idx="2248">
                  <c:v>24.959999999999994</c:v>
                </c:pt>
                <c:pt idx="2249">
                  <c:v>24.979999999999993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25.259999999999991</c:v>
                </c:pt>
                <c:pt idx="2264">
                  <c:v>25.279999999999994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25.419999999999995</c:v>
                </c:pt>
                <c:pt idx="2272">
                  <c:v>25.439999999999991</c:v>
                </c:pt>
                <c:pt idx="2273">
                  <c:v>25.459999999999994</c:v>
                </c:pt>
                <c:pt idx="2274">
                  <c:v>25.479999999999993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25.759999999999991</c:v>
                </c:pt>
                <c:pt idx="2289">
                  <c:v>25.779999999999994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25.919999999999995</c:v>
                </c:pt>
                <c:pt idx="2297">
                  <c:v>25.939999999999991</c:v>
                </c:pt>
                <c:pt idx="2298">
                  <c:v>25.959999999999994</c:v>
                </c:pt>
                <c:pt idx="2299">
                  <c:v>25.979999999999993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26.259999999999991</c:v>
                </c:pt>
                <c:pt idx="2314">
                  <c:v>26.279999999999994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26.419999999999995</c:v>
                </c:pt>
                <c:pt idx="2322">
                  <c:v>26.439999999999991</c:v>
                </c:pt>
                <c:pt idx="2323">
                  <c:v>26.459999999999994</c:v>
                </c:pt>
                <c:pt idx="2324">
                  <c:v>26.479999999999993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26.759999999999991</c:v>
                </c:pt>
                <c:pt idx="2339">
                  <c:v>26.779999999999994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26.919999999999995</c:v>
                </c:pt>
                <c:pt idx="2347">
                  <c:v>26.939999999999991</c:v>
                </c:pt>
                <c:pt idx="2348">
                  <c:v>26.959999999999994</c:v>
                </c:pt>
                <c:pt idx="2349">
                  <c:v>26.979999999999993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27.259999999999991</c:v>
                </c:pt>
                <c:pt idx="2364">
                  <c:v>27.279999999999994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27.419999999999995</c:v>
                </c:pt>
                <c:pt idx="2372">
                  <c:v>27.439999999999991</c:v>
                </c:pt>
                <c:pt idx="2373">
                  <c:v>27.459999999999994</c:v>
                </c:pt>
                <c:pt idx="2374">
                  <c:v>27.479999999999993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27.759999999999991</c:v>
                </c:pt>
                <c:pt idx="2389">
                  <c:v>27.779999999999994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27.919999999999995</c:v>
                </c:pt>
                <c:pt idx="2397">
                  <c:v>27.939999999999991</c:v>
                </c:pt>
                <c:pt idx="2398">
                  <c:v>27.959999999999994</c:v>
                </c:pt>
                <c:pt idx="2399">
                  <c:v>27.979999999999993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28.259999999999991</c:v>
                </c:pt>
                <c:pt idx="2414">
                  <c:v>28.279999999999994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28.419999999999995</c:v>
                </c:pt>
                <c:pt idx="2422">
                  <c:v>28.439999999999994</c:v>
                </c:pt>
                <c:pt idx="2423">
                  <c:v>28.459999999999994</c:v>
                </c:pt>
                <c:pt idx="2424">
                  <c:v>28.479999999999993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28.759999999999991</c:v>
                </c:pt>
                <c:pt idx="2439">
                  <c:v>28.779999999999994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28.919999999999995</c:v>
                </c:pt>
                <c:pt idx="2447">
                  <c:v>28.939999999999994</c:v>
                </c:pt>
                <c:pt idx="2448">
                  <c:v>28.959999999999994</c:v>
                </c:pt>
                <c:pt idx="2449">
                  <c:v>28.979999999999993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29.259999999999991</c:v>
                </c:pt>
                <c:pt idx="2464">
                  <c:v>29.279999999999994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29.419999999999995</c:v>
                </c:pt>
                <c:pt idx="2472">
                  <c:v>29.439999999999994</c:v>
                </c:pt>
                <c:pt idx="2473">
                  <c:v>29.459999999999994</c:v>
                </c:pt>
                <c:pt idx="2474">
                  <c:v>29.479999999999993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29.759999999999991</c:v>
                </c:pt>
                <c:pt idx="2489">
                  <c:v>29.779999999999994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29.919999999999995</c:v>
                </c:pt>
                <c:pt idx="2497">
                  <c:v>29.939999999999994</c:v>
                </c:pt>
                <c:pt idx="2498">
                  <c:v>29.959999999999994</c:v>
                </c:pt>
                <c:pt idx="2499">
                  <c:v>29.979999999999993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30.259999999999994</c:v>
                </c:pt>
                <c:pt idx="2514">
                  <c:v>30.279999999999994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30.419999999999995</c:v>
                </c:pt>
                <c:pt idx="2522">
                  <c:v>30.439999999999994</c:v>
                </c:pt>
                <c:pt idx="2523">
                  <c:v>30.459999999999994</c:v>
                </c:pt>
                <c:pt idx="2524">
                  <c:v>30.479999999999993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30.759999999999994</c:v>
                </c:pt>
                <c:pt idx="2539">
                  <c:v>30.779999999999994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30.919999999999995</c:v>
                </c:pt>
                <c:pt idx="2547">
                  <c:v>30.939999999999994</c:v>
                </c:pt>
                <c:pt idx="2548">
                  <c:v>30.959999999999994</c:v>
                </c:pt>
                <c:pt idx="2549">
                  <c:v>30.979999999999993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31.259999999999994</c:v>
                </c:pt>
                <c:pt idx="2564">
                  <c:v>31.279999999999994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31.419999999999995</c:v>
                </c:pt>
                <c:pt idx="2572">
                  <c:v>31.439999999999994</c:v>
                </c:pt>
                <c:pt idx="2573">
                  <c:v>31.459999999999994</c:v>
                </c:pt>
                <c:pt idx="2574">
                  <c:v>31.479999999999993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31.759999999999994</c:v>
                </c:pt>
                <c:pt idx="2589">
                  <c:v>31.779999999999994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31.919999999999995</c:v>
                </c:pt>
                <c:pt idx="2597">
                  <c:v>31.939999999999994</c:v>
                </c:pt>
                <c:pt idx="2598">
                  <c:v>31.959999999999994</c:v>
                </c:pt>
                <c:pt idx="2599">
                  <c:v>31.979999999999993</c:v>
                </c:pt>
                <c:pt idx="2600">
                  <c:v>32</c:v>
                </c:pt>
              </c:numCache>
            </c:numRef>
          </c:xVal>
          <c:yVal>
            <c:numRef>
              <c:f>'RBIR-CM'!$Z$19:$Z$2619</c:f>
              <c:numCache>
                <c:formatCode>0.0000_ </c:formatCode>
                <c:ptCount val="2601"/>
                <c:pt idx="0">
                  <c:v>1.4510173497598339E-2</c:v>
                </c:pt>
                <c:pt idx="1">
                  <c:v>1.4621381276592673E-2</c:v>
                </c:pt>
                <c:pt idx="2">
                  <c:v>1.4682928897239001E-2</c:v>
                </c:pt>
                <c:pt idx="3">
                  <c:v>1.4597965482166334E-2</c:v>
                </c:pt>
                <c:pt idx="4">
                  <c:v>1.4955912156024993E-2</c:v>
                </c:pt>
                <c:pt idx="5">
                  <c:v>1.4897868712177001E-2</c:v>
                </c:pt>
                <c:pt idx="6">
                  <c:v>1.4916991945989999E-2</c:v>
                </c:pt>
                <c:pt idx="7">
                  <c:v>1.4991607654885672E-2</c:v>
                </c:pt>
                <c:pt idx="8">
                  <c:v>1.5222844305005343E-2</c:v>
                </c:pt>
                <c:pt idx="9">
                  <c:v>1.4963842364555672E-2</c:v>
                </c:pt>
                <c:pt idx="10">
                  <c:v>1.5190806303781338E-2</c:v>
                </c:pt>
                <c:pt idx="11">
                  <c:v>1.5185704261692671E-2</c:v>
                </c:pt>
                <c:pt idx="12">
                  <c:v>1.5436970379383333E-2</c:v>
                </c:pt>
                <c:pt idx="13">
                  <c:v>1.5327022133369667E-2</c:v>
                </c:pt>
                <c:pt idx="14">
                  <c:v>1.5365263002267667E-2</c:v>
                </c:pt>
                <c:pt idx="15">
                  <c:v>1.5375601800141336E-2</c:v>
                </c:pt>
                <c:pt idx="16">
                  <c:v>1.5779336676506998E-2</c:v>
                </c:pt>
                <c:pt idx="17">
                  <c:v>1.5838330449671333E-2</c:v>
                </c:pt>
                <c:pt idx="18">
                  <c:v>1.5662020606764339E-2</c:v>
                </c:pt>
                <c:pt idx="19">
                  <c:v>1.5756500303700339E-2</c:v>
                </c:pt>
                <c:pt idx="20">
                  <c:v>1.5778629031903333E-2</c:v>
                </c:pt>
                <c:pt idx="21">
                  <c:v>1.5994246618295332E-2</c:v>
                </c:pt>
                <c:pt idx="22">
                  <c:v>1.6318059891969338E-2</c:v>
                </c:pt>
                <c:pt idx="23">
                  <c:v>1.5936424684183343E-2</c:v>
                </c:pt>
                <c:pt idx="24">
                  <c:v>1.6271467495082671E-2</c:v>
                </c:pt>
                <c:pt idx="25">
                  <c:v>1.6347674160335675E-2</c:v>
                </c:pt>
                <c:pt idx="26">
                  <c:v>1.6437795184477664E-2</c:v>
                </c:pt>
                <c:pt idx="27">
                  <c:v>1.6447014407618341E-2</c:v>
                </c:pt>
                <c:pt idx="28">
                  <c:v>1.6354713338740001E-2</c:v>
                </c:pt>
                <c:pt idx="29">
                  <c:v>1.6572687822417005E-2</c:v>
                </c:pt>
                <c:pt idx="30">
                  <c:v>1.6725880705457677E-2</c:v>
                </c:pt>
                <c:pt idx="31">
                  <c:v>1.680303517027E-2</c:v>
                </c:pt>
                <c:pt idx="32">
                  <c:v>1.6864015401517673E-2</c:v>
                </c:pt>
                <c:pt idx="33">
                  <c:v>1.6966267919492E-2</c:v>
                </c:pt>
                <c:pt idx="34">
                  <c:v>1.6994676580079335E-2</c:v>
                </c:pt>
                <c:pt idx="35">
                  <c:v>1.6907022908147665E-2</c:v>
                </c:pt>
                <c:pt idx="36">
                  <c:v>1.7317782430867002E-2</c:v>
                </c:pt>
                <c:pt idx="37">
                  <c:v>1.710518901104334E-2</c:v>
                </c:pt>
                <c:pt idx="38">
                  <c:v>1.725773218048066E-2</c:v>
                </c:pt>
                <c:pt idx="39">
                  <c:v>1.7184234139986335E-2</c:v>
                </c:pt>
                <c:pt idx="40">
                  <c:v>1.768742709270834E-2</c:v>
                </c:pt>
                <c:pt idx="41">
                  <c:v>1.7354989577478001E-2</c:v>
                </c:pt>
                <c:pt idx="42">
                  <c:v>1.7434223468832003E-2</c:v>
                </c:pt>
                <c:pt idx="43">
                  <c:v>1.7471528643672008E-2</c:v>
                </c:pt>
                <c:pt idx="44">
                  <c:v>1.7730821647939682E-2</c:v>
                </c:pt>
                <c:pt idx="45">
                  <c:v>1.7981907029990668E-2</c:v>
                </c:pt>
                <c:pt idx="46">
                  <c:v>1.7901009007240676E-2</c:v>
                </c:pt>
                <c:pt idx="47">
                  <c:v>1.7812182466173335E-2</c:v>
                </c:pt>
                <c:pt idx="48">
                  <c:v>1.8044632962377332E-2</c:v>
                </c:pt>
                <c:pt idx="49">
                  <c:v>1.8242676387194668E-2</c:v>
                </c:pt>
                <c:pt idx="50">
                  <c:v>1.8183079967759672E-2</c:v>
                </c:pt>
                <c:pt idx="51">
                  <c:v>1.835251860030734E-2</c:v>
                </c:pt>
                <c:pt idx="52">
                  <c:v>1.8235540516875665E-2</c:v>
                </c:pt>
                <c:pt idx="53">
                  <c:v>1.8407601285313008E-2</c:v>
                </c:pt>
                <c:pt idx="54">
                  <c:v>1.8445131809274665E-2</c:v>
                </c:pt>
                <c:pt idx="55">
                  <c:v>1.8565461994926667E-2</c:v>
                </c:pt>
                <c:pt idx="56">
                  <c:v>1.8683552417579675E-2</c:v>
                </c:pt>
                <c:pt idx="57">
                  <c:v>1.8834024655086341E-2</c:v>
                </c:pt>
                <c:pt idx="58">
                  <c:v>1.889359162113434E-2</c:v>
                </c:pt>
                <c:pt idx="59">
                  <c:v>1.8974814565294998E-2</c:v>
                </c:pt>
                <c:pt idx="60">
                  <c:v>1.8883487073003673E-2</c:v>
                </c:pt>
                <c:pt idx="61">
                  <c:v>1.9194511065600342E-2</c:v>
                </c:pt>
                <c:pt idx="62">
                  <c:v>1.9481103800315345E-2</c:v>
                </c:pt>
                <c:pt idx="63">
                  <c:v>1.9026001870285008E-2</c:v>
                </c:pt>
                <c:pt idx="64">
                  <c:v>1.9448126871244999E-2</c:v>
                </c:pt>
                <c:pt idx="65">
                  <c:v>1.9614700068185678E-2</c:v>
                </c:pt>
                <c:pt idx="66">
                  <c:v>1.9668736062045007E-2</c:v>
                </c:pt>
                <c:pt idx="67">
                  <c:v>1.976137912303768E-2</c:v>
                </c:pt>
                <c:pt idx="68">
                  <c:v>1.9768963524024335E-2</c:v>
                </c:pt>
                <c:pt idx="69">
                  <c:v>1.9940204873823003E-2</c:v>
                </c:pt>
                <c:pt idx="70">
                  <c:v>1.9863604783921341E-2</c:v>
                </c:pt>
                <c:pt idx="71">
                  <c:v>1.9982596201782346E-2</c:v>
                </c:pt>
                <c:pt idx="72">
                  <c:v>2.0109634744218664E-2</c:v>
                </c:pt>
                <c:pt idx="73">
                  <c:v>2.0069944697403676E-2</c:v>
                </c:pt>
                <c:pt idx="74">
                  <c:v>2.0219566350183998E-2</c:v>
                </c:pt>
                <c:pt idx="75">
                  <c:v>2.0341203327465009E-2</c:v>
                </c:pt>
                <c:pt idx="76">
                  <c:v>2.0430099923529014E-2</c:v>
                </c:pt>
                <c:pt idx="77">
                  <c:v>2.0597267435390008E-2</c:v>
                </c:pt>
                <c:pt idx="78">
                  <c:v>2.0620801162792659E-2</c:v>
                </c:pt>
                <c:pt idx="79">
                  <c:v>2.0780006408240001E-2</c:v>
                </c:pt>
                <c:pt idx="80">
                  <c:v>2.088118647699435E-2</c:v>
                </c:pt>
                <c:pt idx="81">
                  <c:v>2.1258328343753002E-2</c:v>
                </c:pt>
                <c:pt idx="82">
                  <c:v>2.0938347652682675E-2</c:v>
                </c:pt>
                <c:pt idx="83">
                  <c:v>2.1169117050726015E-2</c:v>
                </c:pt>
                <c:pt idx="84">
                  <c:v>2.1231522520959688E-2</c:v>
                </c:pt>
                <c:pt idx="85">
                  <c:v>2.1411537049310675E-2</c:v>
                </c:pt>
                <c:pt idx="86">
                  <c:v>2.1308945624499358E-2</c:v>
                </c:pt>
                <c:pt idx="87">
                  <c:v>2.1515737238115007E-2</c:v>
                </c:pt>
                <c:pt idx="88">
                  <c:v>2.1753917551254019E-2</c:v>
                </c:pt>
                <c:pt idx="89">
                  <c:v>2.1644874227876684E-2</c:v>
                </c:pt>
                <c:pt idx="90">
                  <c:v>2.172387993481634E-2</c:v>
                </c:pt>
                <c:pt idx="91">
                  <c:v>2.1890987008471349E-2</c:v>
                </c:pt>
                <c:pt idx="92">
                  <c:v>2.1943508788131678E-2</c:v>
                </c:pt>
                <c:pt idx="93">
                  <c:v>2.2165808282660009E-2</c:v>
                </c:pt>
                <c:pt idx="94">
                  <c:v>2.2409337837189017E-2</c:v>
                </c:pt>
                <c:pt idx="95">
                  <c:v>2.2437840133104688E-2</c:v>
                </c:pt>
                <c:pt idx="96">
                  <c:v>2.2336050188084006E-2</c:v>
                </c:pt>
                <c:pt idx="97">
                  <c:v>2.2511134022751345E-2</c:v>
                </c:pt>
                <c:pt idx="98">
                  <c:v>2.2671967327377692E-2</c:v>
                </c:pt>
                <c:pt idx="99">
                  <c:v>2.2637829461871019E-2</c:v>
                </c:pt>
                <c:pt idx="100">
                  <c:v>2.2812419122474357E-2</c:v>
                </c:pt>
                <c:pt idx="101">
                  <c:v>2.2974234675107008E-2</c:v>
                </c:pt>
                <c:pt idx="102">
                  <c:v>2.2985133488693361E-2</c:v>
                </c:pt>
                <c:pt idx="103">
                  <c:v>2.3170076268534998E-2</c:v>
                </c:pt>
                <c:pt idx="104">
                  <c:v>2.3796032722968999E-2</c:v>
                </c:pt>
                <c:pt idx="105">
                  <c:v>2.3522225896713999E-2</c:v>
                </c:pt>
                <c:pt idx="106">
                  <c:v>2.3439514170897676E-2</c:v>
                </c:pt>
                <c:pt idx="107">
                  <c:v>2.3603568263058337E-2</c:v>
                </c:pt>
                <c:pt idx="108">
                  <c:v>2.3926494560490653E-2</c:v>
                </c:pt>
                <c:pt idx="109">
                  <c:v>2.3841945120252016E-2</c:v>
                </c:pt>
                <c:pt idx="110">
                  <c:v>2.3974839669196672E-2</c:v>
                </c:pt>
                <c:pt idx="111">
                  <c:v>2.4050889937293336E-2</c:v>
                </c:pt>
                <c:pt idx="112">
                  <c:v>2.3924832324334993E-2</c:v>
                </c:pt>
                <c:pt idx="113">
                  <c:v>2.4294951899913344E-2</c:v>
                </c:pt>
                <c:pt idx="114">
                  <c:v>2.4572017070127683E-2</c:v>
                </c:pt>
                <c:pt idx="115">
                  <c:v>2.4227618244261999E-2</c:v>
                </c:pt>
                <c:pt idx="116">
                  <c:v>2.4755845834783002E-2</c:v>
                </c:pt>
                <c:pt idx="117">
                  <c:v>2.4538063257363001E-2</c:v>
                </c:pt>
                <c:pt idx="118">
                  <c:v>2.4706332930895331E-2</c:v>
                </c:pt>
                <c:pt idx="119">
                  <c:v>2.5058074610827343E-2</c:v>
                </c:pt>
                <c:pt idx="120">
                  <c:v>2.5000202055850011E-2</c:v>
                </c:pt>
                <c:pt idx="121">
                  <c:v>2.5218161694580996E-2</c:v>
                </c:pt>
                <c:pt idx="122">
                  <c:v>2.5038965292230344E-2</c:v>
                </c:pt>
                <c:pt idx="123">
                  <c:v>2.5445352283970019E-2</c:v>
                </c:pt>
                <c:pt idx="124">
                  <c:v>2.5421028441577002E-2</c:v>
                </c:pt>
                <c:pt idx="125">
                  <c:v>2.5650809206813004E-2</c:v>
                </c:pt>
                <c:pt idx="126">
                  <c:v>2.5583353358091671E-2</c:v>
                </c:pt>
                <c:pt idx="127">
                  <c:v>2.5761434677165001E-2</c:v>
                </c:pt>
                <c:pt idx="128">
                  <c:v>2.5851138282448678E-2</c:v>
                </c:pt>
                <c:pt idx="129">
                  <c:v>2.6454540962395672E-2</c:v>
                </c:pt>
                <c:pt idx="130">
                  <c:v>2.6259345508826359E-2</c:v>
                </c:pt>
                <c:pt idx="131">
                  <c:v>2.6302055050272E-2</c:v>
                </c:pt>
                <c:pt idx="132">
                  <c:v>2.6197344052013349E-2</c:v>
                </c:pt>
                <c:pt idx="133">
                  <c:v>2.6705278649393357E-2</c:v>
                </c:pt>
                <c:pt idx="134">
                  <c:v>2.6601626981179349E-2</c:v>
                </c:pt>
                <c:pt idx="135">
                  <c:v>2.6674425189596344E-2</c:v>
                </c:pt>
                <c:pt idx="136">
                  <c:v>2.6867004420295677E-2</c:v>
                </c:pt>
                <c:pt idx="137">
                  <c:v>2.6933891155737005E-2</c:v>
                </c:pt>
                <c:pt idx="138">
                  <c:v>2.6873077881863699E-2</c:v>
                </c:pt>
                <c:pt idx="139">
                  <c:v>2.739022075478233E-2</c:v>
                </c:pt>
                <c:pt idx="140">
                  <c:v>2.7188660934075001E-2</c:v>
                </c:pt>
                <c:pt idx="141">
                  <c:v>2.7763233582883354E-2</c:v>
                </c:pt>
                <c:pt idx="142">
                  <c:v>2.7758231201188668E-2</c:v>
                </c:pt>
                <c:pt idx="143">
                  <c:v>2.7932600959189344E-2</c:v>
                </c:pt>
                <c:pt idx="144">
                  <c:v>2.7809909697326361E-2</c:v>
                </c:pt>
                <c:pt idx="145">
                  <c:v>2.811614992625967E-2</c:v>
                </c:pt>
                <c:pt idx="146">
                  <c:v>2.8245295160255347E-2</c:v>
                </c:pt>
                <c:pt idx="147">
                  <c:v>2.8396714583830005E-2</c:v>
                </c:pt>
                <c:pt idx="148">
                  <c:v>2.8384545051797997E-2</c:v>
                </c:pt>
                <c:pt idx="149">
                  <c:v>2.8500764089269343E-2</c:v>
                </c:pt>
                <c:pt idx="150">
                  <c:v>2.8951188558324348E-2</c:v>
                </c:pt>
                <c:pt idx="151">
                  <c:v>2.8484967991367002E-2</c:v>
                </c:pt>
                <c:pt idx="152">
                  <c:v>2.8899451591142655E-2</c:v>
                </c:pt>
                <c:pt idx="153">
                  <c:v>2.8855636230754666E-2</c:v>
                </c:pt>
                <c:pt idx="154">
                  <c:v>2.895612378699567E-2</c:v>
                </c:pt>
                <c:pt idx="155">
                  <c:v>2.9366678473717343E-2</c:v>
                </c:pt>
                <c:pt idx="156">
                  <c:v>2.9617618841831998E-2</c:v>
                </c:pt>
                <c:pt idx="157">
                  <c:v>2.9534962445978346E-2</c:v>
                </c:pt>
                <c:pt idx="158">
                  <c:v>2.9637570177900353E-2</c:v>
                </c:pt>
                <c:pt idx="159">
                  <c:v>2.9900734266451668E-2</c:v>
                </c:pt>
                <c:pt idx="160">
                  <c:v>3.001908027759401E-2</c:v>
                </c:pt>
                <c:pt idx="161">
                  <c:v>3.0302190447756346E-2</c:v>
                </c:pt>
                <c:pt idx="162">
                  <c:v>3.0394072350533666E-2</c:v>
                </c:pt>
                <c:pt idx="163">
                  <c:v>3.0226561229972998E-2</c:v>
                </c:pt>
                <c:pt idx="164">
                  <c:v>3.0828391667365007E-2</c:v>
                </c:pt>
                <c:pt idx="165">
                  <c:v>3.0681739247802001E-2</c:v>
                </c:pt>
                <c:pt idx="166">
                  <c:v>3.1021000893599351E-2</c:v>
                </c:pt>
                <c:pt idx="167">
                  <c:v>3.1023641864317678E-2</c:v>
                </c:pt>
                <c:pt idx="168">
                  <c:v>3.1261227756711682E-2</c:v>
                </c:pt>
                <c:pt idx="169">
                  <c:v>3.1418624171480336E-2</c:v>
                </c:pt>
                <c:pt idx="170">
                  <c:v>3.1546663046597999E-2</c:v>
                </c:pt>
                <c:pt idx="171">
                  <c:v>3.1485556990623345E-2</c:v>
                </c:pt>
                <c:pt idx="172">
                  <c:v>3.1480467949426681E-2</c:v>
                </c:pt>
                <c:pt idx="173">
                  <c:v>3.1933522539521676E-2</c:v>
                </c:pt>
                <c:pt idx="174">
                  <c:v>3.205349271475201E-2</c:v>
                </c:pt>
                <c:pt idx="175">
                  <c:v>3.2280518432946347E-2</c:v>
                </c:pt>
                <c:pt idx="176">
                  <c:v>3.2602805989322692E-2</c:v>
                </c:pt>
                <c:pt idx="177">
                  <c:v>3.221518534977235E-2</c:v>
                </c:pt>
                <c:pt idx="178">
                  <c:v>3.2568257817582998E-2</c:v>
                </c:pt>
                <c:pt idx="179">
                  <c:v>3.2903418366779361E-2</c:v>
                </c:pt>
                <c:pt idx="180">
                  <c:v>3.254874830879867E-2</c:v>
                </c:pt>
                <c:pt idx="181">
                  <c:v>3.3089049959180335E-2</c:v>
                </c:pt>
                <c:pt idx="182">
                  <c:v>3.3300536970905334E-2</c:v>
                </c:pt>
                <c:pt idx="183">
                  <c:v>3.3287763667753677E-2</c:v>
                </c:pt>
                <c:pt idx="184">
                  <c:v>3.3942817044307662E-2</c:v>
                </c:pt>
                <c:pt idx="185">
                  <c:v>3.3466861432646995E-2</c:v>
                </c:pt>
                <c:pt idx="186">
                  <c:v>3.3780321835692663E-2</c:v>
                </c:pt>
                <c:pt idx="187">
                  <c:v>3.3767038927224005E-2</c:v>
                </c:pt>
                <c:pt idx="188">
                  <c:v>3.4206350051896345E-2</c:v>
                </c:pt>
                <c:pt idx="189">
                  <c:v>3.4132067891915002E-2</c:v>
                </c:pt>
                <c:pt idx="190">
                  <c:v>3.4627297133711675E-2</c:v>
                </c:pt>
                <c:pt idx="191">
                  <c:v>3.4263941467980348E-2</c:v>
                </c:pt>
                <c:pt idx="192">
                  <c:v>3.4689264256360659E-2</c:v>
                </c:pt>
                <c:pt idx="193">
                  <c:v>3.4938643864755675E-2</c:v>
                </c:pt>
                <c:pt idx="194">
                  <c:v>3.5187340330050346E-2</c:v>
                </c:pt>
                <c:pt idx="195">
                  <c:v>3.5029845026765018E-2</c:v>
                </c:pt>
                <c:pt idx="196">
                  <c:v>3.5317418000432338E-2</c:v>
                </c:pt>
                <c:pt idx="197">
                  <c:v>3.5708513300917996E-2</c:v>
                </c:pt>
                <c:pt idx="198">
                  <c:v>3.5970885649123353E-2</c:v>
                </c:pt>
                <c:pt idx="199">
                  <c:v>3.5911211103666345E-2</c:v>
                </c:pt>
                <c:pt idx="200">
                  <c:v>3.579101372755468E-2</c:v>
                </c:pt>
                <c:pt idx="201">
                  <c:v>3.6104901254877336E-2</c:v>
                </c:pt>
                <c:pt idx="202">
                  <c:v>3.6360740090809675E-2</c:v>
                </c:pt>
                <c:pt idx="203">
                  <c:v>3.6634588311636331E-2</c:v>
                </c:pt>
                <c:pt idx="204">
                  <c:v>3.6561890331448667E-2</c:v>
                </c:pt>
                <c:pt idx="205">
                  <c:v>3.701363990213867E-2</c:v>
                </c:pt>
                <c:pt idx="206">
                  <c:v>3.6925789446744336E-2</c:v>
                </c:pt>
                <c:pt idx="207">
                  <c:v>3.722960205950001E-2</c:v>
                </c:pt>
                <c:pt idx="208">
                  <c:v>3.7275974172482351E-2</c:v>
                </c:pt>
                <c:pt idx="209">
                  <c:v>3.7407931222312014E-2</c:v>
                </c:pt>
                <c:pt idx="210">
                  <c:v>3.7729968316835005E-2</c:v>
                </c:pt>
                <c:pt idx="211">
                  <c:v>3.7647820901802347E-2</c:v>
                </c:pt>
                <c:pt idx="212">
                  <c:v>3.7536008094222348E-2</c:v>
                </c:pt>
                <c:pt idx="213">
                  <c:v>3.8108297349043002E-2</c:v>
                </c:pt>
                <c:pt idx="214">
                  <c:v>3.8310830792496996E-2</c:v>
                </c:pt>
                <c:pt idx="215">
                  <c:v>3.8587157888792675E-2</c:v>
                </c:pt>
                <c:pt idx="216">
                  <c:v>3.8622204440141999E-2</c:v>
                </c:pt>
                <c:pt idx="217">
                  <c:v>3.8892759253392667E-2</c:v>
                </c:pt>
                <c:pt idx="218">
                  <c:v>3.9078158806787666E-2</c:v>
                </c:pt>
                <c:pt idx="219">
                  <c:v>3.9345566916578666E-2</c:v>
                </c:pt>
                <c:pt idx="220">
                  <c:v>3.9548921070428004E-2</c:v>
                </c:pt>
                <c:pt idx="221">
                  <c:v>3.9895612427393028E-2</c:v>
                </c:pt>
                <c:pt idx="222">
                  <c:v>3.9714521817964005E-2</c:v>
                </c:pt>
                <c:pt idx="223">
                  <c:v>3.9996101410712331E-2</c:v>
                </c:pt>
                <c:pt idx="224">
                  <c:v>4.037153171236333E-2</c:v>
                </c:pt>
                <c:pt idx="225">
                  <c:v>4.07784069010887E-2</c:v>
                </c:pt>
                <c:pt idx="226">
                  <c:v>4.0489856159908674E-2</c:v>
                </c:pt>
                <c:pt idx="227">
                  <c:v>4.0710867009991707E-2</c:v>
                </c:pt>
                <c:pt idx="228">
                  <c:v>4.0802494644052029E-2</c:v>
                </c:pt>
                <c:pt idx="229">
                  <c:v>4.1114886593002976E-2</c:v>
                </c:pt>
                <c:pt idx="230">
                  <c:v>4.1210801392641334E-2</c:v>
                </c:pt>
                <c:pt idx="231">
                  <c:v>4.1308299250350691E-2</c:v>
                </c:pt>
                <c:pt idx="232">
                  <c:v>4.140818404510669E-2</c:v>
                </c:pt>
                <c:pt idx="233">
                  <c:v>4.1607652994153338E-2</c:v>
                </c:pt>
                <c:pt idx="234">
                  <c:v>4.2380511319694017E-2</c:v>
                </c:pt>
                <c:pt idx="235">
                  <c:v>4.2207353915585999E-2</c:v>
                </c:pt>
                <c:pt idx="236">
                  <c:v>4.2046999014007699E-2</c:v>
                </c:pt>
                <c:pt idx="237">
                  <c:v>4.285703485214673E-2</c:v>
                </c:pt>
                <c:pt idx="238">
                  <c:v>4.2849387005564669E-2</c:v>
                </c:pt>
                <c:pt idx="239">
                  <c:v>4.2998601388181706E-2</c:v>
                </c:pt>
                <c:pt idx="240">
                  <c:v>4.3433203919004994E-2</c:v>
                </c:pt>
                <c:pt idx="241">
                  <c:v>4.3484649522111687E-2</c:v>
                </c:pt>
                <c:pt idx="242">
                  <c:v>4.3452270460001004E-2</c:v>
                </c:pt>
                <c:pt idx="243">
                  <c:v>4.3613918666985989E-2</c:v>
                </c:pt>
                <c:pt idx="244">
                  <c:v>4.3979141415798666E-2</c:v>
                </c:pt>
                <c:pt idx="245">
                  <c:v>4.4182639984375015E-2</c:v>
                </c:pt>
                <c:pt idx="246">
                  <c:v>4.402792598911269E-2</c:v>
                </c:pt>
                <c:pt idx="247">
                  <c:v>4.4784533051618725E-2</c:v>
                </c:pt>
                <c:pt idx="248">
                  <c:v>4.456900513202601E-2</c:v>
                </c:pt>
                <c:pt idx="249">
                  <c:v>4.5370336862349356E-2</c:v>
                </c:pt>
                <c:pt idx="250">
                  <c:v>4.5111239909900784E-2</c:v>
                </c:pt>
                <c:pt idx="251">
                  <c:v>4.5273872120319747E-2</c:v>
                </c:pt>
                <c:pt idx="252">
                  <c:v>4.5496205513863276E-2</c:v>
                </c:pt>
                <c:pt idx="253">
                  <c:v>4.5655906330349764E-2</c:v>
                </c:pt>
                <c:pt idx="254">
                  <c:v>4.5815466313575769E-2</c:v>
                </c:pt>
                <c:pt idx="255">
                  <c:v>4.6172910461334753E-2</c:v>
                </c:pt>
                <c:pt idx="256">
                  <c:v>4.6281637275429499E-2</c:v>
                </c:pt>
                <c:pt idx="257">
                  <c:v>4.6293626511683277E-2</c:v>
                </c:pt>
                <c:pt idx="258">
                  <c:v>4.6522938679961753E-2</c:v>
                </c:pt>
                <c:pt idx="259">
                  <c:v>4.6820051044174762E-2</c:v>
                </c:pt>
                <c:pt idx="260">
                  <c:v>4.706181562229627E-2</c:v>
                </c:pt>
                <c:pt idx="261">
                  <c:v>4.7211341936377507E-2</c:v>
                </c:pt>
                <c:pt idx="262">
                  <c:v>4.7580266262561496E-2</c:v>
                </c:pt>
                <c:pt idx="263">
                  <c:v>4.7795402631086288E-2</c:v>
                </c:pt>
                <c:pt idx="264">
                  <c:v>4.8002166076317986E-2</c:v>
                </c:pt>
                <c:pt idx="265">
                  <c:v>4.8305335136746785E-2</c:v>
                </c:pt>
                <c:pt idx="266">
                  <c:v>4.8351345105001754E-2</c:v>
                </c:pt>
                <c:pt idx="267">
                  <c:v>4.8680959027890262E-2</c:v>
                </c:pt>
                <c:pt idx="268">
                  <c:v>4.8988969456362753E-2</c:v>
                </c:pt>
                <c:pt idx="269">
                  <c:v>4.9235952445581002E-2</c:v>
                </c:pt>
                <c:pt idx="270">
                  <c:v>4.9668328804884004E-2</c:v>
                </c:pt>
                <c:pt idx="271">
                  <c:v>4.9432357347831538E-2</c:v>
                </c:pt>
                <c:pt idx="272">
                  <c:v>5.0011672642215781E-2</c:v>
                </c:pt>
                <c:pt idx="273">
                  <c:v>4.9910840010059243E-2</c:v>
                </c:pt>
                <c:pt idx="274">
                  <c:v>5.0435746777633496E-2</c:v>
                </c:pt>
                <c:pt idx="275">
                  <c:v>5.0648227775493992E-2</c:v>
                </c:pt>
                <c:pt idx="276">
                  <c:v>5.0892642088459498E-2</c:v>
                </c:pt>
                <c:pt idx="277">
                  <c:v>5.0829999055651789E-2</c:v>
                </c:pt>
                <c:pt idx="278">
                  <c:v>5.0931348270495475E-2</c:v>
                </c:pt>
                <c:pt idx="279">
                  <c:v>5.1369001330746296E-2</c:v>
                </c:pt>
                <c:pt idx="280">
                  <c:v>5.1614212588483484E-2</c:v>
                </c:pt>
                <c:pt idx="281">
                  <c:v>5.1892067650150503E-2</c:v>
                </c:pt>
                <c:pt idx="282">
                  <c:v>5.2053648126534013E-2</c:v>
                </c:pt>
                <c:pt idx="283">
                  <c:v>5.2144750632811987E-2</c:v>
                </c:pt>
                <c:pt idx="284">
                  <c:v>5.2489174038550267E-2</c:v>
                </c:pt>
                <c:pt idx="285">
                  <c:v>5.2771610467721781E-2</c:v>
                </c:pt>
                <c:pt idx="286">
                  <c:v>5.3390037548711529E-2</c:v>
                </c:pt>
                <c:pt idx="287">
                  <c:v>5.3286943664331753E-2</c:v>
                </c:pt>
                <c:pt idx="288">
                  <c:v>5.3133618201867495E-2</c:v>
                </c:pt>
                <c:pt idx="289">
                  <c:v>5.3571266803022766E-2</c:v>
                </c:pt>
                <c:pt idx="290">
                  <c:v>5.3977651114014771E-2</c:v>
                </c:pt>
                <c:pt idx="291">
                  <c:v>5.4249126535522753E-2</c:v>
                </c:pt>
                <c:pt idx="292">
                  <c:v>5.452519897273677E-2</c:v>
                </c:pt>
                <c:pt idx="293">
                  <c:v>5.4748661835365024E-2</c:v>
                </c:pt>
                <c:pt idx="294">
                  <c:v>5.5052697287636801E-2</c:v>
                </c:pt>
                <c:pt idx="295">
                  <c:v>5.5517295748337019E-2</c:v>
                </c:pt>
                <c:pt idx="296">
                  <c:v>5.5365818140792257E-2</c:v>
                </c:pt>
                <c:pt idx="297">
                  <c:v>5.5995436642912289E-2</c:v>
                </c:pt>
                <c:pt idx="298">
                  <c:v>5.6326443437191516E-2</c:v>
                </c:pt>
                <c:pt idx="299">
                  <c:v>5.63570707107105E-2</c:v>
                </c:pt>
                <c:pt idx="300">
                  <c:v>5.6517258905184754E-2</c:v>
                </c:pt>
                <c:pt idx="301">
                  <c:v>5.6934451966934502E-2</c:v>
                </c:pt>
                <c:pt idx="302">
                  <c:v>5.6995465096936281E-2</c:v>
                </c:pt>
                <c:pt idx="303">
                  <c:v>5.7548198750813753E-2</c:v>
                </c:pt>
                <c:pt idx="304">
                  <c:v>5.725480188886E-2</c:v>
                </c:pt>
                <c:pt idx="305">
                  <c:v>5.7884408976061515E-2</c:v>
                </c:pt>
                <c:pt idx="306">
                  <c:v>5.8319860232080765E-2</c:v>
                </c:pt>
                <c:pt idx="307">
                  <c:v>5.8283054881310997E-2</c:v>
                </c:pt>
                <c:pt idx="308">
                  <c:v>5.8775364152860998E-2</c:v>
                </c:pt>
                <c:pt idx="309">
                  <c:v>5.8920310780576982E-2</c:v>
                </c:pt>
                <c:pt idx="310">
                  <c:v>5.9069703503059762E-2</c:v>
                </c:pt>
                <c:pt idx="311">
                  <c:v>5.9085096313681022E-2</c:v>
                </c:pt>
                <c:pt idx="312">
                  <c:v>5.9780517460589502E-2</c:v>
                </c:pt>
                <c:pt idx="313">
                  <c:v>5.9738557696726521E-2</c:v>
                </c:pt>
                <c:pt idx="314">
                  <c:v>6.0371774529842784E-2</c:v>
                </c:pt>
                <c:pt idx="315">
                  <c:v>6.0652105222518987E-2</c:v>
                </c:pt>
                <c:pt idx="316">
                  <c:v>6.095460804215827E-2</c:v>
                </c:pt>
                <c:pt idx="317">
                  <c:v>6.0714975511032776E-2</c:v>
                </c:pt>
                <c:pt idx="318">
                  <c:v>6.1261616406258254E-2</c:v>
                </c:pt>
                <c:pt idx="319">
                  <c:v>6.1385418509843512E-2</c:v>
                </c:pt>
                <c:pt idx="320">
                  <c:v>6.1830926858689024E-2</c:v>
                </c:pt>
                <c:pt idx="321">
                  <c:v>6.2075360994590267E-2</c:v>
                </c:pt>
                <c:pt idx="322">
                  <c:v>6.2232363964279266E-2</c:v>
                </c:pt>
                <c:pt idx="323">
                  <c:v>6.277382431941303E-2</c:v>
                </c:pt>
                <c:pt idx="324">
                  <c:v>6.2971056116597271E-2</c:v>
                </c:pt>
                <c:pt idx="325">
                  <c:v>6.3059935417397003E-2</c:v>
                </c:pt>
                <c:pt idx="326">
                  <c:v>6.3507643038359499E-2</c:v>
                </c:pt>
                <c:pt idx="327">
                  <c:v>6.383043830102153E-2</c:v>
                </c:pt>
                <c:pt idx="328">
                  <c:v>6.4009544281917005E-2</c:v>
                </c:pt>
                <c:pt idx="329">
                  <c:v>6.4412425312611807E-2</c:v>
                </c:pt>
                <c:pt idx="330">
                  <c:v>6.4577520979679753E-2</c:v>
                </c:pt>
                <c:pt idx="331">
                  <c:v>6.5031360124767762E-2</c:v>
                </c:pt>
                <c:pt idx="332">
                  <c:v>6.5285479094560006E-2</c:v>
                </c:pt>
                <c:pt idx="333">
                  <c:v>6.5743886740827276E-2</c:v>
                </c:pt>
                <c:pt idx="334">
                  <c:v>6.6049075920422001E-2</c:v>
                </c:pt>
                <c:pt idx="335">
                  <c:v>6.6288882495298254E-2</c:v>
                </c:pt>
                <c:pt idx="336">
                  <c:v>6.6328530582522999E-2</c:v>
                </c:pt>
                <c:pt idx="337">
                  <c:v>6.6719270804299999E-2</c:v>
                </c:pt>
                <c:pt idx="338">
                  <c:v>6.7197892287960762E-2</c:v>
                </c:pt>
                <c:pt idx="339">
                  <c:v>6.7159772166009477E-2</c:v>
                </c:pt>
                <c:pt idx="340">
                  <c:v>6.7789204326112282E-2</c:v>
                </c:pt>
                <c:pt idx="341">
                  <c:v>6.7986446161113004E-2</c:v>
                </c:pt>
                <c:pt idx="342">
                  <c:v>6.8192025569062259E-2</c:v>
                </c:pt>
                <c:pt idx="343">
                  <c:v>6.8510458203218993E-2</c:v>
                </c:pt>
                <c:pt idx="344">
                  <c:v>6.8759630722063286E-2</c:v>
                </c:pt>
                <c:pt idx="345">
                  <c:v>6.920739178931927E-2</c:v>
                </c:pt>
                <c:pt idx="346">
                  <c:v>6.9601417073958283E-2</c:v>
                </c:pt>
                <c:pt idx="347">
                  <c:v>6.99456740002245E-2</c:v>
                </c:pt>
                <c:pt idx="348">
                  <c:v>7.0108899997628024E-2</c:v>
                </c:pt>
                <c:pt idx="349">
                  <c:v>7.0362104250979524E-2</c:v>
                </c:pt>
                <c:pt idx="350">
                  <c:v>7.1154721450407271E-2</c:v>
                </c:pt>
                <c:pt idx="351">
                  <c:v>7.1489291791338283E-2</c:v>
                </c:pt>
                <c:pt idx="352">
                  <c:v>7.1351876474551476E-2</c:v>
                </c:pt>
                <c:pt idx="353">
                  <c:v>7.1703280456158522E-2</c:v>
                </c:pt>
                <c:pt idx="354">
                  <c:v>7.1810921697639502E-2</c:v>
                </c:pt>
                <c:pt idx="355">
                  <c:v>7.2284691915849533E-2</c:v>
                </c:pt>
                <c:pt idx="356">
                  <c:v>7.2747178333025506E-2</c:v>
                </c:pt>
                <c:pt idx="357">
                  <c:v>7.3171359926805749E-2</c:v>
                </c:pt>
                <c:pt idx="358">
                  <c:v>7.3305729930246796E-2</c:v>
                </c:pt>
                <c:pt idx="359">
                  <c:v>7.3478221581829276E-2</c:v>
                </c:pt>
                <c:pt idx="360">
                  <c:v>7.4086714125475017E-2</c:v>
                </c:pt>
                <c:pt idx="361">
                  <c:v>7.4359294310554283E-2</c:v>
                </c:pt>
                <c:pt idx="362">
                  <c:v>7.4851456891916787E-2</c:v>
                </c:pt>
                <c:pt idx="363">
                  <c:v>7.4977906629883503E-2</c:v>
                </c:pt>
                <c:pt idx="364">
                  <c:v>7.5429762790272248E-2</c:v>
                </c:pt>
                <c:pt idx="365">
                  <c:v>7.5669549894396268E-2</c:v>
                </c:pt>
                <c:pt idx="366">
                  <c:v>7.6046555719109746E-2</c:v>
                </c:pt>
                <c:pt idx="367">
                  <c:v>7.6110950046779507E-2</c:v>
                </c:pt>
                <c:pt idx="368">
                  <c:v>7.6539970665333273E-2</c:v>
                </c:pt>
                <c:pt idx="369">
                  <c:v>7.6869889618238263E-2</c:v>
                </c:pt>
                <c:pt idx="370">
                  <c:v>7.7369723204552501E-2</c:v>
                </c:pt>
                <c:pt idx="371">
                  <c:v>7.7683613478913782E-2</c:v>
                </c:pt>
                <c:pt idx="372">
                  <c:v>7.8450152501550741E-2</c:v>
                </c:pt>
                <c:pt idx="373">
                  <c:v>7.8494022588304263E-2</c:v>
                </c:pt>
                <c:pt idx="374">
                  <c:v>7.8781019310639272E-2</c:v>
                </c:pt>
                <c:pt idx="375">
                  <c:v>7.9424147495663996E-2</c:v>
                </c:pt>
                <c:pt idx="376">
                  <c:v>7.9599916976114293E-2</c:v>
                </c:pt>
                <c:pt idx="377">
                  <c:v>8.015568634040604E-2</c:v>
                </c:pt>
                <c:pt idx="378">
                  <c:v>8.0261906682629766E-2</c:v>
                </c:pt>
                <c:pt idx="379">
                  <c:v>8.0293843352549035E-2</c:v>
                </c:pt>
                <c:pt idx="380">
                  <c:v>8.0882921705627733E-2</c:v>
                </c:pt>
                <c:pt idx="381">
                  <c:v>8.1293673603046498E-2</c:v>
                </c:pt>
                <c:pt idx="382">
                  <c:v>8.1965563911709019E-2</c:v>
                </c:pt>
                <c:pt idx="383">
                  <c:v>8.2054194504256772E-2</c:v>
                </c:pt>
                <c:pt idx="384">
                  <c:v>8.2669813009064008E-2</c:v>
                </c:pt>
                <c:pt idx="385">
                  <c:v>8.2487309060286007E-2</c:v>
                </c:pt>
                <c:pt idx="386">
                  <c:v>8.3393984797841506E-2</c:v>
                </c:pt>
                <c:pt idx="387">
                  <c:v>8.3317767367429268E-2</c:v>
                </c:pt>
                <c:pt idx="388">
                  <c:v>8.3856051920548527E-2</c:v>
                </c:pt>
                <c:pt idx="389">
                  <c:v>8.4479982364508002E-2</c:v>
                </c:pt>
                <c:pt idx="390">
                  <c:v>8.4756067612432054E-2</c:v>
                </c:pt>
                <c:pt idx="391">
                  <c:v>8.4998891333288057E-2</c:v>
                </c:pt>
                <c:pt idx="392">
                  <c:v>8.5435110951875004E-2</c:v>
                </c:pt>
                <c:pt idx="393">
                  <c:v>8.6170292148862043E-2</c:v>
                </c:pt>
                <c:pt idx="394">
                  <c:v>8.6508072860764257E-2</c:v>
                </c:pt>
                <c:pt idx="395">
                  <c:v>8.6624008530001809E-2</c:v>
                </c:pt>
                <c:pt idx="396">
                  <c:v>8.7139194854863988E-2</c:v>
                </c:pt>
                <c:pt idx="397">
                  <c:v>8.7369143289563272E-2</c:v>
                </c:pt>
                <c:pt idx="398">
                  <c:v>8.7687941294202529E-2</c:v>
                </c:pt>
                <c:pt idx="399">
                  <c:v>8.8287535584828034E-2</c:v>
                </c:pt>
                <c:pt idx="400">
                  <c:v>8.865050763341753E-2</c:v>
                </c:pt>
                <c:pt idx="401">
                  <c:v>8.8976726917894766E-2</c:v>
                </c:pt>
                <c:pt idx="402">
                  <c:v>8.9408123422138511E-2</c:v>
                </c:pt>
                <c:pt idx="403">
                  <c:v>8.9914533636008237E-2</c:v>
                </c:pt>
                <c:pt idx="404">
                  <c:v>9.0167830305336552E-2</c:v>
                </c:pt>
                <c:pt idx="405">
                  <c:v>9.0580164681947753E-2</c:v>
                </c:pt>
                <c:pt idx="406">
                  <c:v>9.0898466773672817E-2</c:v>
                </c:pt>
                <c:pt idx="407">
                  <c:v>9.1419555094356494E-2</c:v>
                </c:pt>
                <c:pt idx="408">
                  <c:v>9.1796707163863248E-2</c:v>
                </c:pt>
                <c:pt idx="409">
                  <c:v>9.2187645258095002E-2</c:v>
                </c:pt>
                <c:pt idx="410">
                  <c:v>9.2505626659000029E-2</c:v>
                </c:pt>
                <c:pt idx="411">
                  <c:v>9.3049581154584005E-2</c:v>
                </c:pt>
                <c:pt idx="412">
                  <c:v>9.3542423538911262E-2</c:v>
                </c:pt>
                <c:pt idx="413">
                  <c:v>9.369661311212904E-2</c:v>
                </c:pt>
                <c:pt idx="414">
                  <c:v>9.4176424680480042E-2</c:v>
                </c:pt>
                <c:pt idx="415">
                  <c:v>9.5027053306278267E-2</c:v>
                </c:pt>
                <c:pt idx="416">
                  <c:v>9.5300023807975739E-2</c:v>
                </c:pt>
                <c:pt idx="417">
                  <c:v>9.5357153510116754E-2</c:v>
                </c:pt>
                <c:pt idx="418">
                  <c:v>9.591380749337923E-2</c:v>
                </c:pt>
                <c:pt idx="419">
                  <c:v>9.622866484459125E-2</c:v>
                </c:pt>
                <c:pt idx="420">
                  <c:v>9.6426790906705223E-2</c:v>
                </c:pt>
                <c:pt idx="421">
                  <c:v>9.7046972528842035E-2</c:v>
                </c:pt>
                <c:pt idx="422">
                  <c:v>9.7544806316288771E-2</c:v>
                </c:pt>
                <c:pt idx="423">
                  <c:v>9.8155995880499849E-2</c:v>
                </c:pt>
                <c:pt idx="424">
                  <c:v>9.8557406339115292E-2</c:v>
                </c:pt>
                <c:pt idx="425">
                  <c:v>9.8910093815976027E-2</c:v>
                </c:pt>
                <c:pt idx="426">
                  <c:v>9.9106863941108264E-2</c:v>
                </c:pt>
                <c:pt idx="427">
                  <c:v>0.1000208631007667</c:v>
                </c:pt>
                <c:pt idx="428">
                  <c:v>9.9994585687414039E-2</c:v>
                </c:pt>
                <c:pt idx="429">
                  <c:v>0.10055379984974497</c:v>
                </c:pt>
                <c:pt idx="430">
                  <c:v>0.10083654774269427</c:v>
                </c:pt>
                <c:pt idx="431">
                  <c:v>0.10179813327744026</c:v>
                </c:pt>
                <c:pt idx="432">
                  <c:v>0.10203553362141328</c:v>
                </c:pt>
                <c:pt idx="433">
                  <c:v>0.10244708244829726</c:v>
                </c:pt>
                <c:pt idx="434">
                  <c:v>0.10273473043807055</c:v>
                </c:pt>
                <c:pt idx="435">
                  <c:v>0.10325637802696526</c:v>
                </c:pt>
                <c:pt idx="436">
                  <c:v>0.10394684540751427</c:v>
                </c:pt>
                <c:pt idx="437">
                  <c:v>0.10461402077853707</c:v>
                </c:pt>
                <c:pt idx="438">
                  <c:v>0.10454107709515875</c:v>
                </c:pt>
                <c:pt idx="439">
                  <c:v>0.10526426281881929</c:v>
                </c:pt>
                <c:pt idx="440">
                  <c:v>0.10545566391726076</c:v>
                </c:pt>
                <c:pt idx="441">
                  <c:v>0.10608670686456102</c:v>
                </c:pt>
                <c:pt idx="442">
                  <c:v>0.1065367406411248</c:v>
                </c:pt>
                <c:pt idx="443">
                  <c:v>0.10718941148370102</c:v>
                </c:pt>
                <c:pt idx="444">
                  <c:v>0.107328633635371</c:v>
                </c:pt>
                <c:pt idx="445">
                  <c:v>0.10806387534558205</c:v>
                </c:pt>
                <c:pt idx="446">
                  <c:v>0.10829870537012909</c:v>
                </c:pt>
                <c:pt idx="447">
                  <c:v>0.10896834797119104</c:v>
                </c:pt>
                <c:pt idx="448">
                  <c:v>0.1093793444172898</c:v>
                </c:pt>
                <c:pt idx="449">
                  <c:v>0.11026358848334476</c:v>
                </c:pt>
                <c:pt idx="450">
                  <c:v>0.11042407170065703</c:v>
                </c:pt>
                <c:pt idx="451">
                  <c:v>0.11100477835691679</c:v>
                </c:pt>
                <c:pt idx="452">
                  <c:v>0.111681719996208</c:v>
                </c:pt>
                <c:pt idx="453">
                  <c:v>0.11199026791901426</c:v>
                </c:pt>
                <c:pt idx="454">
                  <c:v>0.11238247418222475</c:v>
                </c:pt>
                <c:pt idx="455">
                  <c:v>0.11311191084915401</c:v>
                </c:pt>
                <c:pt idx="456">
                  <c:v>0.11326240623951754</c:v>
                </c:pt>
                <c:pt idx="457">
                  <c:v>0.11359247642945752</c:v>
                </c:pt>
                <c:pt idx="458">
                  <c:v>0.11460214875155755</c:v>
                </c:pt>
                <c:pt idx="459">
                  <c:v>0.11499164054481405</c:v>
                </c:pt>
                <c:pt idx="460">
                  <c:v>0.11572779090466702</c:v>
                </c:pt>
                <c:pt idx="461">
                  <c:v>0.11595500818300775</c:v>
                </c:pt>
                <c:pt idx="462">
                  <c:v>0.116413498738153</c:v>
                </c:pt>
                <c:pt idx="463">
                  <c:v>0.11715423468488903</c:v>
                </c:pt>
                <c:pt idx="464">
                  <c:v>0.11764717039444121</c:v>
                </c:pt>
                <c:pt idx="465">
                  <c:v>0.11794853374450275</c:v>
                </c:pt>
                <c:pt idx="466">
                  <c:v>0.11888624486921728</c:v>
                </c:pt>
                <c:pt idx="467">
                  <c:v>0.11933735565919847</c:v>
                </c:pt>
                <c:pt idx="468">
                  <c:v>0.11969636526153081</c:v>
                </c:pt>
                <c:pt idx="469">
                  <c:v>0.11993447257975699</c:v>
                </c:pt>
                <c:pt idx="470">
                  <c:v>0.12031984852390622</c:v>
                </c:pt>
                <c:pt idx="471">
                  <c:v>0.12166155701048428</c:v>
                </c:pt>
                <c:pt idx="472">
                  <c:v>0.12168488846246026</c:v>
                </c:pt>
                <c:pt idx="473">
                  <c:v>0.12245498230929425</c:v>
                </c:pt>
                <c:pt idx="474">
                  <c:v>0.12292159773693653</c:v>
                </c:pt>
                <c:pt idx="475">
                  <c:v>0.12335008218780748</c:v>
                </c:pt>
                <c:pt idx="476">
                  <c:v>0.12417816611082698</c:v>
                </c:pt>
                <c:pt idx="477">
                  <c:v>0.1244336129613863</c:v>
                </c:pt>
                <c:pt idx="478">
                  <c:v>0.12503485520139299</c:v>
                </c:pt>
                <c:pt idx="479">
                  <c:v>0.12554367679921818</c:v>
                </c:pt>
                <c:pt idx="480">
                  <c:v>0.12640896322974343</c:v>
                </c:pt>
                <c:pt idx="481">
                  <c:v>0.12694140197433657</c:v>
                </c:pt>
                <c:pt idx="482">
                  <c:v>0.12707096727084516</c:v>
                </c:pt>
                <c:pt idx="483">
                  <c:v>0.12770299211363925</c:v>
                </c:pt>
                <c:pt idx="484">
                  <c:v>0.12875614650356149</c:v>
                </c:pt>
                <c:pt idx="485">
                  <c:v>0.12876542844794631</c:v>
                </c:pt>
                <c:pt idx="486">
                  <c:v>0.1297966492106325</c:v>
                </c:pt>
                <c:pt idx="487">
                  <c:v>0.12999336431194999</c:v>
                </c:pt>
                <c:pt idx="488">
                  <c:v>0.13101415102871625</c:v>
                </c:pt>
                <c:pt idx="489">
                  <c:v>0.13154041189423338</c:v>
                </c:pt>
                <c:pt idx="490">
                  <c:v>0.13193991819831657</c:v>
                </c:pt>
                <c:pt idx="491">
                  <c:v>0.13224182098724274</c:v>
                </c:pt>
                <c:pt idx="492">
                  <c:v>0.13319554156379174</c:v>
                </c:pt>
                <c:pt idx="493">
                  <c:v>0.13366114323722628</c:v>
                </c:pt>
                <c:pt idx="494">
                  <c:v>0.1343908115732903</c:v>
                </c:pt>
                <c:pt idx="495">
                  <c:v>0.13491156989420555</c:v>
                </c:pt>
                <c:pt idx="496">
                  <c:v>0.13542907927867595</c:v>
                </c:pt>
                <c:pt idx="497">
                  <c:v>0.13639499731188176</c:v>
                </c:pt>
                <c:pt idx="498">
                  <c:v>0.13647227783547505</c:v>
                </c:pt>
                <c:pt idx="499">
                  <c:v>0.13704331119757457</c:v>
                </c:pt>
                <c:pt idx="500">
                  <c:v>0.13757651500276669</c:v>
                </c:pt>
                <c:pt idx="501">
                  <c:v>0.13863943161209882</c:v>
                </c:pt>
                <c:pt idx="502">
                  <c:v>0.13882875739307621</c:v>
                </c:pt>
                <c:pt idx="503">
                  <c:v>0.13924106271965925</c:v>
                </c:pt>
                <c:pt idx="504">
                  <c:v>0.1397496539722568</c:v>
                </c:pt>
                <c:pt idx="505">
                  <c:v>0.14114020878772382</c:v>
                </c:pt>
                <c:pt idx="506">
                  <c:v>0.14143735830934906</c:v>
                </c:pt>
                <c:pt idx="507">
                  <c:v>0.14243955818685683</c:v>
                </c:pt>
                <c:pt idx="508">
                  <c:v>0.142621073326411</c:v>
                </c:pt>
                <c:pt idx="509">
                  <c:v>0.14326568389058231</c:v>
                </c:pt>
                <c:pt idx="510">
                  <c:v>0.14393642504836579</c:v>
                </c:pt>
                <c:pt idx="511">
                  <c:v>0.14448401147516682</c:v>
                </c:pt>
                <c:pt idx="512">
                  <c:v>0.14457987985278575</c:v>
                </c:pt>
                <c:pt idx="513">
                  <c:v>0.14574505261943632</c:v>
                </c:pt>
                <c:pt idx="514">
                  <c:v>0.14697385871970775</c:v>
                </c:pt>
                <c:pt idx="515">
                  <c:v>0.14721014185457404</c:v>
                </c:pt>
                <c:pt idx="516">
                  <c:v>0.14794042798138607</c:v>
                </c:pt>
                <c:pt idx="517">
                  <c:v>0.14825127031385821</c:v>
                </c:pt>
                <c:pt idx="518">
                  <c:v>0.14906051257206138</c:v>
                </c:pt>
                <c:pt idx="519">
                  <c:v>0.14990481648241813</c:v>
                </c:pt>
                <c:pt idx="520">
                  <c:v>0.15051009252768782</c:v>
                </c:pt>
                <c:pt idx="521">
                  <c:v>0.15127035419695931</c:v>
                </c:pt>
                <c:pt idx="522">
                  <c:v>0.15186416273565048</c:v>
                </c:pt>
                <c:pt idx="523">
                  <c:v>0.15294869939548711</c:v>
                </c:pt>
                <c:pt idx="524">
                  <c:v>0.15299334493447961</c:v>
                </c:pt>
                <c:pt idx="525">
                  <c:v>0.15374642586695886</c:v>
                </c:pt>
                <c:pt idx="526">
                  <c:v>0.15436487121351294</c:v>
                </c:pt>
                <c:pt idx="527">
                  <c:v>0.15483884250099861</c:v>
                </c:pt>
                <c:pt idx="528">
                  <c:v>0.15538776576254199</c:v>
                </c:pt>
                <c:pt idx="529">
                  <c:v>0.15685385928751075</c:v>
                </c:pt>
                <c:pt idx="530">
                  <c:v>0.15690508837149017</c:v>
                </c:pt>
                <c:pt idx="531">
                  <c:v>0.15765942706630781</c:v>
                </c:pt>
                <c:pt idx="532">
                  <c:v>0.15904514642998813</c:v>
                </c:pt>
                <c:pt idx="533">
                  <c:v>0.15909022302675158</c:v>
                </c:pt>
                <c:pt idx="534">
                  <c:v>0.16069532317699431</c:v>
                </c:pt>
                <c:pt idx="535">
                  <c:v>0.16061144195729238</c:v>
                </c:pt>
                <c:pt idx="536">
                  <c:v>0.16115310820036347</c:v>
                </c:pt>
                <c:pt idx="537">
                  <c:v>0.16166252099506695</c:v>
                </c:pt>
                <c:pt idx="538">
                  <c:v>0.16214068118639333</c:v>
                </c:pt>
                <c:pt idx="539">
                  <c:v>0.16373009237542957</c:v>
                </c:pt>
                <c:pt idx="540">
                  <c:v>0.16410560341936148</c:v>
                </c:pt>
                <c:pt idx="541">
                  <c:v>0.1648909214314595</c:v>
                </c:pt>
                <c:pt idx="542">
                  <c:v>0.16544230078103511</c:v>
                </c:pt>
                <c:pt idx="543">
                  <c:v>0.16650547009346831</c:v>
                </c:pt>
                <c:pt idx="544">
                  <c:v>0.16727991050014876</c:v>
                </c:pt>
                <c:pt idx="545">
                  <c:v>0.16787712913847869</c:v>
                </c:pt>
                <c:pt idx="546">
                  <c:v>0.16796912065186032</c:v>
                </c:pt>
                <c:pt idx="547">
                  <c:v>0.16944447268966278</c:v>
                </c:pt>
                <c:pt idx="548">
                  <c:v>0.16997708040721082</c:v>
                </c:pt>
                <c:pt idx="549">
                  <c:v>0.17060646021576548</c:v>
                </c:pt>
                <c:pt idx="550">
                  <c:v>0.17107969078250773</c:v>
                </c:pt>
                <c:pt idx="551">
                  <c:v>0.17224346078051356</c:v>
                </c:pt>
                <c:pt idx="552">
                  <c:v>0.17321733663873606</c:v>
                </c:pt>
                <c:pt idx="553">
                  <c:v>0.17327254529198127</c:v>
                </c:pt>
                <c:pt idx="554">
                  <c:v>0.17463934468090306</c:v>
                </c:pt>
                <c:pt idx="555">
                  <c:v>0.17491893450195461</c:v>
                </c:pt>
                <c:pt idx="556">
                  <c:v>0.17547648270739041</c:v>
                </c:pt>
                <c:pt idx="557">
                  <c:v>0.17662434800523408</c:v>
                </c:pt>
                <c:pt idx="558">
                  <c:v>0.17778687760925518</c:v>
                </c:pt>
                <c:pt idx="559">
                  <c:v>0.17828209073895451</c:v>
                </c:pt>
                <c:pt idx="560">
                  <c:v>0.17918711211952351</c:v>
                </c:pt>
                <c:pt idx="561">
                  <c:v>0.17972665623183876</c:v>
                </c:pt>
                <c:pt idx="562">
                  <c:v>0.18057357031243004</c:v>
                </c:pt>
                <c:pt idx="563">
                  <c:v>0.18129905710345806</c:v>
                </c:pt>
                <c:pt idx="564">
                  <c:v>0.18225706960267724</c:v>
                </c:pt>
                <c:pt idx="565">
                  <c:v>0.18340122356343311</c:v>
                </c:pt>
                <c:pt idx="566">
                  <c:v>0.18399962599460828</c:v>
                </c:pt>
                <c:pt idx="567">
                  <c:v>0.18470284766062328</c:v>
                </c:pt>
                <c:pt idx="568">
                  <c:v>0.1853429595813984</c:v>
                </c:pt>
                <c:pt idx="569">
                  <c:v>0.18585611153231507</c:v>
                </c:pt>
                <c:pt idx="570">
                  <c:v>0.18710670679420005</c:v>
                </c:pt>
                <c:pt idx="571">
                  <c:v>0.18754167640330149</c:v>
                </c:pt>
                <c:pt idx="572">
                  <c:v>0.18816953740124978</c:v>
                </c:pt>
                <c:pt idx="573">
                  <c:v>0.18920385733503028</c:v>
                </c:pt>
                <c:pt idx="574">
                  <c:v>0.19031017600696401</c:v>
                </c:pt>
                <c:pt idx="575">
                  <c:v>0.19117553997465389</c:v>
                </c:pt>
                <c:pt idx="576">
                  <c:v>0.19189230680098851</c:v>
                </c:pt>
                <c:pt idx="577">
                  <c:v>0.19257420805407394</c:v>
                </c:pt>
                <c:pt idx="578">
                  <c:v>0.19347470430723426</c:v>
                </c:pt>
                <c:pt idx="579">
                  <c:v>0.19413584388895525</c:v>
                </c:pt>
                <c:pt idx="580">
                  <c:v>0.19492515713286632</c:v>
                </c:pt>
                <c:pt idx="581">
                  <c:v>0.19590652262770353</c:v>
                </c:pt>
                <c:pt idx="582">
                  <c:v>0.19679158696726307</c:v>
                </c:pt>
                <c:pt idx="583">
                  <c:v>0.19750495200039958</c:v>
                </c:pt>
                <c:pt idx="584">
                  <c:v>0.19795400583095024</c:v>
                </c:pt>
                <c:pt idx="585">
                  <c:v>0.19894793981774284</c:v>
                </c:pt>
                <c:pt idx="586">
                  <c:v>0.20000709832451297</c:v>
                </c:pt>
                <c:pt idx="587">
                  <c:v>0.2012038374699098</c:v>
                </c:pt>
                <c:pt idx="588">
                  <c:v>0.20172411962743905</c:v>
                </c:pt>
                <c:pt idx="589">
                  <c:v>0.202826729925421</c:v>
                </c:pt>
                <c:pt idx="590">
                  <c:v>0.20367106824696771</c:v>
                </c:pt>
                <c:pt idx="591">
                  <c:v>0.20417421547993753</c:v>
                </c:pt>
                <c:pt idx="592">
                  <c:v>0.20560123501688926</c:v>
                </c:pt>
                <c:pt idx="593">
                  <c:v>0.20660552900505219</c:v>
                </c:pt>
                <c:pt idx="594">
                  <c:v>0.20730604484629411</c:v>
                </c:pt>
                <c:pt idx="595">
                  <c:v>0.20787874044704829</c:v>
                </c:pt>
                <c:pt idx="596">
                  <c:v>0.2089165909683168</c:v>
                </c:pt>
                <c:pt idx="597">
                  <c:v>0.20979723707558984</c:v>
                </c:pt>
                <c:pt idx="598">
                  <c:v>0.21135287343882475</c:v>
                </c:pt>
                <c:pt idx="599">
                  <c:v>0.21188096223240574</c:v>
                </c:pt>
                <c:pt idx="600">
                  <c:v>0.21241743613507638</c:v>
                </c:pt>
                <c:pt idx="601">
                  <c:v>0.21358471732992823</c:v>
                </c:pt>
                <c:pt idx="602">
                  <c:v>0.21386849575433337</c:v>
                </c:pt>
                <c:pt idx="603">
                  <c:v>0.21519299409990705</c:v>
                </c:pt>
                <c:pt idx="604">
                  <c:v>0.2157930758124661</c:v>
                </c:pt>
                <c:pt idx="605">
                  <c:v>0.21706464684196086</c:v>
                </c:pt>
                <c:pt idx="606">
                  <c:v>0.21779392914246809</c:v>
                </c:pt>
                <c:pt idx="607">
                  <c:v>0.21853414317210515</c:v>
                </c:pt>
                <c:pt idx="608">
                  <c:v>0.22014693039300148</c:v>
                </c:pt>
                <c:pt idx="609">
                  <c:v>0.22098892977124873</c:v>
                </c:pt>
                <c:pt idx="610">
                  <c:v>0.22164005602684</c:v>
                </c:pt>
                <c:pt idx="611">
                  <c:v>0.2222620226336382</c:v>
                </c:pt>
                <c:pt idx="612">
                  <c:v>0.22400603456930454</c:v>
                </c:pt>
                <c:pt idx="613">
                  <c:v>0.22459778931526655</c:v>
                </c:pt>
                <c:pt idx="614">
                  <c:v>0.22585027785665546</c:v>
                </c:pt>
                <c:pt idx="615">
                  <c:v>0.22690710568226213</c:v>
                </c:pt>
                <c:pt idx="616">
                  <c:v>0.22797080878446008</c:v>
                </c:pt>
                <c:pt idx="617">
                  <c:v>0.2285715111591867</c:v>
                </c:pt>
                <c:pt idx="618">
                  <c:v>0.22946138930586513</c:v>
                </c:pt>
                <c:pt idx="619">
                  <c:v>0.23009951397735878</c:v>
                </c:pt>
                <c:pt idx="620">
                  <c:v>0.23186168317990699</c:v>
                </c:pt>
                <c:pt idx="621">
                  <c:v>0.23275280192307818</c:v>
                </c:pt>
                <c:pt idx="622">
                  <c:v>0.23374191221970175</c:v>
                </c:pt>
                <c:pt idx="623">
                  <c:v>0.23411592358583205</c:v>
                </c:pt>
                <c:pt idx="624">
                  <c:v>0.23459560229065968</c:v>
                </c:pt>
                <c:pt idx="625">
                  <c:v>0.23643046335647486</c:v>
                </c:pt>
                <c:pt idx="626">
                  <c:v>0.23778470680860447</c:v>
                </c:pt>
                <c:pt idx="627">
                  <c:v>0.23856211217533213</c:v>
                </c:pt>
                <c:pt idx="628">
                  <c:v>0.23977023048787438</c:v>
                </c:pt>
                <c:pt idx="629">
                  <c:v>0.24054976728028132</c:v>
                </c:pt>
                <c:pt idx="630">
                  <c:v>0.24192302708939606</c:v>
                </c:pt>
                <c:pt idx="631">
                  <c:v>0.24236175920478295</c:v>
                </c:pt>
                <c:pt idx="632">
                  <c:v>0.24339749841866329</c:v>
                </c:pt>
                <c:pt idx="633">
                  <c:v>0.2443142507758598</c:v>
                </c:pt>
                <c:pt idx="634">
                  <c:v>0.24616678707372058</c:v>
                </c:pt>
                <c:pt idx="635">
                  <c:v>0.24595875836205378</c:v>
                </c:pt>
                <c:pt idx="636">
                  <c:v>0.2474577456930708</c:v>
                </c:pt>
                <c:pt idx="637">
                  <c:v>0.24882118587130636</c:v>
                </c:pt>
                <c:pt idx="638">
                  <c:v>0.24959687745355918</c:v>
                </c:pt>
                <c:pt idx="639">
                  <c:v>0.25085621899881239</c:v>
                </c:pt>
                <c:pt idx="640">
                  <c:v>0.25179768206817915</c:v>
                </c:pt>
                <c:pt idx="641">
                  <c:v>0.25292761322481794</c:v>
                </c:pt>
                <c:pt idx="642">
                  <c:v>0.25391141878386808</c:v>
                </c:pt>
                <c:pt idx="643">
                  <c:v>0.25511579356237285</c:v>
                </c:pt>
                <c:pt idx="644">
                  <c:v>0.2565408666292206</c:v>
                </c:pt>
                <c:pt idx="645">
                  <c:v>0.2575546298050429</c:v>
                </c:pt>
                <c:pt idx="646">
                  <c:v>0.25888734041217454</c:v>
                </c:pt>
                <c:pt idx="647">
                  <c:v>0.25961164552455135</c:v>
                </c:pt>
                <c:pt idx="648">
                  <c:v>0.26047540246764933</c:v>
                </c:pt>
                <c:pt idx="649">
                  <c:v>0.26170749981839925</c:v>
                </c:pt>
                <c:pt idx="650">
                  <c:v>0.26248377140511808</c:v>
                </c:pt>
                <c:pt idx="651">
                  <c:v>0.26376977530741963</c:v>
                </c:pt>
                <c:pt idx="652">
                  <c:v>0.26494436185613834</c:v>
                </c:pt>
                <c:pt idx="653">
                  <c:v>0.26603853613325901</c:v>
                </c:pt>
                <c:pt idx="654">
                  <c:v>0.26747637122183293</c:v>
                </c:pt>
                <c:pt idx="655">
                  <c:v>0.2685623197058804</c:v>
                </c:pt>
                <c:pt idx="656">
                  <c:v>0.26927759642032423</c:v>
                </c:pt>
                <c:pt idx="657">
                  <c:v>0.27042366720090844</c:v>
                </c:pt>
                <c:pt idx="658">
                  <c:v>0.27141984263410401</c:v>
                </c:pt>
                <c:pt idx="659">
                  <c:v>0.27226934355702503</c:v>
                </c:pt>
                <c:pt idx="660">
                  <c:v>0.27351705780735008</c:v>
                </c:pt>
                <c:pt idx="661">
                  <c:v>0.2748079427232355</c:v>
                </c:pt>
                <c:pt idx="662">
                  <c:v>0.27663707039321606</c:v>
                </c:pt>
                <c:pt idx="663">
                  <c:v>0.27769649565613136</c:v>
                </c:pt>
                <c:pt idx="664">
                  <c:v>0.27860762235102376</c:v>
                </c:pt>
                <c:pt idx="665">
                  <c:v>0.27935220731706623</c:v>
                </c:pt>
                <c:pt idx="666">
                  <c:v>0.2800952216434518</c:v>
                </c:pt>
                <c:pt idx="667">
                  <c:v>0.28280314216930397</c:v>
                </c:pt>
                <c:pt idx="668">
                  <c:v>0.28280974473360382</c:v>
                </c:pt>
                <c:pt idx="669">
                  <c:v>0.2846238026750823</c:v>
                </c:pt>
                <c:pt idx="670">
                  <c:v>0.28569890733211012</c:v>
                </c:pt>
                <c:pt idx="671">
                  <c:v>0.28737265329263872</c:v>
                </c:pt>
                <c:pt idx="672">
                  <c:v>0.2877234228940731</c:v>
                </c:pt>
                <c:pt idx="673">
                  <c:v>0.28954275572319077</c:v>
                </c:pt>
                <c:pt idx="674">
                  <c:v>0.290753543616041</c:v>
                </c:pt>
                <c:pt idx="675">
                  <c:v>0.29144682015783663</c:v>
                </c:pt>
                <c:pt idx="676">
                  <c:v>0.29261510943286312</c:v>
                </c:pt>
                <c:pt idx="677">
                  <c:v>0.29442901452439302</c:v>
                </c:pt>
                <c:pt idx="678">
                  <c:v>0.29534459576454519</c:v>
                </c:pt>
                <c:pt idx="679">
                  <c:v>0.29601950148421363</c:v>
                </c:pt>
                <c:pt idx="680">
                  <c:v>0.29786728051296363</c:v>
                </c:pt>
                <c:pt idx="681">
                  <c:v>0.29890156067891333</c:v>
                </c:pt>
                <c:pt idx="682">
                  <c:v>0.30045551680862864</c:v>
                </c:pt>
                <c:pt idx="683">
                  <c:v>0.30150662097703712</c:v>
                </c:pt>
                <c:pt idx="684">
                  <c:v>0.30257392000728689</c:v>
                </c:pt>
                <c:pt idx="685">
                  <c:v>0.30385176872067993</c:v>
                </c:pt>
                <c:pt idx="686">
                  <c:v>0.3052299899365214</c:v>
                </c:pt>
                <c:pt idx="687">
                  <c:v>0.30689325147204832</c:v>
                </c:pt>
                <c:pt idx="688">
                  <c:v>0.30750750439228364</c:v>
                </c:pt>
                <c:pt idx="689">
                  <c:v>0.30900644950995526</c:v>
                </c:pt>
                <c:pt idx="690">
                  <c:v>0.31001887713535237</c:v>
                </c:pt>
                <c:pt idx="691">
                  <c:v>0.31185743257623949</c:v>
                </c:pt>
                <c:pt idx="692">
                  <c:v>0.31345467963772294</c:v>
                </c:pt>
                <c:pt idx="693">
                  <c:v>0.31398280037214948</c:v>
                </c:pt>
                <c:pt idx="694">
                  <c:v>0.31571210482896861</c:v>
                </c:pt>
                <c:pt idx="695">
                  <c:v>0.31691953230464076</c:v>
                </c:pt>
                <c:pt idx="696">
                  <c:v>0.31841205459249261</c:v>
                </c:pt>
                <c:pt idx="697">
                  <c:v>0.31960499298262568</c:v>
                </c:pt>
                <c:pt idx="698">
                  <c:v>0.32056904426176952</c:v>
                </c:pt>
                <c:pt idx="699">
                  <c:v>0.32175611971317131</c:v>
                </c:pt>
                <c:pt idx="700">
                  <c:v>0.32331647636646932</c:v>
                </c:pt>
                <c:pt idx="701">
                  <c:v>0.32417198024757488</c:v>
                </c:pt>
                <c:pt idx="702">
                  <c:v>0.32623349987854883</c:v>
                </c:pt>
                <c:pt idx="703">
                  <c:v>0.32730804127746438</c:v>
                </c:pt>
                <c:pt idx="704">
                  <c:v>0.32867444920828387</c:v>
                </c:pt>
                <c:pt idx="705">
                  <c:v>0.33006826468074352</c:v>
                </c:pt>
                <c:pt idx="706">
                  <c:v>0.33098454145020373</c:v>
                </c:pt>
                <c:pt idx="707">
                  <c:v>0.33237092776753652</c:v>
                </c:pt>
                <c:pt idx="708">
                  <c:v>0.33422310562898833</c:v>
                </c:pt>
                <c:pt idx="709">
                  <c:v>0.33550970752604187</c:v>
                </c:pt>
                <c:pt idx="710">
                  <c:v>0.33696423069529363</c:v>
                </c:pt>
                <c:pt idx="711">
                  <c:v>0.33837941511830721</c:v>
                </c:pt>
                <c:pt idx="712">
                  <c:v>0.33898220127149553</c:v>
                </c:pt>
                <c:pt idx="713">
                  <c:v>0.34114701062596076</c:v>
                </c:pt>
                <c:pt idx="714">
                  <c:v>0.34234782439738348</c:v>
                </c:pt>
                <c:pt idx="715">
                  <c:v>0.34341661654585892</c:v>
                </c:pt>
                <c:pt idx="716">
                  <c:v>0.34514646277577832</c:v>
                </c:pt>
                <c:pt idx="717">
                  <c:v>0.34629122153567149</c:v>
                </c:pt>
                <c:pt idx="718">
                  <c:v>0.34833297001807889</c:v>
                </c:pt>
                <c:pt idx="719">
                  <c:v>0.34974631790939298</c:v>
                </c:pt>
                <c:pt idx="720">
                  <c:v>0.35080290588974211</c:v>
                </c:pt>
                <c:pt idx="721">
                  <c:v>0.3523899596327999</c:v>
                </c:pt>
                <c:pt idx="722">
                  <c:v>0.35332210680569243</c:v>
                </c:pt>
                <c:pt idx="723">
                  <c:v>0.35566442106881213</c:v>
                </c:pt>
                <c:pt idx="724">
                  <c:v>0.35705646907568001</c:v>
                </c:pt>
                <c:pt idx="725">
                  <c:v>0.35845035497281708</c:v>
                </c:pt>
                <c:pt idx="726">
                  <c:v>0.35908333939953541</c:v>
                </c:pt>
                <c:pt idx="727">
                  <c:v>0.36073255748787048</c:v>
                </c:pt>
                <c:pt idx="728">
                  <c:v>0.36249807236236425</c:v>
                </c:pt>
                <c:pt idx="729">
                  <c:v>0.36383304713992282</c:v>
                </c:pt>
                <c:pt idx="730">
                  <c:v>0.36529603792968413</c:v>
                </c:pt>
                <c:pt idx="731">
                  <c:v>0.36627684983284275</c:v>
                </c:pt>
                <c:pt idx="732">
                  <c:v>0.36823515419249803</c:v>
                </c:pt>
                <c:pt idx="733">
                  <c:v>0.3700631248434863</c:v>
                </c:pt>
                <c:pt idx="734">
                  <c:v>0.37068047786224684</c:v>
                </c:pt>
                <c:pt idx="735">
                  <c:v>0.37215408056662852</c:v>
                </c:pt>
                <c:pt idx="736">
                  <c:v>0.37440544676575238</c:v>
                </c:pt>
                <c:pt idx="737">
                  <c:v>0.37616047750983517</c:v>
                </c:pt>
                <c:pt idx="738">
                  <c:v>0.3780923483400393</c:v>
                </c:pt>
                <c:pt idx="739">
                  <c:v>0.37903371403828384</c:v>
                </c:pt>
                <c:pt idx="740">
                  <c:v>0.38089451587710726</c:v>
                </c:pt>
                <c:pt idx="741">
                  <c:v>0.38187289036947314</c:v>
                </c:pt>
                <c:pt idx="742">
                  <c:v>0.38406857726862698</c:v>
                </c:pt>
                <c:pt idx="743">
                  <c:v>0.38518572856789862</c:v>
                </c:pt>
                <c:pt idx="744">
                  <c:v>0.38608213425055443</c:v>
                </c:pt>
                <c:pt idx="745">
                  <c:v>0.38825448928961898</c:v>
                </c:pt>
                <c:pt idx="746">
                  <c:v>0.38971604739768773</c:v>
                </c:pt>
                <c:pt idx="747">
                  <c:v>0.3918534442767766</c:v>
                </c:pt>
                <c:pt idx="748">
                  <c:v>0.39286934136812113</c:v>
                </c:pt>
                <c:pt idx="749">
                  <c:v>0.39469786785202288</c:v>
                </c:pt>
                <c:pt idx="750">
                  <c:v>0.39609462539765561</c:v>
                </c:pt>
                <c:pt idx="751">
                  <c:v>0.39748926916288935</c:v>
                </c:pt>
                <c:pt idx="752">
                  <c:v>0.39927449429411294</c:v>
                </c:pt>
                <c:pt idx="753">
                  <c:v>0.40060148292605152</c:v>
                </c:pt>
                <c:pt idx="754">
                  <c:v>0.40202805593158558</c:v>
                </c:pt>
                <c:pt idx="755">
                  <c:v>0.4036000829215603</c:v>
                </c:pt>
                <c:pt idx="756">
                  <c:v>0.4058045262446065</c:v>
                </c:pt>
                <c:pt idx="757">
                  <c:v>0.40692207898695226</c:v>
                </c:pt>
                <c:pt idx="758">
                  <c:v>0.40845862247224041</c:v>
                </c:pt>
                <c:pt idx="759">
                  <c:v>0.41010021126132945</c:v>
                </c:pt>
                <c:pt idx="760">
                  <c:v>0.41240496040211111</c:v>
                </c:pt>
                <c:pt idx="761">
                  <c:v>0.41335151517931612</c:v>
                </c:pt>
                <c:pt idx="762">
                  <c:v>0.41531805786432963</c:v>
                </c:pt>
                <c:pt idx="763">
                  <c:v>0.41698641421498922</c:v>
                </c:pt>
                <c:pt idx="764">
                  <c:v>0.41836474322538592</c:v>
                </c:pt>
                <c:pt idx="765">
                  <c:v>0.42032979612568222</c:v>
                </c:pt>
                <c:pt idx="766">
                  <c:v>0.42279726063191025</c:v>
                </c:pt>
                <c:pt idx="767">
                  <c:v>0.42319359044576149</c:v>
                </c:pt>
                <c:pt idx="768">
                  <c:v>0.42527499125440738</c:v>
                </c:pt>
                <c:pt idx="769">
                  <c:v>0.42723799198027762</c:v>
                </c:pt>
                <c:pt idx="770">
                  <c:v>0.42851406378088286</c:v>
                </c:pt>
                <c:pt idx="771">
                  <c:v>0.43018340004858735</c:v>
                </c:pt>
                <c:pt idx="772">
                  <c:v>0.43155943741041847</c:v>
                </c:pt>
                <c:pt idx="773">
                  <c:v>0.43410119272785591</c:v>
                </c:pt>
                <c:pt idx="774">
                  <c:v>0.43501981859663152</c:v>
                </c:pt>
                <c:pt idx="775">
                  <c:v>0.43754632134651184</c:v>
                </c:pt>
                <c:pt idx="776">
                  <c:v>0.43920820854110376</c:v>
                </c:pt>
                <c:pt idx="777">
                  <c:v>0.44038848572762407</c:v>
                </c:pt>
                <c:pt idx="778">
                  <c:v>0.44222939618670426</c:v>
                </c:pt>
                <c:pt idx="779">
                  <c:v>0.4443201379321749</c:v>
                </c:pt>
                <c:pt idx="780">
                  <c:v>0.44643437171084221</c:v>
                </c:pt>
                <c:pt idx="781">
                  <c:v>0.44761823175228682</c:v>
                </c:pt>
                <c:pt idx="782">
                  <c:v>0.44947394076864189</c:v>
                </c:pt>
                <c:pt idx="783">
                  <c:v>0.45065689495436539</c:v>
                </c:pt>
                <c:pt idx="784">
                  <c:v>0.45309300898604349</c:v>
                </c:pt>
                <c:pt idx="785">
                  <c:v>0.45460795552215028</c:v>
                </c:pt>
                <c:pt idx="786">
                  <c:v>0.45683002120283389</c:v>
                </c:pt>
                <c:pt idx="787">
                  <c:v>0.45828064764970011</c:v>
                </c:pt>
                <c:pt idx="788">
                  <c:v>0.46071042446558425</c:v>
                </c:pt>
                <c:pt idx="789">
                  <c:v>0.46254115223432074</c:v>
                </c:pt>
                <c:pt idx="790">
                  <c:v>0.46343583252052639</c:v>
                </c:pt>
                <c:pt idx="791">
                  <c:v>0.46565403836937502</c:v>
                </c:pt>
                <c:pt idx="792">
                  <c:v>0.46731725580634914</c:v>
                </c:pt>
                <c:pt idx="793">
                  <c:v>0.46933518383704442</c:v>
                </c:pt>
                <c:pt idx="794">
                  <c:v>0.47041037194690544</c:v>
                </c:pt>
                <c:pt idx="795">
                  <c:v>0.47264620085102055</c:v>
                </c:pt>
                <c:pt idx="796">
                  <c:v>0.47447582349387413</c:v>
                </c:pt>
                <c:pt idx="797">
                  <c:v>0.47595056304911343</c:v>
                </c:pt>
                <c:pt idx="798">
                  <c:v>0.47813327916931481</c:v>
                </c:pt>
                <c:pt idx="799">
                  <c:v>0.48052323223575411</c:v>
                </c:pt>
                <c:pt idx="800">
                  <c:v>0.48256832335816313</c:v>
                </c:pt>
                <c:pt idx="801">
                  <c:v>0.48378483362448976</c:v>
                </c:pt>
                <c:pt idx="802">
                  <c:v>0.48577096310065626</c:v>
                </c:pt>
                <c:pt idx="803">
                  <c:v>0.48761942483032572</c:v>
                </c:pt>
                <c:pt idx="804">
                  <c:v>0.49012004358466188</c:v>
                </c:pt>
                <c:pt idx="805">
                  <c:v>0.49166142761207032</c:v>
                </c:pt>
                <c:pt idx="806">
                  <c:v>0.4941840721379675</c:v>
                </c:pt>
                <c:pt idx="807">
                  <c:v>0.49521079486453062</c:v>
                </c:pt>
                <c:pt idx="808">
                  <c:v>0.49740352622045875</c:v>
                </c:pt>
                <c:pt idx="809">
                  <c:v>0.49900683711070642</c:v>
                </c:pt>
                <c:pt idx="810">
                  <c:v>0.50080975816625251</c:v>
                </c:pt>
                <c:pt idx="811">
                  <c:v>0.50204961749384991</c:v>
                </c:pt>
                <c:pt idx="812">
                  <c:v>0.50519666767575078</c:v>
                </c:pt>
                <c:pt idx="813">
                  <c:v>0.50704807826949383</c:v>
                </c:pt>
                <c:pt idx="814">
                  <c:v>0.50860567555761271</c:v>
                </c:pt>
                <c:pt idx="815">
                  <c:v>0.51036773679740499</c:v>
                </c:pt>
                <c:pt idx="816">
                  <c:v>0.51285447947066376</c:v>
                </c:pt>
                <c:pt idx="817">
                  <c:v>0.5145449220334356</c:v>
                </c:pt>
                <c:pt idx="818">
                  <c:v>0.517129386165737</c:v>
                </c:pt>
                <c:pt idx="819">
                  <c:v>0.51892542002133368</c:v>
                </c:pt>
                <c:pt idx="820">
                  <c:v>0.52091328772743606</c:v>
                </c:pt>
                <c:pt idx="821">
                  <c:v>0.52219563313447948</c:v>
                </c:pt>
                <c:pt idx="822">
                  <c:v>0.52416879881582856</c:v>
                </c:pt>
                <c:pt idx="823">
                  <c:v>0.52685704581754633</c:v>
                </c:pt>
                <c:pt idx="824">
                  <c:v>0.52849479840809765</c:v>
                </c:pt>
                <c:pt idx="825">
                  <c:v>0.53117397107809738</c:v>
                </c:pt>
                <c:pt idx="826">
                  <c:v>0.53231089479005833</c:v>
                </c:pt>
                <c:pt idx="827">
                  <c:v>0.53480062147810581</c:v>
                </c:pt>
                <c:pt idx="828">
                  <c:v>0.53686076354771151</c:v>
                </c:pt>
                <c:pt idx="829">
                  <c:v>0.53871876712542655</c:v>
                </c:pt>
                <c:pt idx="830">
                  <c:v>0.54029166355861846</c:v>
                </c:pt>
                <c:pt idx="831">
                  <c:v>0.54260760866519042</c:v>
                </c:pt>
                <c:pt idx="832">
                  <c:v>0.54503435548330603</c:v>
                </c:pt>
                <c:pt idx="833">
                  <c:v>0.54758677702112646</c:v>
                </c:pt>
                <c:pt idx="834">
                  <c:v>0.54943623900652661</c:v>
                </c:pt>
                <c:pt idx="835">
                  <c:v>0.55076165663683441</c:v>
                </c:pt>
                <c:pt idx="836">
                  <c:v>0.55344922357853166</c:v>
                </c:pt>
                <c:pt idx="837">
                  <c:v>0.55516237621699849</c:v>
                </c:pt>
                <c:pt idx="838">
                  <c:v>0.55735586965622219</c:v>
                </c:pt>
                <c:pt idx="839">
                  <c:v>0.55972660846852096</c:v>
                </c:pt>
                <c:pt idx="840">
                  <c:v>0.56112527044426919</c:v>
                </c:pt>
                <c:pt idx="841">
                  <c:v>0.56296734609161048</c:v>
                </c:pt>
                <c:pt idx="842">
                  <c:v>0.56578880188617453</c:v>
                </c:pt>
                <c:pt idx="843">
                  <c:v>0.56774980602080027</c:v>
                </c:pt>
                <c:pt idx="844">
                  <c:v>0.56934298415524931</c:v>
                </c:pt>
                <c:pt idx="845">
                  <c:v>0.57228217016592242</c:v>
                </c:pt>
                <c:pt idx="846">
                  <c:v>0.57450263764557208</c:v>
                </c:pt>
                <c:pt idx="847">
                  <c:v>0.57703788915301768</c:v>
                </c:pt>
                <c:pt idx="848">
                  <c:v>0.57834248446285752</c:v>
                </c:pt>
                <c:pt idx="849">
                  <c:v>0.57979160406518282</c:v>
                </c:pt>
                <c:pt idx="850">
                  <c:v>0.58310201141528606</c:v>
                </c:pt>
                <c:pt idx="851">
                  <c:v>0.5855896399333772</c:v>
                </c:pt>
                <c:pt idx="852">
                  <c:v>0.58667020125428682</c:v>
                </c:pt>
                <c:pt idx="853">
                  <c:v>0.58872797347717742</c:v>
                </c:pt>
                <c:pt idx="854">
                  <c:v>0.59037627966525075</c:v>
                </c:pt>
                <c:pt idx="855">
                  <c:v>0.59307712584546113</c:v>
                </c:pt>
                <c:pt idx="856">
                  <c:v>0.59608835200821653</c:v>
                </c:pt>
                <c:pt idx="857">
                  <c:v>0.59839737960707751</c:v>
                </c:pt>
                <c:pt idx="858">
                  <c:v>0.6008323925584782</c:v>
                </c:pt>
                <c:pt idx="859">
                  <c:v>0.6026260437414237</c:v>
                </c:pt>
                <c:pt idx="860">
                  <c:v>0.60451334449718652</c:v>
                </c:pt>
                <c:pt idx="861">
                  <c:v>0.60668419662901885</c:v>
                </c:pt>
                <c:pt idx="862">
                  <c:v>0.60800146465185745</c:v>
                </c:pt>
                <c:pt idx="863">
                  <c:v>0.61127184379201505</c:v>
                </c:pt>
                <c:pt idx="864">
                  <c:v>0.61403631223688926</c:v>
                </c:pt>
                <c:pt idx="865">
                  <c:v>0.61604797538465772</c:v>
                </c:pt>
                <c:pt idx="866">
                  <c:v>0.61876127159398941</c:v>
                </c:pt>
                <c:pt idx="867">
                  <c:v>0.61967404718372943</c:v>
                </c:pt>
                <c:pt idx="868">
                  <c:v>0.62212032618259994</c:v>
                </c:pt>
                <c:pt idx="869">
                  <c:v>0.62500640507891603</c:v>
                </c:pt>
                <c:pt idx="870">
                  <c:v>0.62785247282026369</c:v>
                </c:pt>
                <c:pt idx="871">
                  <c:v>0.62888266481319899</c:v>
                </c:pt>
                <c:pt idx="872">
                  <c:v>0.63161877842296099</c:v>
                </c:pt>
                <c:pt idx="873">
                  <c:v>0.63449965922314566</c:v>
                </c:pt>
                <c:pt idx="874">
                  <c:v>0.63635662499541767</c:v>
                </c:pt>
                <c:pt idx="875">
                  <c:v>0.63824141547920088</c:v>
                </c:pt>
                <c:pt idx="876">
                  <c:v>0.64098404062137704</c:v>
                </c:pt>
                <c:pt idx="877">
                  <c:v>0.64428232557596932</c:v>
                </c:pt>
                <c:pt idx="878">
                  <c:v>0.64609528220384804</c:v>
                </c:pt>
                <c:pt idx="879">
                  <c:v>0.64805710882241951</c:v>
                </c:pt>
                <c:pt idx="880">
                  <c:v>0.65061633420531673</c:v>
                </c:pt>
                <c:pt idx="881">
                  <c:v>0.65176767633210309</c:v>
                </c:pt>
                <c:pt idx="882">
                  <c:v>0.65475241963795094</c:v>
                </c:pt>
                <c:pt idx="883">
                  <c:v>0.65794208976333979</c:v>
                </c:pt>
                <c:pt idx="884">
                  <c:v>0.65961307705375605</c:v>
                </c:pt>
                <c:pt idx="885">
                  <c:v>0.66158974505937362</c:v>
                </c:pt>
                <c:pt idx="886">
                  <c:v>0.66487197303474999</c:v>
                </c:pt>
                <c:pt idx="887">
                  <c:v>0.66725843518852446</c:v>
                </c:pt>
                <c:pt idx="888">
                  <c:v>0.66971223493308785</c:v>
                </c:pt>
                <c:pt idx="889">
                  <c:v>0.67189098513430734</c:v>
                </c:pt>
                <c:pt idx="890">
                  <c:v>0.67415497561118742</c:v>
                </c:pt>
                <c:pt idx="891">
                  <c:v>0.6765714011355759</c:v>
                </c:pt>
                <c:pt idx="892">
                  <c:v>0.67884917893184593</c:v>
                </c:pt>
                <c:pt idx="893">
                  <c:v>0.68083218842659576</c:v>
                </c:pt>
                <c:pt idx="894">
                  <c:v>0.68418132924833797</c:v>
                </c:pt>
                <c:pt idx="895">
                  <c:v>0.68698858272717578</c:v>
                </c:pt>
                <c:pt idx="896">
                  <c:v>0.68805695964451763</c:v>
                </c:pt>
                <c:pt idx="897">
                  <c:v>0.6912182032327483</c:v>
                </c:pt>
                <c:pt idx="898">
                  <c:v>0.69357847742492473</c:v>
                </c:pt>
                <c:pt idx="899">
                  <c:v>0.69659374710447342</c:v>
                </c:pt>
                <c:pt idx="900">
                  <c:v>0.69789351410486944</c:v>
                </c:pt>
                <c:pt idx="901">
                  <c:v>0.70052359095933858</c:v>
                </c:pt>
                <c:pt idx="902">
                  <c:v>0.7032524921505372</c:v>
                </c:pt>
                <c:pt idx="903">
                  <c:v>0.70621232436025905</c:v>
                </c:pt>
                <c:pt idx="904">
                  <c:v>0.70773485246910905</c:v>
                </c:pt>
                <c:pt idx="905">
                  <c:v>0.71131351605619975</c:v>
                </c:pt>
                <c:pt idx="906">
                  <c:v>0.71394760639885912</c:v>
                </c:pt>
                <c:pt idx="907">
                  <c:v>0.71582123122229535</c:v>
                </c:pt>
                <c:pt idx="908">
                  <c:v>0.71869824419930983</c:v>
                </c:pt>
                <c:pt idx="909">
                  <c:v>0.7212344476999839</c:v>
                </c:pt>
                <c:pt idx="910">
                  <c:v>0.72310269279136552</c:v>
                </c:pt>
                <c:pt idx="911">
                  <c:v>0.72596956923718203</c:v>
                </c:pt>
                <c:pt idx="912">
                  <c:v>0.72846035199750381</c:v>
                </c:pt>
                <c:pt idx="913">
                  <c:v>0.73108231922846467</c:v>
                </c:pt>
                <c:pt idx="914">
                  <c:v>0.73364505503194366</c:v>
                </c:pt>
                <c:pt idx="915">
                  <c:v>0.73619091745526366</c:v>
                </c:pt>
                <c:pt idx="916">
                  <c:v>0.7381114864908862</c:v>
                </c:pt>
                <c:pt idx="917">
                  <c:v>0.74104866682611215</c:v>
                </c:pt>
                <c:pt idx="918">
                  <c:v>0.74252608709277523</c:v>
                </c:pt>
                <c:pt idx="919">
                  <c:v>0.74656957661692869</c:v>
                </c:pt>
                <c:pt idx="920">
                  <c:v>0.74889243216856816</c:v>
                </c:pt>
                <c:pt idx="921">
                  <c:v>0.75136266396131002</c:v>
                </c:pt>
                <c:pt idx="922">
                  <c:v>0.75410045640208967</c:v>
                </c:pt>
                <c:pt idx="923">
                  <c:v>0.75693108059088543</c:v>
                </c:pt>
                <c:pt idx="924">
                  <c:v>0.75872172657039105</c:v>
                </c:pt>
                <c:pt idx="925">
                  <c:v>0.76264826232573324</c:v>
                </c:pt>
                <c:pt idx="926">
                  <c:v>0.76483192178417159</c:v>
                </c:pt>
                <c:pt idx="927">
                  <c:v>0.76806781481480502</c:v>
                </c:pt>
                <c:pt idx="928">
                  <c:v>0.76924304747826822</c:v>
                </c:pt>
                <c:pt idx="929">
                  <c:v>0.7728509905264459</c:v>
                </c:pt>
                <c:pt idx="930">
                  <c:v>0.77505870265217047</c:v>
                </c:pt>
                <c:pt idx="931">
                  <c:v>0.77799365373893892</c:v>
                </c:pt>
                <c:pt idx="932">
                  <c:v>0.77964852536061424</c:v>
                </c:pt>
                <c:pt idx="933">
                  <c:v>0.7830197015311422</c:v>
                </c:pt>
                <c:pt idx="934">
                  <c:v>0.78614723495424954</c:v>
                </c:pt>
                <c:pt idx="935">
                  <c:v>0.78794214702317245</c:v>
                </c:pt>
                <c:pt idx="936">
                  <c:v>0.79129722007035586</c:v>
                </c:pt>
                <c:pt idx="937">
                  <c:v>0.79356683811717399</c:v>
                </c:pt>
                <c:pt idx="938">
                  <c:v>0.79606308187364538</c:v>
                </c:pt>
                <c:pt idx="939">
                  <c:v>0.79938504448815184</c:v>
                </c:pt>
                <c:pt idx="940">
                  <c:v>0.80296496854714949</c:v>
                </c:pt>
                <c:pt idx="941">
                  <c:v>0.8040698333248979</c:v>
                </c:pt>
                <c:pt idx="942">
                  <c:v>0.80720196603317285</c:v>
                </c:pt>
                <c:pt idx="943">
                  <c:v>0.80999961982099422</c:v>
                </c:pt>
                <c:pt idx="944">
                  <c:v>0.81235394302435049</c:v>
                </c:pt>
                <c:pt idx="945">
                  <c:v>0.81532967316591942</c:v>
                </c:pt>
                <c:pt idx="946">
                  <c:v>0.81837950370480061</c:v>
                </c:pt>
                <c:pt idx="947">
                  <c:v>0.82083540503624053</c:v>
                </c:pt>
                <c:pt idx="948">
                  <c:v>0.82285934724136467</c:v>
                </c:pt>
                <c:pt idx="949">
                  <c:v>0.82683342058691001</c:v>
                </c:pt>
                <c:pt idx="950">
                  <c:v>0.82959029777495696</c:v>
                </c:pt>
                <c:pt idx="951">
                  <c:v>0.83211077619267004</c:v>
                </c:pt>
                <c:pt idx="952">
                  <c:v>0.83454064466202915</c:v>
                </c:pt>
                <c:pt idx="953">
                  <c:v>0.83763942093957522</c:v>
                </c:pt>
                <c:pt idx="954">
                  <c:v>0.84013584996614221</c:v>
                </c:pt>
                <c:pt idx="955">
                  <c:v>0.84335401536661769</c:v>
                </c:pt>
                <c:pt idx="956">
                  <c:v>0.84559781719966332</c:v>
                </c:pt>
                <c:pt idx="957">
                  <c:v>0.84832804245748783</c:v>
                </c:pt>
                <c:pt idx="958">
                  <c:v>0.85154718331558166</c:v>
                </c:pt>
                <c:pt idx="959">
                  <c:v>0.8544775086324683</c:v>
                </c:pt>
                <c:pt idx="960">
                  <c:v>0.85697795794946763</c:v>
                </c:pt>
                <c:pt idx="961">
                  <c:v>0.85975245174044423</c:v>
                </c:pt>
                <c:pt idx="962">
                  <c:v>0.86160780616156585</c:v>
                </c:pt>
                <c:pt idx="963">
                  <c:v>0.8660560050510665</c:v>
                </c:pt>
                <c:pt idx="964">
                  <c:v>0.86878175892901544</c:v>
                </c:pt>
                <c:pt idx="965">
                  <c:v>0.87083263924706822</c:v>
                </c:pt>
                <c:pt idx="966">
                  <c:v>0.8739819016382504</c:v>
                </c:pt>
                <c:pt idx="967">
                  <c:v>0.87590264466671075</c:v>
                </c:pt>
                <c:pt idx="968">
                  <c:v>0.87894175807751873</c:v>
                </c:pt>
                <c:pt idx="969">
                  <c:v>0.88186575329640948</c:v>
                </c:pt>
                <c:pt idx="970">
                  <c:v>0.88515650842959381</c:v>
                </c:pt>
                <c:pt idx="971">
                  <c:v>0.88776093776351261</c:v>
                </c:pt>
                <c:pt idx="972">
                  <c:v>0.89056047276463601</c:v>
                </c:pt>
                <c:pt idx="973">
                  <c:v>0.8937472120792509</c:v>
                </c:pt>
                <c:pt idx="974">
                  <c:v>0.89655301203323945</c:v>
                </c:pt>
                <c:pt idx="975">
                  <c:v>0.89953449238187866</c:v>
                </c:pt>
                <c:pt idx="976">
                  <c:v>0.90274275180963826</c:v>
                </c:pt>
                <c:pt idx="977">
                  <c:v>0.90541213692997158</c:v>
                </c:pt>
                <c:pt idx="978">
                  <c:v>0.9084282737851257</c:v>
                </c:pt>
                <c:pt idx="979">
                  <c:v>0.9101368890959376</c:v>
                </c:pt>
                <c:pt idx="980">
                  <c:v>0.91409957426164912</c:v>
                </c:pt>
                <c:pt idx="981">
                  <c:v>0.91641354985971157</c:v>
                </c:pt>
                <c:pt idx="982">
                  <c:v>0.91912614814560556</c:v>
                </c:pt>
                <c:pt idx="983">
                  <c:v>0.92302346055265827</c:v>
                </c:pt>
                <c:pt idx="984">
                  <c:v>0.92539212744185773</c:v>
                </c:pt>
                <c:pt idx="985">
                  <c:v>0.92860954810168672</c:v>
                </c:pt>
                <c:pt idx="986">
                  <c:v>0.93139791349794088</c:v>
                </c:pt>
                <c:pt idx="987">
                  <c:v>0.93401263827357206</c:v>
                </c:pt>
                <c:pt idx="988">
                  <c:v>0.93737550924851065</c:v>
                </c:pt>
                <c:pt idx="989">
                  <c:v>0.9399903391695148</c:v>
                </c:pt>
                <c:pt idx="990">
                  <c:v>0.94379213721000665</c:v>
                </c:pt>
                <c:pt idx="991">
                  <c:v>0.9460301792199175</c:v>
                </c:pt>
                <c:pt idx="992">
                  <c:v>0.94845714872554709</c:v>
                </c:pt>
                <c:pt idx="993">
                  <c:v>0.95277500967940776</c:v>
                </c:pt>
                <c:pt idx="994">
                  <c:v>0.95529849496008201</c:v>
                </c:pt>
                <c:pt idx="995">
                  <c:v>0.95841854137209648</c:v>
                </c:pt>
                <c:pt idx="996">
                  <c:v>0.96135005939577278</c:v>
                </c:pt>
                <c:pt idx="997">
                  <c:v>0.96475706243710302</c:v>
                </c:pt>
                <c:pt idx="998">
                  <c:v>0.96642640932763557</c:v>
                </c:pt>
                <c:pt idx="999">
                  <c:v>0.9700122145743324</c:v>
                </c:pt>
                <c:pt idx="1000">
                  <c:v>0.97281567510946643</c:v>
                </c:pt>
                <c:pt idx="1001">
                  <c:v>0.97529251779050619</c:v>
                </c:pt>
                <c:pt idx="1002">
                  <c:v>0.97832892140000172</c:v>
                </c:pt>
                <c:pt idx="1003">
                  <c:v>0.98105209239549018</c:v>
                </c:pt>
                <c:pt idx="1004">
                  <c:v>0.98512168665938382</c:v>
                </c:pt>
                <c:pt idx="1005">
                  <c:v>0.98735380849888765</c:v>
                </c:pt>
                <c:pt idx="1006">
                  <c:v>0.99115846439590249</c:v>
                </c:pt>
                <c:pt idx="1007">
                  <c:v>0.99431600725693448</c:v>
                </c:pt>
                <c:pt idx="1008">
                  <c:v>0.9959374841630293</c:v>
                </c:pt>
                <c:pt idx="1009">
                  <c:v>0.99968131536967531</c:v>
                </c:pt>
                <c:pt idx="1010">
                  <c:v>1.0025950313067553</c:v>
                </c:pt>
                <c:pt idx="1011">
                  <c:v>1.0062906555784616</c:v>
                </c:pt>
                <c:pt idx="1012">
                  <c:v>1.0079664762132374</c:v>
                </c:pt>
                <c:pt idx="1013">
                  <c:v>1.0124863614137405</c:v>
                </c:pt>
                <c:pt idx="1014">
                  <c:v>1.0156326468067625</c:v>
                </c:pt>
                <c:pt idx="1015">
                  <c:v>1.0182633511932</c:v>
                </c:pt>
                <c:pt idx="1016">
                  <c:v>1.0204307997980124</c:v>
                </c:pt>
                <c:pt idx="1017">
                  <c:v>1.0231312480201917</c:v>
                </c:pt>
                <c:pt idx="1018">
                  <c:v>1.0265311871827176</c:v>
                </c:pt>
                <c:pt idx="1019">
                  <c:v>1.0304898697825482</c:v>
                </c:pt>
                <c:pt idx="1020">
                  <c:v>1.0338048837405898</c:v>
                </c:pt>
                <c:pt idx="1021">
                  <c:v>1.03650041890169</c:v>
                </c:pt>
                <c:pt idx="1022">
                  <c:v>1.039608271284622</c:v>
                </c:pt>
                <c:pt idx="1023">
                  <c:v>1.0424872293321101</c:v>
                </c:pt>
                <c:pt idx="1024">
                  <c:v>1.0458783276607875</c:v>
                </c:pt>
                <c:pt idx="1025">
                  <c:v>1.0483684833112425</c:v>
                </c:pt>
                <c:pt idx="1026">
                  <c:v>1.0518679489980249</c:v>
                </c:pt>
                <c:pt idx="1027">
                  <c:v>1.0546332623596495</c:v>
                </c:pt>
                <c:pt idx="1028">
                  <c:v>1.0579660839586571</c:v>
                </c:pt>
                <c:pt idx="1029">
                  <c:v>1.0616516465316175</c:v>
                </c:pt>
                <c:pt idx="1030">
                  <c:v>1.0634623389891822</c:v>
                </c:pt>
                <c:pt idx="1031">
                  <c:v>1.0679186671661274</c:v>
                </c:pt>
                <c:pt idx="1032">
                  <c:v>1.0703562083214151</c:v>
                </c:pt>
                <c:pt idx="1033">
                  <c:v>1.0742824841382359</c:v>
                </c:pt>
                <c:pt idx="1034">
                  <c:v>1.0762714832240821</c:v>
                </c:pt>
                <c:pt idx="1035">
                  <c:v>1.0793481683608228</c:v>
                </c:pt>
                <c:pt idx="1036">
                  <c:v>1.082784170004778</c:v>
                </c:pt>
                <c:pt idx="1037">
                  <c:v>1.0851695792867901</c:v>
                </c:pt>
                <c:pt idx="1038">
                  <c:v>1.0894807137623399</c:v>
                </c:pt>
                <c:pt idx="1039">
                  <c:v>1.0923370489116355</c:v>
                </c:pt>
                <c:pt idx="1040">
                  <c:v>1.0949100421396945</c:v>
                </c:pt>
                <c:pt idx="1041">
                  <c:v>1.0975465270264877</c:v>
                </c:pt>
                <c:pt idx="1042">
                  <c:v>1.1014295798270399</c:v>
                </c:pt>
                <c:pt idx="1043">
                  <c:v>1.1044064484715623</c:v>
                </c:pt>
                <c:pt idx="1044">
                  <c:v>1.1070928805655751</c:v>
                </c:pt>
                <c:pt idx="1045">
                  <c:v>1.1109698046400525</c:v>
                </c:pt>
                <c:pt idx="1046">
                  <c:v>1.1142329549015808</c:v>
                </c:pt>
                <c:pt idx="1047">
                  <c:v>1.1172009574824897</c:v>
                </c:pt>
                <c:pt idx="1048">
                  <c:v>1.1200031389410283</c:v>
                </c:pt>
                <c:pt idx="1049">
                  <c:v>1.123218837011533</c:v>
                </c:pt>
                <c:pt idx="1050">
                  <c:v>1.1263629611046007</c:v>
                </c:pt>
                <c:pt idx="1051">
                  <c:v>1.1293803255572701</c:v>
                </c:pt>
                <c:pt idx="1052">
                  <c:v>1.1334736393832157</c:v>
                </c:pt>
                <c:pt idx="1053">
                  <c:v>1.1367910992729471</c:v>
                </c:pt>
                <c:pt idx="1054">
                  <c:v>1.1389161888440149</c:v>
                </c:pt>
                <c:pt idx="1055">
                  <c:v>1.1429451928912204</c:v>
                </c:pt>
                <c:pt idx="1056">
                  <c:v>1.14493524513684</c:v>
                </c:pt>
                <c:pt idx="1057">
                  <c:v>1.1478594639808679</c:v>
                </c:pt>
                <c:pt idx="1058">
                  <c:v>1.1517871470012229</c:v>
                </c:pt>
                <c:pt idx="1059">
                  <c:v>1.1548987532040298</c:v>
                </c:pt>
                <c:pt idx="1060">
                  <c:v>1.15817024752385</c:v>
                </c:pt>
                <c:pt idx="1061">
                  <c:v>1.1618189483239449</c:v>
                </c:pt>
                <c:pt idx="1062">
                  <c:v>1.1640108023965605</c:v>
                </c:pt>
                <c:pt idx="1063">
                  <c:v>1.16670922996319</c:v>
                </c:pt>
                <c:pt idx="1064">
                  <c:v>1.1712315836748675</c:v>
                </c:pt>
                <c:pt idx="1065">
                  <c:v>1.1739155961124621</c:v>
                </c:pt>
                <c:pt idx="1066">
                  <c:v>1.1771499647869859</c:v>
                </c:pt>
                <c:pt idx="1067">
                  <c:v>1.18042814388989</c:v>
                </c:pt>
                <c:pt idx="1068">
                  <c:v>1.1836768932934074</c:v>
                </c:pt>
                <c:pt idx="1069">
                  <c:v>1.1863794738008704</c:v>
                </c:pt>
                <c:pt idx="1070">
                  <c:v>1.1896437321470399</c:v>
                </c:pt>
                <c:pt idx="1071">
                  <c:v>1.1930338254984725</c:v>
                </c:pt>
                <c:pt idx="1072">
                  <c:v>1.1965424284538584</c:v>
                </c:pt>
                <c:pt idx="1073">
                  <c:v>1.1997146835443846</c:v>
                </c:pt>
                <c:pt idx="1074">
                  <c:v>1.20222796648413</c:v>
                </c:pt>
                <c:pt idx="1075">
                  <c:v>1.205422150420417</c:v>
                </c:pt>
                <c:pt idx="1076">
                  <c:v>1.2087349561842298</c:v>
                </c:pt>
                <c:pt idx="1077">
                  <c:v>1.2123063602905899</c:v>
                </c:pt>
                <c:pt idx="1078">
                  <c:v>1.2153503354389874</c:v>
                </c:pt>
                <c:pt idx="1079">
                  <c:v>1.2184780755137856</c:v>
                </c:pt>
                <c:pt idx="1080">
                  <c:v>1.2210407168346471</c:v>
                </c:pt>
                <c:pt idx="1081">
                  <c:v>1.2252669774069869</c:v>
                </c:pt>
                <c:pt idx="1082">
                  <c:v>1.2280257561723946</c:v>
                </c:pt>
                <c:pt idx="1083">
                  <c:v>1.2313010307591146</c:v>
                </c:pt>
                <c:pt idx="1084">
                  <c:v>1.2345938912324894</c:v>
                </c:pt>
                <c:pt idx="1085">
                  <c:v>1.2374552653454476</c:v>
                </c:pt>
                <c:pt idx="1086">
                  <c:v>1.241099608038984</c:v>
                </c:pt>
                <c:pt idx="1087">
                  <c:v>1.2435738831926546</c:v>
                </c:pt>
                <c:pt idx="1088">
                  <c:v>1.2475490516250745</c:v>
                </c:pt>
                <c:pt idx="1089">
                  <c:v>1.2503891585944376</c:v>
                </c:pt>
                <c:pt idx="1090">
                  <c:v>1.2526343140490295</c:v>
                </c:pt>
                <c:pt idx="1091">
                  <c:v>1.2561335943777778</c:v>
                </c:pt>
                <c:pt idx="1092">
                  <c:v>1.260293218160772</c:v>
                </c:pt>
                <c:pt idx="1093">
                  <c:v>1.2629857344198301</c:v>
                </c:pt>
                <c:pt idx="1094">
                  <c:v>1.2661805713690579</c:v>
                </c:pt>
                <c:pt idx="1095">
                  <c:v>1.2695357361654174</c:v>
                </c:pt>
                <c:pt idx="1096">
                  <c:v>1.2723004686593073</c:v>
                </c:pt>
                <c:pt idx="1097">
                  <c:v>1.2761647331451647</c:v>
                </c:pt>
                <c:pt idx="1098">
                  <c:v>1.2790345306120521</c:v>
                </c:pt>
                <c:pt idx="1099">
                  <c:v>1.282341605994282</c:v>
                </c:pt>
                <c:pt idx="1100">
                  <c:v>1.2850859759220357</c:v>
                </c:pt>
                <c:pt idx="1101">
                  <c:v>1.2879929634719849</c:v>
                </c:pt>
                <c:pt idx="1102">
                  <c:v>1.291835088917952</c:v>
                </c:pt>
                <c:pt idx="1103">
                  <c:v>1.2952781454815501</c:v>
                </c:pt>
                <c:pt idx="1104">
                  <c:v>1.2976837753328474</c:v>
                </c:pt>
                <c:pt idx="1105">
                  <c:v>1.3004348983410421</c:v>
                </c:pt>
                <c:pt idx="1106">
                  <c:v>1.3038576733251475</c:v>
                </c:pt>
                <c:pt idx="1107">
                  <c:v>1.3072813583046816</c:v>
                </c:pt>
                <c:pt idx="1108">
                  <c:v>1.3105959267503731</c:v>
                </c:pt>
                <c:pt idx="1109">
                  <c:v>1.3139231678348771</c:v>
                </c:pt>
                <c:pt idx="1110">
                  <c:v>1.3171775206835004</c:v>
                </c:pt>
                <c:pt idx="1111">
                  <c:v>1.3200180993749275</c:v>
                </c:pt>
                <c:pt idx="1112">
                  <c:v>1.32371646369198</c:v>
                </c:pt>
                <c:pt idx="1113">
                  <c:v>1.3266376498723649</c:v>
                </c:pt>
                <c:pt idx="1114">
                  <c:v>1.3295995256094444</c:v>
                </c:pt>
                <c:pt idx="1115">
                  <c:v>1.333007252553005</c:v>
                </c:pt>
                <c:pt idx="1116">
                  <c:v>1.3357644348100599</c:v>
                </c:pt>
                <c:pt idx="1117">
                  <c:v>1.3390538946956301</c:v>
                </c:pt>
                <c:pt idx="1118">
                  <c:v>1.3421373564835655</c:v>
                </c:pt>
                <c:pt idx="1119">
                  <c:v>1.3450653659073599</c:v>
                </c:pt>
                <c:pt idx="1120">
                  <c:v>1.3487160194109797</c:v>
                </c:pt>
                <c:pt idx="1121">
                  <c:v>1.3521668706497101</c:v>
                </c:pt>
                <c:pt idx="1122">
                  <c:v>1.355355021490988</c:v>
                </c:pt>
                <c:pt idx="1123">
                  <c:v>1.3584068677652901</c:v>
                </c:pt>
                <c:pt idx="1124">
                  <c:v>1.3601437665169855</c:v>
                </c:pt>
                <c:pt idx="1125">
                  <c:v>1.3647761322552179</c:v>
                </c:pt>
                <c:pt idx="1126">
                  <c:v>1.3678782434548098</c:v>
                </c:pt>
                <c:pt idx="1127">
                  <c:v>1.3715256425571642</c:v>
                </c:pt>
                <c:pt idx="1128">
                  <c:v>1.3732411794711681</c:v>
                </c:pt>
                <c:pt idx="1129">
                  <c:v>1.3768524165741227</c:v>
                </c:pt>
                <c:pt idx="1130">
                  <c:v>1.3798448312126876</c:v>
                </c:pt>
                <c:pt idx="1131">
                  <c:v>1.3834272087038051</c:v>
                </c:pt>
                <c:pt idx="1132">
                  <c:v>1.3864437175856821</c:v>
                </c:pt>
                <c:pt idx="1133">
                  <c:v>1.389648535868736</c:v>
                </c:pt>
                <c:pt idx="1134">
                  <c:v>1.3926899695365809</c:v>
                </c:pt>
                <c:pt idx="1135">
                  <c:v>1.3955426637970101</c:v>
                </c:pt>
                <c:pt idx="1136">
                  <c:v>1.3986454945830058</c:v>
                </c:pt>
                <c:pt idx="1137">
                  <c:v>1.402729548303725</c:v>
                </c:pt>
                <c:pt idx="1138">
                  <c:v>1.4057250785955422</c:v>
                </c:pt>
                <c:pt idx="1139">
                  <c:v>1.4089036228230576</c:v>
                </c:pt>
                <c:pt idx="1140">
                  <c:v>1.4114281720801543</c:v>
                </c:pt>
                <c:pt idx="1141">
                  <c:v>1.41463032119103</c:v>
                </c:pt>
                <c:pt idx="1142">
                  <c:v>1.4177725707112678</c:v>
                </c:pt>
                <c:pt idx="1143">
                  <c:v>1.4204983599288998</c:v>
                </c:pt>
                <c:pt idx="1144">
                  <c:v>1.4240360321154917</c:v>
                </c:pt>
                <c:pt idx="1145">
                  <c:v>1.426446632027232</c:v>
                </c:pt>
                <c:pt idx="1146">
                  <c:v>1.4303715631560225</c:v>
                </c:pt>
                <c:pt idx="1147">
                  <c:v>1.4329645402305973</c:v>
                </c:pt>
                <c:pt idx="1148">
                  <c:v>1.4366412092176422</c:v>
                </c:pt>
                <c:pt idx="1149">
                  <c:v>1.4393257463229117</c:v>
                </c:pt>
                <c:pt idx="1150">
                  <c:v>1.442191509242392</c:v>
                </c:pt>
                <c:pt idx="1151">
                  <c:v>1.4454843964134216</c:v>
                </c:pt>
                <c:pt idx="1152">
                  <c:v>1.4484322307658699</c:v>
                </c:pt>
                <c:pt idx="1153">
                  <c:v>1.4524265032232924</c:v>
                </c:pt>
                <c:pt idx="1154">
                  <c:v>1.454628292954119</c:v>
                </c:pt>
                <c:pt idx="1155">
                  <c:v>1.4574566753728371</c:v>
                </c:pt>
                <c:pt idx="1156">
                  <c:v>1.4613273643911775</c:v>
                </c:pt>
                <c:pt idx="1157">
                  <c:v>1.4638758749193375</c:v>
                </c:pt>
                <c:pt idx="1158">
                  <c:v>1.4669654426171816</c:v>
                </c:pt>
                <c:pt idx="1159">
                  <c:v>1.4693513876454694</c:v>
                </c:pt>
                <c:pt idx="1160">
                  <c:v>1.4727868434170921</c:v>
                </c:pt>
                <c:pt idx="1161">
                  <c:v>1.4764353943483099</c:v>
                </c:pt>
                <c:pt idx="1162">
                  <c:v>1.4784666308600021</c:v>
                </c:pt>
                <c:pt idx="1163">
                  <c:v>1.482224837878932</c:v>
                </c:pt>
                <c:pt idx="1164">
                  <c:v>1.4845794975890045</c:v>
                </c:pt>
                <c:pt idx="1165">
                  <c:v>1.4876632086825494</c:v>
                </c:pt>
                <c:pt idx="1166">
                  <c:v>1.490728286361612</c:v>
                </c:pt>
                <c:pt idx="1167">
                  <c:v>1.4935497710892318</c:v>
                </c:pt>
                <c:pt idx="1168">
                  <c:v>1.4970351530907551</c:v>
                </c:pt>
                <c:pt idx="1169">
                  <c:v>1.4995575611051328</c:v>
                </c:pt>
                <c:pt idx="1170">
                  <c:v>1.503279451886258</c:v>
                </c:pt>
                <c:pt idx="1171">
                  <c:v>1.5062757434542675</c:v>
                </c:pt>
                <c:pt idx="1172">
                  <c:v>1.5085331478468924</c:v>
                </c:pt>
                <c:pt idx="1173">
                  <c:v>1.5118452868707826</c:v>
                </c:pt>
                <c:pt idx="1174">
                  <c:v>1.5143385848528754</c:v>
                </c:pt>
                <c:pt idx="1175">
                  <c:v>1.5176536911417302</c:v>
                </c:pt>
                <c:pt idx="1176">
                  <c:v>1.5203927248589004</c:v>
                </c:pt>
                <c:pt idx="1177">
                  <c:v>1.5234654946502977</c:v>
                </c:pt>
                <c:pt idx="1178">
                  <c:v>1.5266747719375826</c:v>
                </c:pt>
                <c:pt idx="1179">
                  <c:v>1.529588444669528</c:v>
                </c:pt>
                <c:pt idx="1180">
                  <c:v>1.532401110573415</c:v>
                </c:pt>
                <c:pt idx="1181">
                  <c:v>1.5353574896564428</c:v>
                </c:pt>
                <c:pt idx="1182">
                  <c:v>1.537664921457105</c:v>
                </c:pt>
                <c:pt idx="1183">
                  <c:v>1.5406226000466228</c:v>
                </c:pt>
                <c:pt idx="1184">
                  <c:v>1.5446455970303419</c:v>
                </c:pt>
                <c:pt idx="1185">
                  <c:v>1.5472636622991618</c:v>
                </c:pt>
                <c:pt idx="1186">
                  <c:v>1.5506200120309543</c:v>
                </c:pt>
                <c:pt idx="1187">
                  <c:v>1.5523648131920045</c:v>
                </c:pt>
                <c:pt idx="1188">
                  <c:v>1.5557226762884344</c:v>
                </c:pt>
                <c:pt idx="1189">
                  <c:v>1.5585677931176547</c:v>
                </c:pt>
                <c:pt idx="1190">
                  <c:v>1.561719624019805</c:v>
                </c:pt>
                <c:pt idx="1191">
                  <c:v>1.5643636966292074</c:v>
                </c:pt>
                <c:pt idx="1192">
                  <c:v>1.5678832546258175</c:v>
                </c:pt>
                <c:pt idx="1193">
                  <c:v>1.5696103827366921</c:v>
                </c:pt>
                <c:pt idx="1194">
                  <c:v>1.5723156262374425</c:v>
                </c:pt>
                <c:pt idx="1195">
                  <c:v>1.5753285639537153</c:v>
                </c:pt>
                <c:pt idx="1196">
                  <c:v>1.578565600012642</c:v>
                </c:pt>
                <c:pt idx="1197">
                  <c:v>1.5819169198443426</c:v>
                </c:pt>
                <c:pt idx="1198">
                  <c:v>1.5843851361833783</c:v>
                </c:pt>
                <c:pt idx="1199">
                  <c:v>1.5872757865702478</c:v>
                </c:pt>
                <c:pt idx="1200">
                  <c:v>1.5893630893528621</c:v>
                </c:pt>
                <c:pt idx="1201">
                  <c:v>1.5922534541880431</c:v>
                </c:pt>
                <c:pt idx="1202">
                  <c:v>1.5950398020429919</c:v>
                </c:pt>
                <c:pt idx="1203">
                  <c:v>1.5984161491968105</c:v>
                </c:pt>
                <c:pt idx="1204">
                  <c:v>1.6003794734919579</c:v>
                </c:pt>
                <c:pt idx="1205">
                  <c:v>1.6034207980857746</c:v>
                </c:pt>
                <c:pt idx="1206">
                  <c:v>1.6059324069519749</c:v>
                </c:pt>
                <c:pt idx="1207">
                  <c:v>1.6091240318821221</c:v>
                </c:pt>
                <c:pt idx="1208">
                  <c:v>1.6112783659871626</c:v>
                </c:pt>
                <c:pt idx="1209">
                  <c:v>1.6144248964488876</c:v>
                </c:pt>
                <c:pt idx="1210">
                  <c:v>1.616933033771468</c:v>
                </c:pt>
                <c:pt idx="1211">
                  <c:v>1.61988719953293</c:v>
                </c:pt>
                <c:pt idx="1212">
                  <c:v>1.6233735071366675</c:v>
                </c:pt>
                <c:pt idx="1213">
                  <c:v>1.625667816812935</c:v>
                </c:pt>
                <c:pt idx="1214">
                  <c:v>1.6272905663703601</c:v>
                </c:pt>
                <c:pt idx="1215">
                  <c:v>1.6312184031974275</c:v>
                </c:pt>
                <c:pt idx="1216">
                  <c:v>1.6334853475139874</c:v>
                </c:pt>
                <c:pt idx="1217">
                  <c:v>1.6359407961227499</c:v>
                </c:pt>
                <c:pt idx="1218">
                  <c:v>1.6384984916607781</c:v>
                </c:pt>
                <c:pt idx="1219">
                  <c:v>1.6413969686009851</c:v>
                </c:pt>
                <c:pt idx="1220">
                  <c:v>1.6440089532536304</c:v>
                </c:pt>
                <c:pt idx="1221">
                  <c:v>1.6468203277677951</c:v>
                </c:pt>
                <c:pt idx="1222">
                  <c:v>1.6487746843828877</c:v>
                </c:pt>
                <c:pt idx="1223">
                  <c:v>1.6519033834301176</c:v>
                </c:pt>
                <c:pt idx="1224">
                  <c:v>1.653972299833975</c:v>
                </c:pt>
                <c:pt idx="1225">
                  <c:v>1.65724425386372</c:v>
                </c:pt>
                <c:pt idx="1226">
                  <c:v>1.6598610078848495</c:v>
                </c:pt>
                <c:pt idx="1227">
                  <c:v>1.6618290998605652</c:v>
                </c:pt>
                <c:pt idx="1228">
                  <c:v>1.6650829843532533</c:v>
                </c:pt>
                <c:pt idx="1229">
                  <c:v>1.6672163340259325</c:v>
                </c:pt>
                <c:pt idx="1230">
                  <c:v>1.6697555326437235</c:v>
                </c:pt>
                <c:pt idx="1231">
                  <c:v>1.6725272323252951</c:v>
                </c:pt>
                <c:pt idx="1232">
                  <c:v>1.6753319475443198</c:v>
                </c:pt>
                <c:pt idx="1233">
                  <c:v>1.6772421653809104</c:v>
                </c:pt>
                <c:pt idx="1234">
                  <c:v>1.679908187273055</c:v>
                </c:pt>
                <c:pt idx="1235">
                  <c:v>1.682558215268058</c:v>
                </c:pt>
                <c:pt idx="1236">
                  <c:v>1.6853778407739579</c:v>
                </c:pt>
                <c:pt idx="1237">
                  <c:v>1.6880890883109481</c:v>
                </c:pt>
                <c:pt idx="1238">
                  <c:v>1.6901636572627843</c:v>
                </c:pt>
                <c:pt idx="1239">
                  <c:v>1.6928430088782003</c:v>
                </c:pt>
                <c:pt idx="1240">
                  <c:v>1.6950511417722955</c:v>
                </c:pt>
                <c:pt idx="1241">
                  <c:v>1.6972489131779249</c:v>
                </c:pt>
                <c:pt idx="1242">
                  <c:v>1.7000249334470945</c:v>
                </c:pt>
                <c:pt idx="1243">
                  <c:v>1.7026623965523198</c:v>
                </c:pt>
                <c:pt idx="1244">
                  <c:v>1.704550180337995</c:v>
                </c:pt>
                <c:pt idx="1245">
                  <c:v>1.7079537902717621</c:v>
                </c:pt>
                <c:pt idx="1246">
                  <c:v>1.7097467779458446</c:v>
                </c:pt>
                <c:pt idx="1247">
                  <c:v>1.711862826078395</c:v>
                </c:pt>
                <c:pt idx="1248">
                  <c:v>1.7145637120148272</c:v>
                </c:pt>
                <c:pt idx="1249">
                  <c:v>1.7171501829791276</c:v>
                </c:pt>
                <c:pt idx="1250">
                  <c:v>1.7187382493251719</c:v>
                </c:pt>
                <c:pt idx="1251">
                  <c:v>1.7218933145380295</c:v>
                </c:pt>
                <c:pt idx="1252">
                  <c:v>1.7236578642352431</c:v>
                </c:pt>
                <c:pt idx="1253">
                  <c:v>1.7258637651681124</c:v>
                </c:pt>
                <c:pt idx="1254">
                  <c:v>1.7286654614729748</c:v>
                </c:pt>
                <c:pt idx="1255">
                  <c:v>1.7310831096724373</c:v>
                </c:pt>
                <c:pt idx="1256">
                  <c:v>1.7328589369266429</c:v>
                </c:pt>
                <c:pt idx="1257">
                  <c:v>1.7353654217845025</c:v>
                </c:pt>
                <c:pt idx="1258">
                  <c:v>1.7379404654349044</c:v>
                </c:pt>
                <c:pt idx="1259">
                  <c:v>1.7399401037079376</c:v>
                </c:pt>
                <c:pt idx="1260">
                  <c:v>1.7421874520760801</c:v>
                </c:pt>
                <c:pt idx="1261">
                  <c:v>1.7443024004053926</c:v>
                </c:pt>
                <c:pt idx="1262">
                  <c:v>1.7468004799566801</c:v>
                </c:pt>
                <c:pt idx="1263">
                  <c:v>1.7484836336366578</c:v>
                </c:pt>
                <c:pt idx="1264">
                  <c:v>1.7519903744990917</c:v>
                </c:pt>
                <c:pt idx="1265">
                  <c:v>1.754271239245935</c:v>
                </c:pt>
                <c:pt idx="1266">
                  <c:v>1.755641917478437</c:v>
                </c:pt>
                <c:pt idx="1267">
                  <c:v>1.7582776621982579</c:v>
                </c:pt>
                <c:pt idx="1268">
                  <c:v>1.7600776025585401</c:v>
                </c:pt>
                <c:pt idx="1269">
                  <c:v>1.7622278386149999</c:v>
                </c:pt>
                <c:pt idx="1270">
                  <c:v>1.76499215407698</c:v>
                </c:pt>
                <c:pt idx="1271">
                  <c:v>1.7663907860584844</c:v>
                </c:pt>
                <c:pt idx="1272">
                  <c:v>1.7683612508292217</c:v>
                </c:pt>
                <c:pt idx="1273">
                  <c:v>1.7707919055655998</c:v>
                </c:pt>
                <c:pt idx="1274">
                  <c:v>1.7735450168517404</c:v>
                </c:pt>
                <c:pt idx="1275">
                  <c:v>1.7752634346804426</c:v>
                </c:pt>
                <c:pt idx="1276">
                  <c:v>1.777320478704157</c:v>
                </c:pt>
                <c:pt idx="1277">
                  <c:v>1.7790644004859271</c:v>
                </c:pt>
                <c:pt idx="1278">
                  <c:v>1.7814704402503172</c:v>
                </c:pt>
                <c:pt idx="1279">
                  <c:v>1.7829574626343354</c:v>
                </c:pt>
                <c:pt idx="1280">
                  <c:v>1.7855453456883099</c:v>
                </c:pt>
                <c:pt idx="1281">
                  <c:v>1.7877526993767849</c:v>
                </c:pt>
                <c:pt idx="1282">
                  <c:v>1.7898708335793652</c:v>
                </c:pt>
                <c:pt idx="1283">
                  <c:v>1.7916350363415581</c:v>
                </c:pt>
                <c:pt idx="1284">
                  <c:v>1.7932649008755999</c:v>
                </c:pt>
                <c:pt idx="1285">
                  <c:v>1.7960533688112659</c:v>
                </c:pt>
                <c:pt idx="1286">
                  <c:v>1.7973537009466256</c:v>
                </c:pt>
                <c:pt idx="1287">
                  <c:v>1.7996985807488426</c:v>
                </c:pt>
                <c:pt idx="1288">
                  <c:v>1.8013162288548898</c:v>
                </c:pt>
                <c:pt idx="1289">
                  <c:v>1.803371673072292</c:v>
                </c:pt>
                <c:pt idx="1290">
                  <c:v>1.8060361963798175</c:v>
                </c:pt>
                <c:pt idx="1291">
                  <c:v>1.8076480864281699</c:v>
                </c:pt>
                <c:pt idx="1292">
                  <c:v>1.8096619887906478</c:v>
                </c:pt>
                <c:pt idx="1293">
                  <c:v>1.81124111021378</c:v>
                </c:pt>
                <c:pt idx="1294">
                  <c:v>1.8131776081179598</c:v>
                </c:pt>
                <c:pt idx="1295">
                  <c:v>1.8152880753480281</c:v>
                </c:pt>
                <c:pt idx="1296">
                  <c:v>1.8170452079238577</c:v>
                </c:pt>
                <c:pt idx="1297">
                  <c:v>1.819125128290908</c:v>
                </c:pt>
                <c:pt idx="1298">
                  <c:v>1.8210318023207499</c:v>
                </c:pt>
                <c:pt idx="1299">
                  <c:v>1.8230349518115849</c:v>
                </c:pt>
                <c:pt idx="1300">
                  <c:v>1.8245142689887228</c:v>
                </c:pt>
                <c:pt idx="1301">
                  <c:v>1.8264193747550481</c:v>
                </c:pt>
                <c:pt idx="1302">
                  <c:v>1.827730352441457</c:v>
                </c:pt>
                <c:pt idx="1303">
                  <c:v>1.8299008850572771</c:v>
                </c:pt>
                <c:pt idx="1304">
                  <c:v>1.8315671465406549</c:v>
                </c:pt>
                <c:pt idx="1305">
                  <c:v>1.8333676830089198</c:v>
                </c:pt>
                <c:pt idx="1306">
                  <c:v>1.8357676637589326</c:v>
                </c:pt>
                <c:pt idx="1307">
                  <c:v>1.837019234517405</c:v>
                </c:pt>
                <c:pt idx="1308">
                  <c:v>1.8386973829411819</c:v>
                </c:pt>
                <c:pt idx="1309">
                  <c:v>1.8404906218675257</c:v>
                </c:pt>
                <c:pt idx="1310">
                  <c:v>1.8422454845643301</c:v>
                </c:pt>
                <c:pt idx="1311">
                  <c:v>1.844351607480375</c:v>
                </c:pt>
                <c:pt idx="1312">
                  <c:v>1.845442043245485</c:v>
                </c:pt>
                <c:pt idx="1313">
                  <c:v>1.8471719936707101</c:v>
                </c:pt>
                <c:pt idx="1314">
                  <c:v>1.8489284252484577</c:v>
                </c:pt>
                <c:pt idx="1315">
                  <c:v>1.8508762469026121</c:v>
                </c:pt>
                <c:pt idx="1316">
                  <c:v>1.8520992294886125</c:v>
                </c:pt>
                <c:pt idx="1317">
                  <c:v>1.8539838065435152</c:v>
                </c:pt>
                <c:pt idx="1318">
                  <c:v>1.8557251315360279</c:v>
                </c:pt>
                <c:pt idx="1319">
                  <c:v>1.8572206138665126</c:v>
                </c:pt>
                <c:pt idx="1320">
                  <c:v>1.8590281453669699</c:v>
                </c:pt>
                <c:pt idx="1321">
                  <c:v>1.8607673258009849</c:v>
                </c:pt>
                <c:pt idx="1322">
                  <c:v>1.8622486516136525</c:v>
                </c:pt>
                <c:pt idx="1323">
                  <c:v>1.8636640839314798</c:v>
                </c:pt>
                <c:pt idx="1324">
                  <c:v>1.8651679740622529</c:v>
                </c:pt>
                <c:pt idx="1325">
                  <c:v>1.8668379837448854</c:v>
                </c:pt>
                <c:pt idx="1326">
                  <c:v>1.8685386801492321</c:v>
                </c:pt>
                <c:pt idx="1327">
                  <c:v>1.8698726976258795</c:v>
                </c:pt>
                <c:pt idx="1328">
                  <c:v>1.8711868797059128</c:v>
                </c:pt>
                <c:pt idx="1329">
                  <c:v>1.8729886958506421</c:v>
                </c:pt>
                <c:pt idx="1330">
                  <c:v>1.8743787737013304</c:v>
                </c:pt>
                <c:pt idx="1331">
                  <c:v>1.8758088393288579</c:v>
                </c:pt>
                <c:pt idx="1332">
                  <c:v>1.8774493914833921</c:v>
                </c:pt>
                <c:pt idx="1333">
                  <c:v>1.8790347165940147</c:v>
                </c:pt>
                <c:pt idx="1334">
                  <c:v>1.8801048175183275</c:v>
                </c:pt>
                <c:pt idx="1335">
                  <c:v>1.8816789090420323</c:v>
                </c:pt>
                <c:pt idx="1336">
                  <c:v>1.8833428681284778</c:v>
                </c:pt>
                <c:pt idx="1337">
                  <c:v>1.8843218921682048</c:v>
                </c:pt>
                <c:pt idx="1338">
                  <c:v>1.8858248587284316</c:v>
                </c:pt>
                <c:pt idx="1339">
                  <c:v>1.8873883725525475</c:v>
                </c:pt>
                <c:pt idx="1340">
                  <c:v>1.8886582248095605</c:v>
                </c:pt>
                <c:pt idx="1341">
                  <c:v>1.8901113065935282</c:v>
                </c:pt>
                <c:pt idx="1342">
                  <c:v>1.891621086422967</c:v>
                </c:pt>
                <c:pt idx="1343">
                  <c:v>1.8925280759902454</c:v>
                </c:pt>
                <c:pt idx="1344">
                  <c:v>1.8941881716609208</c:v>
                </c:pt>
                <c:pt idx="1345">
                  <c:v>1.8952510437231078</c:v>
                </c:pt>
                <c:pt idx="1346">
                  <c:v>1.8966685891367756</c:v>
                </c:pt>
                <c:pt idx="1347">
                  <c:v>1.8979870410330479</c:v>
                </c:pt>
                <c:pt idx="1348">
                  <c:v>1.8990031967134775</c:v>
                </c:pt>
                <c:pt idx="1349">
                  <c:v>1.9007217021493021</c:v>
                </c:pt>
                <c:pt idx="1350">
                  <c:v>1.9017655344806701</c:v>
                </c:pt>
                <c:pt idx="1351">
                  <c:v>1.9031054010158623</c:v>
                </c:pt>
                <c:pt idx="1352">
                  <c:v>1.9045083214804701</c:v>
                </c:pt>
                <c:pt idx="1353">
                  <c:v>1.9057906765165875</c:v>
                </c:pt>
                <c:pt idx="1354">
                  <c:v>1.9067722201819501</c:v>
                </c:pt>
                <c:pt idx="1355">
                  <c:v>1.9082690326990821</c:v>
                </c:pt>
                <c:pt idx="1356">
                  <c:v>1.9090529737044082</c:v>
                </c:pt>
                <c:pt idx="1357">
                  <c:v>1.9105309009973555</c:v>
                </c:pt>
                <c:pt idx="1358">
                  <c:v>1.9117319100394394</c:v>
                </c:pt>
                <c:pt idx="1359">
                  <c:v>1.9126870477033304</c:v>
                </c:pt>
                <c:pt idx="1360">
                  <c:v>1.9140038207718959</c:v>
                </c:pt>
                <c:pt idx="1361">
                  <c:v>1.9148136764372401</c:v>
                </c:pt>
                <c:pt idx="1362">
                  <c:v>1.9161514045497205</c:v>
                </c:pt>
                <c:pt idx="1363">
                  <c:v>1.9173813886169475</c:v>
                </c:pt>
                <c:pt idx="1364">
                  <c:v>1.9188876695527706</c:v>
                </c:pt>
                <c:pt idx="1365">
                  <c:v>1.9198176214262506</c:v>
                </c:pt>
                <c:pt idx="1366">
                  <c:v>1.9208594447106004</c:v>
                </c:pt>
                <c:pt idx="1367">
                  <c:v>1.9216232702821494</c:v>
                </c:pt>
                <c:pt idx="1368">
                  <c:v>1.9230124971692399</c:v>
                </c:pt>
                <c:pt idx="1369">
                  <c:v>1.9239213818011547</c:v>
                </c:pt>
                <c:pt idx="1370">
                  <c:v>1.9252125197570005</c:v>
                </c:pt>
                <c:pt idx="1371">
                  <c:v>1.925998384264592</c:v>
                </c:pt>
                <c:pt idx="1372">
                  <c:v>1.9273703429493119</c:v>
                </c:pt>
                <c:pt idx="1373">
                  <c:v>1.928065341082958</c:v>
                </c:pt>
                <c:pt idx="1374">
                  <c:v>1.92937986208257</c:v>
                </c:pt>
                <c:pt idx="1375">
                  <c:v>1.9304913300092599</c:v>
                </c:pt>
                <c:pt idx="1376">
                  <c:v>1.931371114316998</c:v>
                </c:pt>
                <c:pt idx="1377">
                  <c:v>1.932318660101398</c:v>
                </c:pt>
                <c:pt idx="1378">
                  <c:v>1.933305355348492</c:v>
                </c:pt>
                <c:pt idx="1379">
                  <c:v>1.9342939061834756</c:v>
                </c:pt>
                <c:pt idx="1380">
                  <c:v>1.9350492051194343</c:v>
                </c:pt>
                <c:pt idx="1381">
                  <c:v>1.936251769306073</c:v>
                </c:pt>
                <c:pt idx="1382">
                  <c:v>1.9369478570284</c:v>
                </c:pt>
                <c:pt idx="1383">
                  <c:v>1.9381290214554101</c:v>
                </c:pt>
                <c:pt idx="1384">
                  <c:v>1.9388772163887482</c:v>
                </c:pt>
                <c:pt idx="1385">
                  <c:v>1.9398832460113349</c:v>
                </c:pt>
                <c:pt idx="1386">
                  <c:v>1.9408762853860075</c:v>
                </c:pt>
                <c:pt idx="1387">
                  <c:v>1.941613788204102</c:v>
                </c:pt>
                <c:pt idx="1388">
                  <c:v>1.942274881034038</c:v>
                </c:pt>
                <c:pt idx="1389">
                  <c:v>1.9434002238198751</c:v>
                </c:pt>
                <c:pt idx="1390">
                  <c:v>1.9445075571298449</c:v>
                </c:pt>
                <c:pt idx="1391">
                  <c:v>1.9449661056548724</c:v>
                </c:pt>
                <c:pt idx="1392">
                  <c:v>1.9457987144570474</c:v>
                </c:pt>
                <c:pt idx="1393">
                  <c:v>1.9469693914681099</c:v>
                </c:pt>
                <c:pt idx="1394">
                  <c:v>1.9477952499878799</c:v>
                </c:pt>
                <c:pt idx="1395">
                  <c:v>1.9482876691826783</c:v>
                </c:pt>
                <c:pt idx="1396">
                  <c:v>1.94923060758371</c:v>
                </c:pt>
                <c:pt idx="1397">
                  <c:v>1.9496109990854527</c:v>
                </c:pt>
                <c:pt idx="1398">
                  <c:v>1.9507916859439747</c:v>
                </c:pt>
                <c:pt idx="1399">
                  <c:v>1.9514909350252676</c:v>
                </c:pt>
                <c:pt idx="1400">
                  <c:v>1.9520738405535258</c:v>
                </c:pt>
                <c:pt idx="1401">
                  <c:v>1.9532567656094173</c:v>
                </c:pt>
                <c:pt idx="1402">
                  <c:v>1.9539014021283174</c:v>
                </c:pt>
                <c:pt idx="1403">
                  <c:v>1.9545653148985154</c:v>
                </c:pt>
                <c:pt idx="1404">
                  <c:v>1.9553431960594019</c:v>
                </c:pt>
                <c:pt idx="1405">
                  <c:v>1.9558807928496345</c:v>
                </c:pt>
                <c:pt idx="1406">
                  <c:v>1.9567870593552505</c:v>
                </c:pt>
                <c:pt idx="1407">
                  <c:v>1.957225358507785</c:v>
                </c:pt>
                <c:pt idx="1408">
                  <c:v>1.95790950433234</c:v>
                </c:pt>
                <c:pt idx="1409">
                  <c:v>1.9589613679456424</c:v>
                </c:pt>
                <c:pt idx="1410">
                  <c:v>1.959552328304063</c:v>
                </c:pt>
                <c:pt idx="1411">
                  <c:v>1.9601437854516204</c:v>
                </c:pt>
                <c:pt idx="1412">
                  <c:v>1.9608014672679499</c:v>
                </c:pt>
                <c:pt idx="1413">
                  <c:v>1.9613348637162606</c:v>
                </c:pt>
                <c:pt idx="1414">
                  <c:v>1.9622114260912433</c:v>
                </c:pt>
                <c:pt idx="1415">
                  <c:v>1.9630767685169901</c:v>
                </c:pt>
                <c:pt idx="1416">
                  <c:v>1.9633674191948549</c:v>
                </c:pt>
                <c:pt idx="1417">
                  <c:v>1.9640171619013138</c:v>
                </c:pt>
                <c:pt idx="1418">
                  <c:v>1.9647946042357827</c:v>
                </c:pt>
                <c:pt idx="1419">
                  <c:v>1.9652401886184347</c:v>
                </c:pt>
                <c:pt idx="1420">
                  <c:v>1.9658474052879875</c:v>
                </c:pt>
                <c:pt idx="1421">
                  <c:v>1.9665305280494478</c:v>
                </c:pt>
                <c:pt idx="1422">
                  <c:v>1.9673346217718652</c:v>
                </c:pt>
                <c:pt idx="1423">
                  <c:v>1.9678636038860526</c:v>
                </c:pt>
                <c:pt idx="1424">
                  <c:v>1.9682614978822799</c:v>
                </c:pt>
                <c:pt idx="1425">
                  <c:v>1.9687308518079549</c:v>
                </c:pt>
                <c:pt idx="1426">
                  <c:v>1.9694305447652882</c:v>
                </c:pt>
                <c:pt idx="1427">
                  <c:v>1.9699440696589179</c:v>
                </c:pt>
                <c:pt idx="1428">
                  <c:v>1.970400495943553</c:v>
                </c:pt>
                <c:pt idx="1429">
                  <c:v>1.9708141216215562</c:v>
                </c:pt>
                <c:pt idx="1430">
                  <c:v>1.9713010799905279</c:v>
                </c:pt>
                <c:pt idx="1431">
                  <c:v>1.9719947426408817</c:v>
                </c:pt>
                <c:pt idx="1432">
                  <c:v>1.9725507452033801</c:v>
                </c:pt>
                <c:pt idx="1433">
                  <c:v>1.9730678713466656</c:v>
                </c:pt>
                <c:pt idx="1434">
                  <c:v>1.9737413035247551</c:v>
                </c:pt>
                <c:pt idx="1435">
                  <c:v>1.973867677724555</c:v>
                </c:pt>
                <c:pt idx="1436">
                  <c:v>1.9742980044633005</c:v>
                </c:pt>
                <c:pt idx="1437">
                  <c:v>1.975135196036033</c:v>
                </c:pt>
                <c:pt idx="1438">
                  <c:v>1.975468591263013</c:v>
                </c:pt>
                <c:pt idx="1439">
                  <c:v>1.9757741672371421</c:v>
                </c:pt>
                <c:pt idx="1440">
                  <c:v>1.9762852035713583</c:v>
                </c:pt>
                <c:pt idx="1441">
                  <c:v>1.9769008413960032</c:v>
                </c:pt>
                <c:pt idx="1442">
                  <c:v>1.977316177106178</c:v>
                </c:pt>
                <c:pt idx="1443">
                  <c:v>1.9776410951090795</c:v>
                </c:pt>
                <c:pt idx="1444">
                  <c:v>1.9778409068213127</c:v>
                </c:pt>
                <c:pt idx="1445">
                  <c:v>1.9786214454161877</c:v>
                </c:pt>
                <c:pt idx="1446">
                  <c:v>1.9790766995709921</c:v>
                </c:pt>
                <c:pt idx="1447">
                  <c:v>1.9794712174642446</c:v>
                </c:pt>
                <c:pt idx="1448">
                  <c:v>1.9795875317729359</c:v>
                </c:pt>
                <c:pt idx="1449">
                  <c:v>1.9802851009197384</c:v>
                </c:pt>
                <c:pt idx="1450">
                  <c:v>1.98059420632021</c:v>
                </c:pt>
                <c:pt idx="1451">
                  <c:v>1.9808655076299724</c:v>
                </c:pt>
                <c:pt idx="1452">
                  <c:v>1.9812103484918679</c:v>
                </c:pt>
                <c:pt idx="1453">
                  <c:v>1.98190739378312</c:v>
                </c:pt>
                <c:pt idx="1454">
                  <c:v>1.9820080781124523</c:v>
                </c:pt>
                <c:pt idx="1455">
                  <c:v>1.9824557783172105</c:v>
                </c:pt>
                <c:pt idx="1456">
                  <c:v>1.9828596822104652</c:v>
                </c:pt>
                <c:pt idx="1457">
                  <c:v>1.983087055328123</c:v>
                </c:pt>
                <c:pt idx="1458">
                  <c:v>1.9832933869259874</c:v>
                </c:pt>
                <c:pt idx="1459">
                  <c:v>1.983623795226872</c:v>
                </c:pt>
                <c:pt idx="1460">
                  <c:v>1.9841259574176551</c:v>
                </c:pt>
                <c:pt idx="1461">
                  <c:v>1.9843269121463625</c:v>
                </c:pt>
                <c:pt idx="1462">
                  <c:v>1.9847839450192581</c:v>
                </c:pt>
                <c:pt idx="1463">
                  <c:v>1.9850740380979199</c:v>
                </c:pt>
                <c:pt idx="1464">
                  <c:v>1.985330882146348</c:v>
                </c:pt>
                <c:pt idx="1465">
                  <c:v>1.9857428653780529</c:v>
                </c:pt>
                <c:pt idx="1466">
                  <c:v>1.9859100477032079</c:v>
                </c:pt>
                <c:pt idx="1467">
                  <c:v>1.9864017674757801</c:v>
                </c:pt>
                <c:pt idx="1468">
                  <c:v>1.9865874327407134</c:v>
                </c:pt>
                <c:pt idx="1469">
                  <c:v>1.9869225152311223</c:v>
                </c:pt>
                <c:pt idx="1470">
                  <c:v>1.9871646276155528</c:v>
                </c:pt>
                <c:pt idx="1471">
                  <c:v>1.987335400495243</c:v>
                </c:pt>
                <c:pt idx="1472">
                  <c:v>1.9876691801514677</c:v>
                </c:pt>
                <c:pt idx="1473">
                  <c:v>1.9880035090429005</c:v>
                </c:pt>
                <c:pt idx="1474">
                  <c:v>1.9882821465530633</c:v>
                </c:pt>
                <c:pt idx="1475">
                  <c:v>1.9884416192378049</c:v>
                </c:pt>
                <c:pt idx="1476">
                  <c:v>1.9887330073228826</c:v>
                </c:pt>
                <c:pt idx="1477">
                  <c:v>1.9890117292015732</c:v>
                </c:pt>
                <c:pt idx="1478">
                  <c:v>1.9892105211823961</c:v>
                </c:pt>
                <c:pt idx="1479">
                  <c:v>1.9895710582368951</c:v>
                </c:pt>
                <c:pt idx="1480">
                  <c:v>1.989718190997513</c:v>
                </c:pt>
                <c:pt idx="1481">
                  <c:v>1.9898634455055575</c:v>
                </c:pt>
                <c:pt idx="1482">
                  <c:v>1.9901172037092556</c:v>
                </c:pt>
                <c:pt idx="1483">
                  <c:v>1.990447628961896</c:v>
                </c:pt>
                <c:pt idx="1484">
                  <c:v>1.9906167455200956</c:v>
                </c:pt>
                <c:pt idx="1485">
                  <c:v>1.9908624735421325</c:v>
                </c:pt>
                <c:pt idx="1486">
                  <c:v>1.9910343193364199</c:v>
                </c:pt>
                <c:pt idx="1487">
                  <c:v>1.99124139436005</c:v>
                </c:pt>
                <c:pt idx="1488">
                  <c:v>1.9915425429674625</c:v>
                </c:pt>
                <c:pt idx="1489">
                  <c:v>1.991639987159215</c:v>
                </c:pt>
                <c:pt idx="1490">
                  <c:v>1.9919281688308654</c:v>
                </c:pt>
                <c:pt idx="1491">
                  <c:v>1.9920083395219459</c:v>
                </c:pt>
                <c:pt idx="1492">
                  <c:v>1.9922835756650406</c:v>
                </c:pt>
                <c:pt idx="1493">
                  <c:v>1.99244667408499</c:v>
                </c:pt>
                <c:pt idx="1494">
                  <c:v>1.9926343242481579</c:v>
                </c:pt>
                <c:pt idx="1495">
                  <c:v>1.9927735162618228</c:v>
                </c:pt>
                <c:pt idx="1496">
                  <c:v>1.9928996883736521</c:v>
                </c:pt>
                <c:pt idx="1497">
                  <c:v>1.9931825762212734</c:v>
                </c:pt>
                <c:pt idx="1498">
                  <c:v>1.9933594353319155</c:v>
                </c:pt>
                <c:pt idx="1499">
                  <c:v>1.9935154741221552</c:v>
                </c:pt>
                <c:pt idx="1500">
                  <c:v>1.9934690066477354</c:v>
                </c:pt>
                <c:pt idx="1501">
                  <c:v>1.9937334526034445</c:v>
                </c:pt>
                <c:pt idx="1502">
                  <c:v>1.9939115985730924</c:v>
                </c:pt>
                <c:pt idx="1503">
                  <c:v>1.9940314152795275</c:v>
                </c:pt>
                <c:pt idx="1504">
                  <c:v>1.9941289818347305</c:v>
                </c:pt>
                <c:pt idx="1505">
                  <c:v>1.9942732564899699</c:v>
                </c:pt>
                <c:pt idx="1506">
                  <c:v>1.9945660583860054</c:v>
                </c:pt>
                <c:pt idx="1507">
                  <c:v>1.9946613370533426</c:v>
                </c:pt>
                <c:pt idx="1508">
                  <c:v>1.9948189939125354</c:v>
                </c:pt>
                <c:pt idx="1509">
                  <c:v>1.9949068655245379</c:v>
                </c:pt>
                <c:pt idx="1510">
                  <c:v>1.9950469755910953</c:v>
                </c:pt>
                <c:pt idx="1511">
                  <c:v>1.9951405212051629</c:v>
                </c:pt>
                <c:pt idx="1512">
                  <c:v>1.9952053316013783</c:v>
                </c:pt>
                <c:pt idx="1513">
                  <c:v>1.9954566534065454</c:v>
                </c:pt>
                <c:pt idx="1514">
                  <c:v>1.9954622558901645</c:v>
                </c:pt>
                <c:pt idx="1515">
                  <c:v>1.9957404462149775</c:v>
                </c:pt>
                <c:pt idx="1516">
                  <c:v>1.99566406343755</c:v>
                </c:pt>
                <c:pt idx="1517">
                  <c:v>1.9959330425088551</c:v>
                </c:pt>
                <c:pt idx="1518">
                  <c:v>1.9959725727749025</c:v>
                </c:pt>
                <c:pt idx="1519">
                  <c:v>1.9960910974773769</c:v>
                </c:pt>
                <c:pt idx="1520">
                  <c:v>1.9961803857542779</c:v>
                </c:pt>
                <c:pt idx="1521">
                  <c:v>1.9963161546406005</c:v>
                </c:pt>
                <c:pt idx="1522">
                  <c:v>1.9963910563190099</c:v>
                </c:pt>
                <c:pt idx="1523">
                  <c:v>1.9965382623705554</c:v>
                </c:pt>
                <c:pt idx="1524">
                  <c:v>1.9966094802753624</c:v>
                </c:pt>
                <c:pt idx="1525">
                  <c:v>1.9965761144133753</c:v>
                </c:pt>
                <c:pt idx="1526">
                  <c:v>1.9967512595650851</c:v>
                </c:pt>
                <c:pt idx="1527">
                  <c:v>1.9968736844123025</c:v>
                </c:pt>
                <c:pt idx="1528">
                  <c:v>1.9969620412889104</c:v>
                </c:pt>
                <c:pt idx="1529">
                  <c:v>1.9970070041816783</c:v>
                </c:pt>
                <c:pt idx="1530">
                  <c:v>1.9970692522310545</c:v>
                </c:pt>
                <c:pt idx="1531">
                  <c:v>1.9971665712320354</c:v>
                </c:pt>
                <c:pt idx="1532">
                  <c:v>1.9972780936350001</c:v>
                </c:pt>
                <c:pt idx="1533">
                  <c:v>1.9973714477966351</c:v>
                </c:pt>
                <c:pt idx="1534">
                  <c:v>1.9974156122308526</c:v>
                </c:pt>
                <c:pt idx="1535">
                  <c:v>1.9974956496097649</c:v>
                </c:pt>
                <c:pt idx="1536">
                  <c:v>1.9975690115147049</c:v>
                </c:pt>
                <c:pt idx="1537">
                  <c:v>1.9976788336872828</c:v>
                </c:pt>
                <c:pt idx="1538">
                  <c:v>1.9977435777804851</c:v>
                </c:pt>
                <c:pt idx="1539">
                  <c:v>1.9977719983598321</c:v>
                </c:pt>
                <c:pt idx="1540">
                  <c:v>1.9978325734045954</c:v>
                </c:pt>
                <c:pt idx="1541">
                  <c:v>1.9979294800590195</c:v>
                </c:pt>
                <c:pt idx="1542">
                  <c:v>1.9979463666336557</c:v>
                </c:pt>
                <c:pt idx="1543">
                  <c:v>1.9980727498566659</c:v>
                </c:pt>
                <c:pt idx="1544">
                  <c:v>1.9980402103752231</c:v>
                </c:pt>
                <c:pt idx="1545">
                  <c:v>1.9980896910068928</c:v>
                </c:pt>
                <c:pt idx="1546">
                  <c:v>1.9982574007410565</c:v>
                </c:pt>
                <c:pt idx="1547">
                  <c:v>1.9982015152403223</c:v>
                </c:pt>
                <c:pt idx="1548">
                  <c:v>1.9982888618419385</c:v>
                </c:pt>
                <c:pt idx="1549">
                  <c:v>1.9982874740591505</c:v>
                </c:pt>
                <c:pt idx="1550">
                  <c:v>1.9983843270825401</c:v>
                </c:pt>
                <c:pt idx="1551">
                  <c:v>1.9984619407812605</c:v>
                </c:pt>
                <c:pt idx="1552">
                  <c:v>1.9985093049542004</c:v>
                </c:pt>
                <c:pt idx="1553">
                  <c:v>1.9985510080810183</c:v>
                </c:pt>
                <c:pt idx="1554">
                  <c:v>1.9986434985730301</c:v>
                </c:pt>
                <c:pt idx="1555">
                  <c:v>1.9986000240239405</c:v>
                </c:pt>
                <c:pt idx="1556">
                  <c:v>1.9986985077103749</c:v>
                </c:pt>
                <c:pt idx="1557">
                  <c:v>1.9986953668422003</c:v>
                </c:pt>
                <c:pt idx="1558">
                  <c:v>1.9987368053126024</c:v>
                </c:pt>
                <c:pt idx="1559">
                  <c:v>1.998792342197945</c:v>
                </c:pt>
                <c:pt idx="1560">
                  <c:v>1.9988116102573175</c:v>
                </c:pt>
                <c:pt idx="1561">
                  <c:v>1.9988479551818532</c:v>
                </c:pt>
                <c:pt idx="1562">
                  <c:v>1.9989046973437274</c:v>
                </c:pt>
                <c:pt idx="1563">
                  <c:v>1.9989443075449145</c:v>
                </c:pt>
                <c:pt idx="1564">
                  <c:v>1.9989483767656477</c:v>
                </c:pt>
                <c:pt idx="1565">
                  <c:v>1.9989877464126105</c:v>
                </c:pt>
                <c:pt idx="1566">
                  <c:v>1.9990444085669001</c:v>
                </c:pt>
                <c:pt idx="1567">
                  <c:v>1.9990540964817505</c:v>
                </c:pt>
                <c:pt idx="1568">
                  <c:v>1.9990947500800571</c:v>
                </c:pt>
                <c:pt idx="1569">
                  <c:v>1.9991370472017405</c:v>
                </c:pt>
                <c:pt idx="1570">
                  <c:v>1.9991111943509501</c:v>
                </c:pt>
                <c:pt idx="1571">
                  <c:v>1.9991941206932156</c:v>
                </c:pt>
                <c:pt idx="1572">
                  <c:v>1.9992103463024826</c:v>
                </c:pt>
                <c:pt idx="1573">
                  <c:v>1.9992462924081846</c:v>
                </c:pt>
                <c:pt idx="1574">
                  <c:v>1.9992738346422954</c:v>
                </c:pt>
                <c:pt idx="1575">
                  <c:v>1.9992915962864699</c:v>
                </c:pt>
                <c:pt idx="1576">
                  <c:v>1.9993282515192674</c:v>
                </c:pt>
                <c:pt idx="1577">
                  <c:v>1.9992981324135179</c:v>
                </c:pt>
                <c:pt idx="1578">
                  <c:v>1.9993674331838505</c:v>
                </c:pt>
                <c:pt idx="1579">
                  <c:v>1.9993593699344054</c:v>
                </c:pt>
                <c:pt idx="1580">
                  <c:v>1.999418350156758</c:v>
                </c:pt>
                <c:pt idx="1581">
                  <c:v>1.9993683422280899</c:v>
                </c:pt>
                <c:pt idx="1582">
                  <c:v>1.99946088640956</c:v>
                </c:pt>
                <c:pt idx="1583">
                  <c:v>1.9994587245949553</c:v>
                </c:pt>
                <c:pt idx="1584">
                  <c:v>1.9994793370595598</c:v>
                </c:pt>
                <c:pt idx="1585">
                  <c:v>1.9994835194592928</c:v>
                </c:pt>
                <c:pt idx="1586">
                  <c:v>1.9994852145800328</c:v>
                </c:pt>
                <c:pt idx="1587">
                  <c:v>1.999507110337218</c:v>
                </c:pt>
                <c:pt idx="1588">
                  <c:v>1.9995517657756254</c:v>
                </c:pt>
                <c:pt idx="1589">
                  <c:v>1.9995450255693479</c:v>
                </c:pt>
                <c:pt idx="1590">
                  <c:v>1.9995501512719605</c:v>
                </c:pt>
                <c:pt idx="1591">
                  <c:v>1.9995936313168656</c:v>
                </c:pt>
                <c:pt idx="1592">
                  <c:v>1.9996098390177757</c:v>
                </c:pt>
                <c:pt idx="1593">
                  <c:v>1.9996274768193525</c:v>
                </c:pt>
                <c:pt idx="1594">
                  <c:v>1.9996740325480051</c:v>
                </c:pt>
                <c:pt idx="1595">
                  <c:v>1.9996078891627882</c:v>
                </c:pt>
                <c:pt idx="1596">
                  <c:v>1.9996867230064723</c:v>
                </c:pt>
                <c:pt idx="1597">
                  <c:v>1.9996798395567135</c:v>
                </c:pt>
                <c:pt idx="1598">
                  <c:v>1.9997046091773845</c:v>
                </c:pt>
                <c:pt idx="1599">
                  <c:v>1.9997400921200399</c:v>
                </c:pt>
                <c:pt idx="1600">
                  <c:v>1.9997328557755178</c:v>
                </c:pt>
                <c:pt idx="1601">
                  <c:v>1.9997558491756928</c:v>
                </c:pt>
                <c:pt idx="1602">
                  <c:v>1.9997797757453948</c:v>
                </c:pt>
                <c:pt idx="1603">
                  <c:v>1.999800159804465</c:v>
                </c:pt>
                <c:pt idx="1604">
                  <c:v>1.9997917405699746</c:v>
                </c:pt>
                <c:pt idx="1605">
                  <c:v>1.9997787124085926</c:v>
                </c:pt>
                <c:pt idx="1606">
                  <c:v>1.9997803013391073</c:v>
                </c:pt>
                <c:pt idx="1607">
                  <c:v>1.9998140260350601</c:v>
                </c:pt>
                <c:pt idx="1608">
                  <c:v>1.9998031055775451</c:v>
                </c:pt>
                <c:pt idx="1609">
                  <c:v>1.9998252222080748</c:v>
                </c:pt>
                <c:pt idx="1610">
                  <c:v>1.99980422883159</c:v>
                </c:pt>
                <c:pt idx="1611">
                  <c:v>1.99983826676951</c:v>
                </c:pt>
                <c:pt idx="1612">
                  <c:v>1.9998379137629001</c:v>
                </c:pt>
                <c:pt idx="1613">
                  <c:v>1.999846818475655</c:v>
                </c:pt>
                <c:pt idx="1614">
                  <c:v>1.9998509919977705</c:v>
                </c:pt>
                <c:pt idx="1615">
                  <c:v>1.99986692734865</c:v>
                </c:pt>
                <c:pt idx="1616">
                  <c:v>1.999870830730468</c:v>
                </c:pt>
                <c:pt idx="1617">
                  <c:v>1.9998762405315951</c:v>
                </c:pt>
                <c:pt idx="1618">
                  <c:v>1.9998688880801048</c:v>
                </c:pt>
                <c:pt idx="1619">
                  <c:v>1.9998741596473675</c:v>
                </c:pt>
                <c:pt idx="1620">
                  <c:v>1.9998770919517832</c:v>
                </c:pt>
                <c:pt idx="1621">
                  <c:v>1.9998838654126454</c:v>
                </c:pt>
                <c:pt idx="1622">
                  <c:v>1.9998890241542029</c:v>
                </c:pt>
                <c:pt idx="1623">
                  <c:v>1.9998911055099398</c:v>
                </c:pt>
                <c:pt idx="1624">
                  <c:v>1.9998979492770923</c:v>
                </c:pt>
                <c:pt idx="1625">
                  <c:v>1.999913604221438</c:v>
                </c:pt>
                <c:pt idx="1626">
                  <c:v>1.9999068883323774</c:v>
                </c:pt>
                <c:pt idx="1627">
                  <c:v>1.9999239413283201</c:v>
                </c:pt>
                <c:pt idx="1628">
                  <c:v>1.9999142796623499</c:v>
                </c:pt>
                <c:pt idx="1629">
                  <c:v>1.9999212222781795</c:v>
                </c:pt>
                <c:pt idx="1630">
                  <c:v>1.9999243613663324</c:v>
                </c:pt>
                <c:pt idx="1631">
                  <c:v>1.99993726212051</c:v>
                </c:pt>
                <c:pt idx="1632">
                  <c:v>1.9999193302440719</c:v>
                </c:pt>
                <c:pt idx="1633">
                  <c:v>1.9999362164565324</c:v>
                </c:pt>
                <c:pt idx="1634">
                  <c:v>1.9999373024999676</c:v>
                </c:pt>
                <c:pt idx="1635">
                  <c:v>1.9999493888952125</c:v>
                </c:pt>
                <c:pt idx="1636">
                  <c:v>1.999938592447708</c:v>
                </c:pt>
                <c:pt idx="1637">
                  <c:v>1.9999473060028654</c:v>
                </c:pt>
                <c:pt idx="1638">
                  <c:v>1.9999513852008275</c:v>
                </c:pt>
                <c:pt idx="1639">
                  <c:v>1.9999475247304506</c:v>
                </c:pt>
                <c:pt idx="1640">
                  <c:v>1.9999528635824231</c:v>
                </c:pt>
                <c:pt idx="1641">
                  <c:v>1.9999547640514201</c:v>
                </c:pt>
                <c:pt idx="1642">
                  <c:v>1.9999622317371899</c:v>
                </c:pt>
                <c:pt idx="1643">
                  <c:v>1.9999581940445401</c:v>
                </c:pt>
                <c:pt idx="1644">
                  <c:v>1.9999700576822077</c:v>
                </c:pt>
                <c:pt idx="1645">
                  <c:v>1.9999657579106247</c:v>
                </c:pt>
                <c:pt idx="1646">
                  <c:v>1.9999690815386351</c:v>
                </c:pt>
                <c:pt idx="1647">
                  <c:v>1.9999713879192247</c:v>
                </c:pt>
                <c:pt idx="1648">
                  <c:v>1.9999701464444175</c:v>
                </c:pt>
                <c:pt idx="1649">
                  <c:v>1.9999689002894199</c:v>
                </c:pt>
                <c:pt idx="1650">
                  <c:v>1.9999781719062109</c:v>
                </c:pt>
                <c:pt idx="1651">
                  <c:v>1.9999769322667129</c:v>
                </c:pt>
                <c:pt idx="1652">
                  <c:v>1.9999784288557383</c:v>
                </c:pt>
                <c:pt idx="1653">
                  <c:v>1.9999740099138401</c:v>
                </c:pt>
                <c:pt idx="1654">
                  <c:v>1.9999816861802724</c:v>
                </c:pt>
                <c:pt idx="1655">
                  <c:v>1.9999825863861505</c:v>
                </c:pt>
                <c:pt idx="1656">
                  <c:v>1.9999755554979926</c:v>
                </c:pt>
                <c:pt idx="1657">
                  <c:v>1.999978192211713</c:v>
                </c:pt>
                <c:pt idx="1658">
                  <c:v>1.9999781846971481</c:v>
                </c:pt>
                <c:pt idx="1659">
                  <c:v>1.9999821385932182</c:v>
                </c:pt>
                <c:pt idx="1660">
                  <c:v>1.9999866345037003</c:v>
                </c:pt>
                <c:pt idx="1661">
                  <c:v>1.9999874987436825</c:v>
                </c:pt>
                <c:pt idx="1662">
                  <c:v>1.9999768800866877</c:v>
                </c:pt>
                <c:pt idx="1663">
                  <c:v>1.9999809570124221</c:v>
                </c:pt>
                <c:pt idx="1664">
                  <c:v>1.99998576745516</c:v>
                </c:pt>
                <c:pt idx="1665">
                  <c:v>1.9999887185526926</c:v>
                </c:pt>
                <c:pt idx="1666">
                  <c:v>1.9999867811458123</c:v>
                </c:pt>
                <c:pt idx="1667">
                  <c:v>1.9999905705282655</c:v>
                </c:pt>
                <c:pt idx="1668">
                  <c:v>1.9999879976971324</c:v>
                </c:pt>
                <c:pt idx="1669">
                  <c:v>1.9999908481035751</c:v>
                </c:pt>
                <c:pt idx="1670">
                  <c:v>1.999991659153882</c:v>
                </c:pt>
                <c:pt idx="1671">
                  <c:v>1.9999871229607733</c:v>
                </c:pt>
                <c:pt idx="1672">
                  <c:v>1.9999923803449176</c:v>
                </c:pt>
                <c:pt idx="1673">
                  <c:v>1.9999922765866101</c:v>
                </c:pt>
                <c:pt idx="1674">
                  <c:v>1.999991905177555</c:v>
                </c:pt>
                <c:pt idx="1675">
                  <c:v>1.9999936583227498</c:v>
                </c:pt>
                <c:pt idx="1676">
                  <c:v>1.9999932666924076</c:v>
                </c:pt>
                <c:pt idx="1677">
                  <c:v>1.999993523923888</c:v>
                </c:pt>
                <c:pt idx="1678">
                  <c:v>1.9999925581236526</c:v>
                </c:pt>
                <c:pt idx="1679">
                  <c:v>1.9999861118691824</c:v>
                </c:pt>
                <c:pt idx="1680">
                  <c:v>1.9999954814608449</c:v>
                </c:pt>
                <c:pt idx="1681">
                  <c:v>1.9999956359237223</c:v>
                </c:pt>
                <c:pt idx="1682">
                  <c:v>1.9999955680093775</c:v>
                </c:pt>
                <c:pt idx="1683">
                  <c:v>1.9999960489475375</c:v>
                </c:pt>
                <c:pt idx="1684">
                  <c:v>1.99999610319771</c:v>
                </c:pt>
                <c:pt idx="1685">
                  <c:v>1.99999420695071</c:v>
                </c:pt>
                <c:pt idx="1686">
                  <c:v>1.9999966746301177</c:v>
                </c:pt>
                <c:pt idx="1687">
                  <c:v>1.9999966326436376</c:v>
                </c:pt>
                <c:pt idx="1688">
                  <c:v>1.9999956131343843</c:v>
                </c:pt>
                <c:pt idx="1689">
                  <c:v>1.9999963804820895</c:v>
                </c:pt>
                <c:pt idx="1690">
                  <c:v>1.9999960833042099</c:v>
                </c:pt>
                <c:pt idx="1691">
                  <c:v>1.999997207706985</c:v>
                </c:pt>
                <c:pt idx="1692">
                  <c:v>1.9999975377863954</c:v>
                </c:pt>
                <c:pt idx="1693">
                  <c:v>1.9999976193790798</c:v>
                </c:pt>
                <c:pt idx="1694">
                  <c:v>1.9999972308131426</c:v>
                </c:pt>
                <c:pt idx="1695">
                  <c:v>1.9999978711589452</c:v>
                </c:pt>
                <c:pt idx="1696">
                  <c:v>1.9999966632297899</c:v>
                </c:pt>
                <c:pt idx="1697">
                  <c:v>1.9999979433325947</c:v>
                </c:pt>
                <c:pt idx="1698">
                  <c:v>1.9999975895184681</c:v>
                </c:pt>
                <c:pt idx="1699">
                  <c:v>1.9999965925832619</c:v>
                </c:pt>
                <c:pt idx="1700">
                  <c:v>1.9999980530680921</c:v>
                </c:pt>
                <c:pt idx="1701">
                  <c:v>1.9999968812597599</c:v>
                </c:pt>
                <c:pt idx="1702">
                  <c:v>1.9999984594412055</c:v>
                </c:pt>
                <c:pt idx="1703">
                  <c:v>1.9999975176418623</c:v>
                </c:pt>
                <c:pt idx="1704">
                  <c:v>1.9999985551380199</c:v>
                </c:pt>
                <c:pt idx="1705">
                  <c:v>1.9999973909531319</c:v>
                </c:pt>
                <c:pt idx="1706">
                  <c:v>1.999996981608108</c:v>
                </c:pt>
                <c:pt idx="1707">
                  <c:v>1.99999868137156</c:v>
                </c:pt>
                <c:pt idx="1708">
                  <c:v>1.9999962575100541</c:v>
                </c:pt>
                <c:pt idx="1709">
                  <c:v>1.9999988607883181</c:v>
                </c:pt>
                <c:pt idx="1710">
                  <c:v>1.9999988884694222</c:v>
                </c:pt>
                <c:pt idx="1711">
                  <c:v>1.9999989460649719</c:v>
                </c:pt>
                <c:pt idx="1712">
                  <c:v>1.99999885158525</c:v>
                </c:pt>
                <c:pt idx="1713">
                  <c:v>1.9999988130393676</c:v>
                </c:pt>
                <c:pt idx="1714">
                  <c:v>1.9999984814353775</c:v>
                </c:pt>
                <c:pt idx="1715">
                  <c:v>1.9999990945304076</c:v>
                </c:pt>
                <c:pt idx="1716">
                  <c:v>1.9999991363307479</c:v>
                </c:pt>
                <c:pt idx="1717">
                  <c:v>1.99999917409195</c:v>
                </c:pt>
                <c:pt idx="1718">
                  <c:v>1.9999992063189052</c:v>
                </c:pt>
                <c:pt idx="1719">
                  <c:v>1.9999992322659221</c:v>
                </c:pt>
                <c:pt idx="1720">
                  <c:v>1.999999278186795</c:v>
                </c:pt>
                <c:pt idx="1721">
                  <c:v>1.9999992910848516</c:v>
                </c:pt>
                <c:pt idx="1722">
                  <c:v>1.9999992022130222</c:v>
                </c:pt>
                <c:pt idx="1723">
                  <c:v>1.9999993443238751</c:v>
                </c:pt>
                <c:pt idx="1724">
                  <c:v>1.9999992394196546</c:v>
                </c:pt>
                <c:pt idx="1725">
                  <c:v>1.9999992092523369</c:v>
                </c:pt>
                <c:pt idx="1726">
                  <c:v>1.9999993050736447</c:v>
                </c:pt>
                <c:pt idx="1727">
                  <c:v>1.9999993426350822</c:v>
                </c:pt>
                <c:pt idx="1728">
                  <c:v>1.9999993556879641</c:v>
                </c:pt>
                <c:pt idx="1729">
                  <c:v>1.99999940498344</c:v>
                </c:pt>
                <c:pt idx="1730">
                  <c:v>1.99999943952251</c:v>
                </c:pt>
                <c:pt idx="1731">
                  <c:v>1.99999945980604</c:v>
                </c:pt>
                <c:pt idx="1732">
                  <c:v>1.9999994983347893</c:v>
                </c:pt>
                <c:pt idx="1733">
                  <c:v>1.9999995268594175</c:v>
                </c:pt>
                <c:pt idx="1734">
                  <c:v>1.9999995546304921</c:v>
                </c:pt>
                <c:pt idx="1735">
                  <c:v>1.999999577898508</c:v>
                </c:pt>
                <c:pt idx="1736">
                  <c:v>1.9999996009138921</c:v>
                </c:pt>
                <c:pt idx="1737">
                  <c:v>1.9999996149270198</c:v>
                </c:pt>
                <c:pt idx="1738">
                  <c:v>1.9999996474382074</c:v>
                </c:pt>
                <c:pt idx="1739">
                  <c:v>1.999999653447732</c:v>
                </c:pt>
                <c:pt idx="1740">
                  <c:v>1.9999996839558345</c:v>
                </c:pt>
                <c:pt idx="1741">
                  <c:v>1.9999997112127199</c:v>
                </c:pt>
                <c:pt idx="1742">
                  <c:v>1.9999997292185647</c:v>
                </c:pt>
                <c:pt idx="1743">
                  <c:v>1.9999997342235201</c:v>
                </c:pt>
                <c:pt idx="1744">
                  <c:v>1.9999997642277154</c:v>
                </c:pt>
                <c:pt idx="1745">
                  <c:v>1.9999997744812679</c:v>
                </c:pt>
                <c:pt idx="1746">
                  <c:v>1.9999997954842694</c:v>
                </c:pt>
                <c:pt idx="1747">
                  <c:v>1.9999998084868049</c:v>
                </c:pt>
                <c:pt idx="1748">
                  <c:v>1.9999998222389426</c:v>
                </c:pt>
                <c:pt idx="1749">
                  <c:v>1.9999998352407451</c:v>
                </c:pt>
                <c:pt idx="1750">
                  <c:v>1.99999996024226</c:v>
                </c:pt>
                <c:pt idx="1751">
                  <c:v>1.9999999479913799</c:v>
                </c:pt>
                <c:pt idx="1752">
                  <c:v>1.9999999526594725</c:v>
                </c:pt>
                <c:pt idx="1753">
                  <c:v>1.9999999563273398</c:v>
                </c:pt>
                <c:pt idx="1754">
                  <c:v>1.9999999556616761</c:v>
                </c:pt>
                <c:pt idx="1755">
                  <c:v>1.99999995999585</c:v>
                </c:pt>
                <c:pt idx="1756">
                  <c:v>1.9999999629965501</c:v>
                </c:pt>
                <c:pt idx="1757">
                  <c:v>1.9999999643304733</c:v>
                </c:pt>
                <c:pt idx="1758">
                  <c:v>1.9999999669976265</c:v>
                </c:pt>
                <c:pt idx="1759">
                  <c:v>1.9999999686647041</c:v>
                </c:pt>
                <c:pt idx="1760">
                  <c:v>1.9999999703317104</c:v>
                </c:pt>
                <c:pt idx="1761">
                  <c:v>1.9999999716653236</c:v>
                </c:pt>
                <c:pt idx="1762">
                  <c:v>1.9999999733322269</c:v>
                </c:pt>
                <c:pt idx="1763">
                  <c:v>1.9999999459990863</c:v>
                </c:pt>
                <c:pt idx="1764">
                  <c:v>1.9999999759992466</c:v>
                </c:pt>
                <c:pt idx="1765">
                  <c:v>1.9999999773327133</c:v>
                </c:pt>
                <c:pt idx="1766">
                  <c:v>1.9999999783328268</c:v>
                </c:pt>
                <c:pt idx="1767">
                  <c:v>1.9999999789995833</c:v>
                </c:pt>
                <c:pt idx="1768">
                  <c:v>1.9999999806663231</c:v>
                </c:pt>
                <c:pt idx="1769">
                  <c:v>1.9999999819997201</c:v>
                </c:pt>
                <c:pt idx="1770">
                  <c:v>1.9999999829997699</c:v>
                </c:pt>
                <c:pt idx="1771">
                  <c:v>1.9999999839998133</c:v>
                </c:pt>
                <c:pt idx="1772">
                  <c:v>1.9999999853331798</c:v>
                </c:pt>
                <c:pt idx="1773">
                  <c:v>1.9999999863332067</c:v>
                </c:pt>
                <c:pt idx="1774">
                  <c:v>1.9999999873332299</c:v>
                </c:pt>
                <c:pt idx="1775">
                  <c:v>1.99999998833325</c:v>
                </c:pt>
                <c:pt idx="1776">
                  <c:v>1.9999999889999334</c:v>
                </c:pt>
                <c:pt idx="1777">
                  <c:v>1.9999999899999434</c:v>
                </c:pt>
                <c:pt idx="1778">
                  <c:v>1.9999999909999528</c:v>
                </c:pt>
                <c:pt idx="1779">
                  <c:v>1.99999999166663</c:v>
                </c:pt>
                <c:pt idx="1780">
                  <c:v>1.9999999926666368</c:v>
                </c:pt>
                <c:pt idx="1781">
                  <c:v>1.9999999933333099</c:v>
                </c:pt>
                <c:pt idx="1782">
                  <c:v>1.9999999939999795</c:v>
                </c:pt>
                <c:pt idx="1783">
                  <c:v>1.99999999466665</c:v>
                </c:pt>
                <c:pt idx="1784">
                  <c:v>1.9999999953333198</c:v>
                </c:pt>
                <c:pt idx="1785">
                  <c:v>1.9999999956666561</c:v>
                </c:pt>
                <c:pt idx="1786">
                  <c:v>1.9999999963333233</c:v>
                </c:pt>
                <c:pt idx="1787">
                  <c:v>1.99999999666666</c:v>
                </c:pt>
                <c:pt idx="1788">
                  <c:v>1.9999999973333262</c:v>
                </c:pt>
                <c:pt idx="1789">
                  <c:v>1.9999999976666598</c:v>
                </c:pt>
                <c:pt idx="1790">
                  <c:v>1.9999999979999956</c:v>
                </c:pt>
                <c:pt idx="1791">
                  <c:v>1.9999999983333299</c:v>
                </c:pt>
                <c:pt idx="1792">
                  <c:v>1.9999999983333299</c:v>
                </c:pt>
                <c:pt idx="1793">
                  <c:v>1.9999999986666632</c:v>
                </c:pt>
                <c:pt idx="1794">
                  <c:v>1.9999999989999961</c:v>
                </c:pt>
                <c:pt idx="1795">
                  <c:v>1.9999999989999961</c:v>
                </c:pt>
                <c:pt idx="1796">
                  <c:v>1.9999999993333299</c:v>
                </c:pt>
                <c:pt idx="1797">
                  <c:v>1.9999999993333299</c:v>
                </c:pt>
                <c:pt idx="1798">
                  <c:v>1.9999999993333299</c:v>
                </c:pt>
                <c:pt idx="1799">
                  <c:v>1.9999999996666633</c:v>
                </c:pt>
                <c:pt idx="1800">
                  <c:v>1.9999999996666633</c:v>
                </c:pt>
                <c:pt idx="1801">
                  <c:v>1.9999999996666633</c:v>
                </c:pt>
                <c:pt idx="1802">
                  <c:v>1.9999999996666666</c:v>
                </c:pt>
                <c:pt idx="1803">
                  <c:v>1.9999999996666666</c:v>
                </c:pt>
                <c:pt idx="1804">
                  <c:v>1.9999999996666666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2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2</c:v>
                </c:pt>
                <c:pt idx="2428">
                  <c:v>2</c:v>
                </c:pt>
                <c:pt idx="2429">
                  <c:v>2</c:v>
                </c:pt>
                <c:pt idx="2430">
                  <c:v>2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</c:numCache>
            </c:numRef>
          </c:yVal>
          <c:smooth val="1"/>
        </c:ser>
        <c:ser>
          <c:idx val="2"/>
          <c:order val="2"/>
          <c:tx>
            <c:v>16QAM</c:v>
          </c:tx>
          <c:spPr>
            <a:ln w="63500"/>
          </c:spPr>
          <c:marker>
            <c:symbol val="none"/>
          </c:marker>
          <c:xVal>
            <c:numRef>
              <c:f>'RBIR-CM'!$AC$19:$AC$2619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-19.979999999999993</c:v>
                </c:pt>
                <c:pt idx="2">
                  <c:v>-19.959999999999994</c:v>
                </c:pt>
                <c:pt idx="3">
                  <c:v>-19.939999999999994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-19.779999999999994</c:v>
                </c:pt>
                <c:pt idx="12">
                  <c:v>-19.760000000000002</c:v>
                </c:pt>
                <c:pt idx="13">
                  <c:v>-19.739999999999991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-19.579999999999991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-19.479999999999993</c:v>
                </c:pt>
                <c:pt idx="27">
                  <c:v>-19.459999999999994</c:v>
                </c:pt>
                <c:pt idx="28">
                  <c:v>-19.439999999999994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-19.279999999999994</c:v>
                </c:pt>
                <c:pt idx="37">
                  <c:v>-19.260000000000002</c:v>
                </c:pt>
                <c:pt idx="38">
                  <c:v>-19.239999999999991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-19.079999999999991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-18.979999999999993</c:v>
                </c:pt>
                <c:pt idx="52">
                  <c:v>-18.959999999999994</c:v>
                </c:pt>
                <c:pt idx="53">
                  <c:v>-18.939999999999994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-18.779999999999994</c:v>
                </c:pt>
                <c:pt idx="62">
                  <c:v>-18.760000000000002</c:v>
                </c:pt>
                <c:pt idx="63">
                  <c:v>-18.739999999999991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-18.579999999999991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-18.479999999999993</c:v>
                </c:pt>
                <c:pt idx="77">
                  <c:v>-18.459999999999994</c:v>
                </c:pt>
                <c:pt idx="78">
                  <c:v>-18.439999999999994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-18.279999999999994</c:v>
                </c:pt>
                <c:pt idx="87">
                  <c:v>-18.260000000000002</c:v>
                </c:pt>
                <c:pt idx="88">
                  <c:v>-18.239999999999991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-18.079999999999991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-17.979999999999993</c:v>
                </c:pt>
                <c:pt idx="102">
                  <c:v>-17.959999999999994</c:v>
                </c:pt>
                <c:pt idx="103">
                  <c:v>-17.939999999999994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-17.779999999999994</c:v>
                </c:pt>
                <c:pt idx="112">
                  <c:v>-17.759999999999991</c:v>
                </c:pt>
                <c:pt idx="113">
                  <c:v>-17.739999999999991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-17.579999999999991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-17.479999999999993</c:v>
                </c:pt>
                <c:pt idx="127">
                  <c:v>-17.459999999999994</c:v>
                </c:pt>
                <c:pt idx="128">
                  <c:v>-17.439999999999994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-17.279999999999994</c:v>
                </c:pt>
                <c:pt idx="137">
                  <c:v>-17.259999999999991</c:v>
                </c:pt>
                <c:pt idx="138">
                  <c:v>-17.239999999999991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-17.079999999999991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-16.979999999999993</c:v>
                </c:pt>
                <c:pt idx="152">
                  <c:v>-16.959999999999994</c:v>
                </c:pt>
                <c:pt idx="153">
                  <c:v>-16.939999999999994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-16.779999999999994</c:v>
                </c:pt>
                <c:pt idx="162">
                  <c:v>-16.759999999999991</c:v>
                </c:pt>
                <c:pt idx="163">
                  <c:v>-16.739999999999991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-16.579999999999991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-16.479999999999993</c:v>
                </c:pt>
                <c:pt idx="177">
                  <c:v>-16.459999999999994</c:v>
                </c:pt>
                <c:pt idx="178">
                  <c:v>-16.439999999999994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-16.279999999999994</c:v>
                </c:pt>
                <c:pt idx="187">
                  <c:v>-16.259999999999991</c:v>
                </c:pt>
                <c:pt idx="188">
                  <c:v>-16.239999999999991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-16.079999999999991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-15.860000000000003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-15.360000000000003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-14.860000000000003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-14.360000000000003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-13.860000000000003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-13.360000000000003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-12.860000000000003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-12.360000000000003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-11.860000000000003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-11.360000000000003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-10.860000000000003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-10.360000000000003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-9.860000000000003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-9.360000000000003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-8.860000000000003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-8.360000000000003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-7.6599999999999984</c:v>
                </c:pt>
                <c:pt idx="618">
                  <c:v>-7.6400000000000006</c:v>
                </c:pt>
                <c:pt idx="619">
                  <c:v>-7.6199999999999974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-7.1599999999999984</c:v>
                </c:pt>
                <c:pt idx="643">
                  <c:v>-7.1400000000000006</c:v>
                </c:pt>
                <c:pt idx="644">
                  <c:v>-7.1199999999999974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-6.6599999999999984</c:v>
                </c:pt>
                <c:pt idx="668">
                  <c:v>-6.6400000000000006</c:v>
                </c:pt>
                <c:pt idx="669">
                  <c:v>-6.6199999999999974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-6.1599999999999984</c:v>
                </c:pt>
                <c:pt idx="693">
                  <c:v>-6.1400000000000006</c:v>
                </c:pt>
                <c:pt idx="694">
                  <c:v>-6.1199999999999974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-5.6599999999999984</c:v>
                </c:pt>
                <c:pt idx="718">
                  <c:v>-5.6400000000000006</c:v>
                </c:pt>
                <c:pt idx="719">
                  <c:v>-5.6199999999999974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-5.1599999999999984</c:v>
                </c:pt>
                <c:pt idx="743">
                  <c:v>-5.1400000000000006</c:v>
                </c:pt>
                <c:pt idx="744">
                  <c:v>-5.1199999999999974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-4.6599999999999984</c:v>
                </c:pt>
                <c:pt idx="768">
                  <c:v>-4.6400000000000006</c:v>
                </c:pt>
                <c:pt idx="769">
                  <c:v>-4.6199999999999974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-4.1599999999999984</c:v>
                </c:pt>
                <c:pt idx="793">
                  <c:v>-4.1399999999999988</c:v>
                </c:pt>
                <c:pt idx="794">
                  <c:v>-4.1199999999999974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-3.8799999999999981</c:v>
                </c:pt>
                <c:pt idx="807">
                  <c:v>-3.8599999999999985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-3.3799999999999981</c:v>
                </c:pt>
                <c:pt idx="832">
                  <c:v>-3.3599999999999985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-2.8799999999999981</c:v>
                </c:pt>
                <c:pt idx="857">
                  <c:v>-2.8599999999999985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-2.3799999999999981</c:v>
                </c:pt>
                <c:pt idx="882">
                  <c:v>-2.3599999999999985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-1.9800000000000009</c:v>
                </c:pt>
                <c:pt idx="902">
                  <c:v>-1.9600000000000013</c:v>
                </c:pt>
                <c:pt idx="903">
                  <c:v>-1.9400000000000017</c:v>
                </c:pt>
                <c:pt idx="904">
                  <c:v>-1.9199999999999977</c:v>
                </c:pt>
                <c:pt idx="905">
                  <c:v>-1.8999999999999981</c:v>
                </c:pt>
                <c:pt idx="906">
                  <c:v>-1.8799999999999986</c:v>
                </c:pt>
                <c:pt idx="907">
                  <c:v>-1.859999999999999</c:v>
                </c:pt>
                <c:pt idx="908">
                  <c:v>-1.8399999999999994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-1.7599999999999973</c:v>
                </c:pt>
                <c:pt idx="913">
                  <c:v>-1.7399999999999975</c:v>
                </c:pt>
                <c:pt idx="914">
                  <c:v>-1.719999999999998</c:v>
                </c:pt>
                <c:pt idx="915">
                  <c:v>-1.6999999999999988</c:v>
                </c:pt>
                <c:pt idx="916">
                  <c:v>-1.6799999999999993</c:v>
                </c:pt>
                <c:pt idx="917">
                  <c:v>-1.6600000000000001</c:v>
                </c:pt>
                <c:pt idx="918">
                  <c:v>-1.640000000000001</c:v>
                </c:pt>
                <c:pt idx="919">
                  <c:v>-1.6200000000000014</c:v>
                </c:pt>
                <c:pt idx="920">
                  <c:v>-1.5999999999999974</c:v>
                </c:pt>
                <c:pt idx="921">
                  <c:v>-1.5799999999999976</c:v>
                </c:pt>
                <c:pt idx="922">
                  <c:v>-1.5599999999999978</c:v>
                </c:pt>
                <c:pt idx="923">
                  <c:v>-1.5399999999999983</c:v>
                </c:pt>
                <c:pt idx="924">
                  <c:v>-1.5199999999999991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-1.4199999999999973</c:v>
                </c:pt>
                <c:pt idx="930">
                  <c:v>-1.3999999999999981</c:v>
                </c:pt>
                <c:pt idx="931">
                  <c:v>-1.3799999999999986</c:v>
                </c:pt>
                <c:pt idx="932">
                  <c:v>-1.359999999999999</c:v>
                </c:pt>
                <c:pt idx="933">
                  <c:v>-1.3399999999999994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-1.2599999999999973</c:v>
                </c:pt>
                <c:pt idx="938">
                  <c:v>-1.2399999999999975</c:v>
                </c:pt>
                <c:pt idx="939">
                  <c:v>-1.219999999999998</c:v>
                </c:pt>
                <c:pt idx="940">
                  <c:v>-1.1999999999999988</c:v>
                </c:pt>
                <c:pt idx="941">
                  <c:v>-1.1799999999999993</c:v>
                </c:pt>
                <c:pt idx="942">
                  <c:v>-1.1600000000000001</c:v>
                </c:pt>
                <c:pt idx="943">
                  <c:v>-1.140000000000001</c:v>
                </c:pt>
                <c:pt idx="944">
                  <c:v>-1.1200000000000014</c:v>
                </c:pt>
                <c:pt idx="945">
                  <c:v>-1.0999999999999974</c:v>
                </c:pt>
                <c:pt idx="946">
                  <c:v>-1.0799999999999976</c:v>
                </c:pt>
                <c:pt idx="947">
                  <c:v>-1.0599999999999978</c:v>
                </c:pt>
                <c:pt idx="948">
                  <c:v>-1.0399999999999983</c:v>
                </c:pt>
                <c:pt idx="949">
                  <c:v>-1.0199999999999991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-0.9400000000000015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-0.87999999999999923</c:v>
                </c:pt>
                <c:pt idx="957">
                  <c:v>-0.85999999999999965</c:v>
                </c:pt>
                <c:pt idx="958">
                  <c:v>-0.84000000000000008</c:v>
                </c:pt>
                <c:pt idx="959">
                  <c:v>-0.82000000000000051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-0.75999999999999823</c:v>
                </c:pt>
                <c:pt idx="963">
                  <c:v>-0.73999999999999866</c:v>
                </c:pt>
                <c:pt idx="964">
                  <c:v>-0.71999999999999909</c:v>
                </c:pt>
                <c:pt idx="965">
                  <c:v>-0.69999999999999951</c:v>
                </c:pt>
                <c:pt idx="966">
                  <c:v>-0.67999999999999994</c:v>
                </c:pt>
                <c:pt idx="967">
                  <c:v>-0.66000000000000036</c:v>
                </c:pt>
                <c:pt idx="968">
                  <c:v>-0.6400000000000009</c:v>
                </c:pt>
                <c:pt idx="969">
                  <c:v>-0.62000000000000122</c:v>
                </c:pt>
                <c:pt idx="970">
                  <c:v>-0.59999999999999787</c:v>
                </c:pt>
                <c:pt idx="971">
                  <c:v>-0.57999999999999852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-0.41999999999999837</c:v>
                </c:pt>
                <c:pt idx="980">
                  <c:v>-0.39999999999999886</c:v>
                </c:pt>
                <c:pt idx="981">
                  <c:v>-0.37999999999999923</c:v>
                </c:pt>
                <c:pt idx="982">
                  <c:v>-0.35999999999999965</c:v>
                </c:pt>
                <c:pt idx="983">
                  <c:v>-0.34000000000000008</c:v>
                </c:pt>
                <c:pt idx="984">
                  <c:v>-0.3200000000000004</c:v>
                </c:pt>
                <c:pt idx="985">
                  <c:v>-0.30000000000000082</c:v>
                </c:pt>
                <c:pt idx="986">
                  <c:v>-0.28000000000000125</c:v>
                </c:pt>
                <c:pt idx="987">
                  <c:v>-0.25999999999999812</c:v>
                </c:pt>
                <c:pt idx="988">
                  <c:v>-0.23999999999999849</c:v>
                </c:pt>
                <c:pt idx="989">
                  <c:v>-0.21999999999999897</c:v>
                </c:pt>
                <c:pt idx="990">
                  <c:v>-0.19999999999999937</c:v>
                </c:pt>
                <c:pt idx="991">
                  <c:v>-0.17999999999999983</c:v>
                </c:pt>
                <c:pt idx="992">
                  <c:v>-0.16000000000000014</c:v>
                </c:pt>
                <c:pt idx="993">
                  <c:v>-0.14000000000000062</c:v>
                </c:pt>
                <c:pt idx="994">
                  <c:v>-0.12000000000000099</c:v>
                </c:pt>
                <c:pt idx="995">
                  <c:v>-9.999999999999791E-2</c:v>
                </c:pt>
                <c:pt idx="996">
                  <c:v>-7.9999999999998336E-2</c:v>
                </c:pt>
                <c:pt idx="997">
                  <c:v>-5.9999999999998756E-2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5.9999999999998756E-2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0.14000000000000062</c:v>
                </c:pt>
                <c:pt idx="1008">
                  <c:v>0.16000000000000014</c:v>
                </c:pt>
                <c:pt idx="1009">
                  <c:v>0.17999999999999983</c:v>
                </c:pt>
                <c:pt idx="1010">
                  <c:v>0.19999999999999937</c:v>
                </c:pt>
                <c:pt idx="1011">
                  <c:v>0.21999999999999897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0.28000000000000125</c:v>
                </c:pt>
                <c:pt idx="1015">
                  <c:v>0.30000000000000082</c:v>
                </c:pt>
                <c:pt idx="1016">
                  <c:v>0.3200000000000004</c:v>
                </c:pt>
                <c:pt idx="1017">
                  <c:v>0.34000000000000008</c:v>
                </c:pt>
                <c:pt idx="1018">
                  <c:v>0.35999999999999965</c:v>
                </c:pt>
                <c:pt idx="1019">
                  <c:v>0.37999999999999923</c:v>
                </c:pt>
                <c:pt idx="1020">
                  <c:v>0.40000000000000224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0.62000000000000122</c:v>
                </c:pt>
                <c:pt idx="1032">
                  <c:v>0.6400000000000009</c:v>
                </c:pt>
                <c:pt idx="1033">
                  <c:v>0.66000000000000036</c:v>
                </c:pt>
                <c:pt idx="1034">
                  <c:v>0.67999999999999994</c:v>
                </c:pt>
                <c:pt idx="1035">
                  <c:v>0.69999999999999951</c:v>
                </c:pt>
                <c:pt idx="1036">
                  <c:v>0.71999999999999909</c:v>
                </c:pt>
                <c:pt idx="1037">
                  <c:v>0.74000000000000221</c:v>
                </c:pt>
                <c:pt idx="1038">
                  <c:v>0.7600000000000019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0.82000000000000051</c:v>
                </c:pt>
                <c:pt idx="1042">
                  <c:v>0.84000000000000008</c:v>
                </c:pt>
                <c:pt idx="1043">
                  <c:v>0.85999999999999965</c:v>
                </c:pt>
                <c:pt idx="1044">
                  <c:v>0.87999999999999923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0.9400000000000015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1.0199999999999991</c:v>
                </c:pt>
                <c:pt idx="1052">
                  <c:v>1.0399999999999983</c:v>
                </c:pt>
                <c:pt idx="1053">
                  <c:v>1.0599999999999978</c:v>
                </c:pt>
                <c:pt idx="1054">
                  <c:v>1.0800000000000021</c:v>
                </c:pt>
                <c:pt idx="1055">
                  <c:v>1.1000000000000019</c:v>
                </c:pt>
                <c:pt idx="1056">
                  <c:v>1.1200000000000014</c:v>
                </c:pt>
                <c:pt idx="1057">
                  <c:v>1.140000000000001</c:v>
                </c:pt>
                <c:pt idx="1058">
                  <c:v>1.1600000000000001</c:v>
                </c:pt>
                <c:pt idx="1059">
                  <c:v>1.1799999999999993</c:v>
                </c:pt>
                <c:pt idx="1060">
                  <c:v>1.1999999999999988</c:v>
                </c:pt>
                <c:pt idx="1061">
                  <c:v>1.219999999999998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1.3399999999999994</c:v>
                </c:pt>
                <c:pt idx="1068">
                  <c:v>1.359999999999999</c:v>
                </c:pt>
                <c:pt idx="1069">
                  <c:v>1.3799999999999986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1.5199999999999991</c:v>
                </c:pt>
                <c:pt idx="1077">
                  <c:v>1.5399999999999983</c:v>
                </c:pt>
                <c:pt idx="1078">
                  <c:v>1.5599999999999978</c:v>
                </c:pt>
                <c:pt idx="1079">
                  <c:v>1.5800000000000021</c:v>
                </c:pt>
                <c:pt idx="1080">
                  <c:v>1.6000000000000019</c:v>
                </c:pt>
                <c:pt idx="1081">
                  <c:v>1.6200000000000014</c:v>
                </c:pt>
                <c:pt idx="1082">
                  <c:v>1.640000000000001</c:v>
                </c:pt>
                <c:pt idx="1083">
                  <c:v>1.6600000000000001</c:v>
                </c:pt>
                <c:pt idx="1084">
                  <c:v>1.6799999999999993</c:v>
                </c:pt>
                <c:pt idx="1085">
                  <c:v>1.6999999999999988</c:v>
                </c:pt>
                <c:pt idx="1086">
                  <c:v>1.719999999999998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1.8399999999999994</c:v>
                </c:pt>
                <c:pt idx="1093">
                  <c:v>1.859999999999999</c:v>
                </c:pt>
                <c:pt idx="1094">
                  <c:v>1.8799999999999986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1.9400000000000017</c:v>
                </c:pt>
                <c:pt idx="1098">
                  <c:v>1.9600000000000013</c:v>
                </c:pt>
                <c:pt idx="1099">
                  <c:v>1.9800000000000009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2.2400000000000029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2.3599999999999985</c:v>
                </c:pt>
                <c:pt idx="1119">
                  <c:v>2.3799999999999981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2.7400000000000029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2.8599999999999985</c:v>
                </c:pt>
                <c:pt idx="1144">
                  <c:v>2.8799999999999981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3.2400000000000029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3.3599999999999985</c:v>
                </c:pt>
                <c:pt idx="1169">
                  <c:v>3.3799999999999981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3.7400000000000029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3.8599999999999985</c:v>
                </c:pt>
                <c:pt idx="1194">
                  <c:v>3.8799999999999981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4.1199999999999992</c:v>
                </c:pt>
                <c:pt idx="1207">
                  <c:v>4.1400000000000006</c:v>
                </c:pt>
                <c:pt idx="1208">
                  <c:v>4.1599999999999984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4.6199999999999992</c:v>
                </c:pt>
                <c:pt idx="1232">
                  <c:v>4.6400000000000006</c:v>
                </c:pt>
                <c:pt idx="1233">
                  <c:v>4.6599999999999984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5.1199999999999992</c:v>
                </c:pt>
                <c:pt idx="1257">
                  <c:v>5.1400000000000006</c:v>
                </c:pt>
                <c:pt idx="1258">
                  <c:v>5.1599999999999984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5.6199999999999992</c:v>
                </c:pt>
                <c:pt idx="1282">
                  <c:v>5.6400000000000006</c:v>
                </c:pt>
                <c:pt idx="1283">
                  <c:v>5.6599999999999984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6.1199999999999992</c:v>
                </c:pt>
                <c:pt idx="1307">
                  <c:v>6.1400000000000006</c:v>
                </c:pt>
                <c:pt idx="1308">
                  <c:v>6.1599999999999984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6.4399999999999995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6.6199999999999992</c:v>
                </c:pt>
                <c:pt idx="1332">
                  <c:v>6.6400000000000006</c:v>
                </c:pt>
                <c:pt idx="1333">
                  <c:v>6.6599999999999984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6.9399999999999995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7.1199999999999992</c:v>
                </c:pt>
                <c:pt idx="1357">
                  <c:v>7.1400000000000006</c:v>
                </c:pt>
                <c:pt idx="1358">
                  <c:v>7.1599999999999984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7.4399999999999995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7.6199999999999992</c:v>
                </c:pt>
                <c:pt idx="1382">
                  <c:v>7.6400000000000006</c:v>
                </c:pt>
                <c:pt idx="1383">
                  <c:v>7.6599999999999984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7.9399999999999995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8.360000000000003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8.860000000000003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9.360000000000003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9.860000000000003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10.360000000000003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10.860000000000003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11.360000000000003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11.860000000000003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12.360000000000003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12.860000000000003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13.360000000000003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13.860000000000003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14.360000000000003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14.860000000000003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15.360000000000003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15.860000000000003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16.079999999999991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16.259999999999991</c:v>
                </c:pt>
                <c:pt idx="1814">
                  <c:v>16.279999999999994</c:v>
                </c:pt>
                <c:pt idx="1815">
                  <c:v>16.29999999999999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16.439999999999991</c:v>
                </c:pt>
                <c:pt idx="1823">
                  <c:v>16.459999999999994</c:v>
                </c:pt>
                <c:pt idx="1824">
                  <c:v>16.479999999999993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16.579999999999991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16.759999999999991</c:v>
                </c:pt>
                <c:pt idx="1839">
                  <c:v>16.779999999999994</c:v>
                </c:pt>
                <c:pt idx="1840">
                  <c:v>16.79999999999999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16.939999999999991</c:v>
                </c:pt>
                <c:pt idx="1848">
                  <c:v>16.959999999999994</c:v>
                </c:pt>
                <c:pt idx="1849">
                  <c:v>16.979999999999993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17.079999999999991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17.259999999999991</c:v>
                </c:pt>
                <c:pt idx="1864">
                  <c:v>17.279999999999994</c:v>
                </c:pt>
                <c:pt idx="1865">
                  <c:v>17.29999999999999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17.439999999999991</c:v>
                </c:pt>
                <c:pt idx="1873">
                  <c:v>17.459999999999994</c:v>
                </c:pt>
                <c:pt idx="1874">
                  <c:v>17.479999999999993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17.579999999999991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17.759999999999991</c:v>
                </c:pt>
                <c:pt idx="1889">
                  <c:v>17.779999999999994</c:v>
                </c:pt>
                <c:pt idx="1890">
                  <c:v>17.79999999999999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17.939999999999991</c:v>
                </c:pt>
                <c:pt idx="1898">
                  <c:v>17.959999999999994</c:v>
                </c:pt>
                <c:pt idx="1899">
                  <c:v>17.979999999999993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18.079999999999991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18.259999999999991</c:v>
                </c:pt>
                <c:pt idx="1914">
                  <c:v>18.279999999999994</c:v>
                </c:pt>
                <c:pt idx="1915">
                  <c:v>18.29999999999999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18.439999999999991</c:v>
                </c:pt>
                <c:pt idx="1923">
                  <c:v>18.459999999999994</c:v>
                </c:pt>
                <c:pt idx="1924">
                  <c:v>18.479999999999993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18.579999999999991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18.759999999999991</c:v>
                </c:pt>
                <c:pt idx="1939">
                  <c:v>18.779999999999994</c:v>
                </c:pt>
                <c:pt idx="1940">
                  <c:v>18.79999999999999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18.939999999999991</c:v>
                </c:pt>
                <c:pt idx="1948">
                  <c:v>18.959999999999994</c:v>
                </c:pt>
                <c:pt idx="1949">
                  <c:v>18.979999999999993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19.079999999999991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19.259999999999991</c:v>
                </c:pt>
                <c:pt idx="1964">
                  <c:v>19.279999999999994</c:v>
                </c:pt>
                <c:pt idx="1965">
                  <c:v>19.29999999999999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19.439999999999991</c:v>
                </c:pt>
                <c:pt idx="1973">
                  <c:v>19.459999999999994</c:v>
                </c:pt>
                <c:pt idx="1974">
                  <c:v>19.479999999999993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19.579999999999991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19.759999999999991</c:v>
                </c:pt>
                <c:pt idx="1989">
                  <c:v>19.779999999999994</c:v>
                </c:pt>
                <c:pt idx="1990">
                  <c:v>19.79999999999999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19.939999999999991</c:v>
                </c:pt>
                <c:pt idx="1998">
                  <c:v>19.959999999999994</c:v>
                </c:pt>
                <c:pt idx="1999">
                  <c:v>19.979999999999993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20.079999999999991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20.259999999999991</c:v>
                </c:pt>
                <c:pt idx="2014">
                  <c:v>20.279999999999994</c:v>
                </c:pt>
                <c:pt idx="2015">
                  <c:v>20.29999999999999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20.439999999999991</c:v>
                </c:pt>
                <c:pt idx="2023">
                  <c:v>20.459999999999994</c:v>
                </c:pt>
                <c:pt idx="2024">
                  <c:v>20.479999999999993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20.759999999999991</c:v>
                </c:pt>
                <c:pt idx="2039">
                  <c:v>20.779999999999994</c:v>
                </c:pt>
                <c:pt idx="2040">
                  <c:v>20.79999999999999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20.919999999999995</c:v>
                </c:pt>
                <c:pt idx="2047">
                  <c:v>20.939999999999991</c:v>
                </c:pt>
                <c:pt idx="2048">
                  <c:v>20.959999999999994</c:v>
                </c:pt>
                <c:pt idx="2049">
                  <c:v>20.979999999999993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21.259999999999991</c:v>
                </c:pt>
                <c:pt idx="2064">
                  <c:v>21.279999999999994</c:v>
                </c:pt>
                <c:pt idx="2065">
                  <c:v>21.29999999999999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21.419999999999995</c:v>
                </c:pt>
                <c:pt idx="2072">
                  <c:v>21.439999999999991</c:v>
                </c:pt>
                <c:pt idx="2073">
                  <c:v>21.459999999999994</c:v>
                </c:pt>
                <c:pt idx="2074">
                  <c:v>21.479999999999993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21.759999999999991</c:v>
                </c:pt>
                <c:pt idx="2089">
                  <c:v>21.779999999999994</c:v>
                </c:pt>
                <c:pt idx="2090">
                  <c:v>21.79999999999999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21.919999999999995</c:v>
                </c:pt>
                <c:pt idx="2097">
                  <c:v>21.939999999999991</c:v>
                </c:pt>
                <c:pt idx="2098">
                  <c:v>21.959999999999994</c:v>
                </c:pt>
                <c:pt idx="2099">
                  <c:v>21.979999999999993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22.259999999999991</c:v>
                </c:pt>
                <c:pt idx="2114">
                  <c:v>22.279999999999994</c:v>
                </c:pt>
                <c:pt idx="2115">
                  <c:v>22.29999999999999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22.419999999999995</c:v>
                </c:pt>
                <c:pt idx="2122">
                  <c:v>22.439999999999991</c:v>
                </c:pt>
                <c:pt idx="2123">
                  <c:v>22.459999999999994</c:v>
                </c:pt>
                <c:pt idx="2124">
                  <c:v>22.479999999999993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22.759999999999991</c:v>
                </c:pt>
                <c:pt idx="2139">
                  <c:v>22.779999999999994</c:v>
                </c:pt>
                <c:pt idx="2140">
                  <c:v>22.79999999999999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22.919999999999995</c:v>
                </c:pt>
                <c:pt idx="2147">
                  <c:v>22.939999999999991</c:v>
                </c:pt>
                <c:pt idx="2148">
                  <c:v>22.959999999999994</c:v>
                </c:pt>
                <c:pt idx="2149">
                  <c:v>22.979999999999993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23.259999999999991</c:v>
                </c:pt>
                <c:pt idx="2164">
                  <c:v>23.279999999999994</c:v>
                </c:pt>
                <c:pt idx="2165">
                  <c:v>23.29999999999999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23.419999999999995</c:v>
                </c:pt>
                <c:pt idx="2172">
                  <c:v>23.439999999999991</c:v>
                </c:pt>
                <c:pt idx="2173">
                  <c:v>23.459999999999994</c:v>
                </c:pt>
                <c:pt idx="2174">
                  <c:v>23.479999999999993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23.759999999999991</c:v>
                </c:pt>
                <c:pt idx="2189">
                  <c:v>23.779999999999994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23.919999999999995</c:v>
                </c:pt>
                <c:pt idx="2197">
                  <c:v>23.939999999999991</c:v>
                </c:pt>
                <c:pt idx="2198">
                  <c:v>23.959999999999994</c:v>
                </c:pt>
                <c:pt idx="2199">
                  <c:v>23.979999999999993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24.259999999999991</c:v>
                </c:pt>
                <c:pt idx="2214">
                  <c:v>24.279999999999994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24.419999999999995</c:v>
                </c:pt>
                <c:pt idx="2222">
                  <c:v>24.439999999999991</c:v>
                </c:pt>
                <c:pt idx="2223">
                  <c:v>24.459999999999994</c:v>
                </c:pt>
                <c:pt idx="2224">
                  <c:v>24.479999999999993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24.759999999999991</c:v>
                </c:pt>
                <c:pt idx="2239">
                  <c:v>24.779999999999994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24.919999999999995</c:v>
                </c:pt>
                <c:pt idx="2247">
                  <c:v>24.939999999999991</c:v>
                </c:pt>
                <c:pt idx="2248">
                  <c:v>24.959999999999994</c:v>
                </c:pt>
                <c:pt idx="2249">
                  <c:v>24.979999999999993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25.259999999999991</c:v>
                </c:pt>
                <c:pt idx="2264">
                  <c:v>25.279999999999994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25.419999999999995</c:v>
                </c:pt>
                <c:pt idx="2272">
                  <c:v>25.439999999999991</c:v>
                </c:pt>
                <c:pt idx="2273">
                  <c:v>25.459999999999994</c:v>
                </c:pt>
                <c:pt idx="2274">
                  <c:v>25.479999999999993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25.759999999999991</c:v>
                </c:pt>
                <c:pt idx="2289">
                  <c:v>25.779999999999994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25.919999999999995</c:v>
                </c:pt>
                <c:pt idx="2297">
                  <c:v>25.939999999999991</c:v>
                </c:pt>
                <c:pt idx="2298">
                  <c:v>25.959999999999994</c:v>
                </c:pt>
                <c:pt idx="2299">
                  <c:v>25.979999999999993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26.259999999999991</c:v>
                </c:pt>
                <c:pt idx="2314">
                  <c:v>26.279999999999994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26.419999999999995</c:v>
                </c:pt>
                <c:pt idx="2322">
                  <c:v>26.439999999999991</c:v>
                </c:pt>
                <c:pt idx="2323">
                  <c:v>26.459999999999994</c:v>
                </c:pt>
                <c:pt idx="2324">
                  <c:v>26.479999999999993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26.759999999999991</c:v>
                </c:pt>
                <c:pt idx="2339">
                  <c:v>26.779999999999994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26.919999999999995</c:v>
                </c:pt>
                <c:pt idx="2347">
                  <c:v>26.939999999999991</c:v>
                </c:pt>
                <c:pt idx="2348">
                  <c:v>26.959999999999994</c:v>
                </c:pt>
                <c:pt idx="2349">
                  <c:v>26.979999999999993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27.259999999999991</c:v>
                </c:pt>
                <c:pt idx="2364">
                  <c:v>27.279999999999994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27.419999999999995</c:v>
                </c:pt>
                <c:pt idx="2372">
                  <c:v>27.439999999999991</c:v>
                </c:pt>
                <c:pt idx="2373">
                  <c:v>27.459999999999994</c:v>
                </c:pt>
                <c:pt idx="2374">
                  <c:v>27.479999999999993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27.759999999999991</c:v>
                </c:pt>
                <c:pt idx="2389">
                  <c:v>27.779999999999994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27.919999999999995</c:v>
                </c:pt>
                <c:pt idx="2397">
                  <c:v>27.939999999999991</c:v>
                </c:pt>
                <c:pt idx="2398">
                  <c:v>27.959999999999994</c:v>
                </c:pt>
                <c:pt idx="2399">
                  <c:v>27.979999999999993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28.259999999999991</c:v>
                </c:pt>
                <c:pt idx="2414">
                  <c:v>28.279999999999994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28.419999999999995</c:v>
                </c:pt>
                <c:pt idx="2422">
                  <c:v>28.439999999999994</c:v>
                </c:pt>
                <c:pt idx="2423">
                  <c:v>28.459999999999994</c:v>
                </c:pt>
                <c:pt idx="2424">
                  <c:v>28.479999999999993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28.759999999999991</c:v>
                </c:pt>
                <c:pt idx="2439">
                  <c:v>28.779999999999994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28.919999999999995</c:v>
                </c:pt>
                <c:pt idx="2447">
                  <c:v>28.939999999999994</c:v>
                </c:pt>
                <c:pt idx="2448">
                  <c:v>28.959999999999994</c:v>
                </c:pt>
                <c:pt idx="2449">
                  <c:v>28.979999999999993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29.259999999999991</c:v>
                </c:pt>
                <c:pt idx="2464">
                  <c:v>29.279999999999994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29.419999999999995</c:v>
                </c:pt>
                <c:pt idx="2472">
                  <c:v>29.439999999999994</c:v>
                </c:pt>
                <c:pt idx="2473">
                  <c:v>29.459999999999994</c:v>
                </c:pt>
                <c:pt idx="2474">
                  <c:v>29.479999999999993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29.759999999999991</c:v>
                </c:pt>
                <c:pt idx="2489">
                  <c:v>29.779999999999994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29.919999999999995</c:v>
                </c:pt>
                <c:pt idx="2497">
                  <c:v>29.939999999999994</c:v>
                </c:pt>
                <c:pt idx="2498">
                  <c:v>29.959999999999994</c:v>
                </c:pt>
                <c:pt idx="2499">
                  <c:v>29.979999999999993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30.259999999999994</c:v>
                </c:pt>
                <c:pt idx="2514">
                  <c:v>30.279999999999994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30.419999999999995</c:v>
                </c:pt>
                <c:pt idx="2522">
                  <c:v>30.439999999999994</c:v>
                </c:pt>
                <c:pt idx="2523">
                  <c:v>30.459999999999994</c:v>
                </c:pt>
                <c:pt idx="2524">
                  <c:v>30.479999999999993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30.759999999999994</c:v>
                </c:pt>
                <c:pt idx="2539">
                  <c:v>30.779999999999994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30.919999999999995</c:v>
                </c:pt>
                <c:pt idx="2547">
                  <c:v>30.939999999999994</c:v>
                </c:pt>
                <c:pt idx="2548">
                  <c:v>30.959999999999994</c:v>
                </c:pt>
                <c:pt idx="2549">
                  <c:v>30.979999999999993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31.259999999999994</c:v>
                </c:pt>
                <c:pt idx="2564">
                  <c:v>31.279999999999994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31.419999999999995</c:v>
                </c:pt>
                <c:pt idx="2572">
                  <c:v>31.439999999999994</c:v>
                </c:pt>
                <c:pt idx="2573">
                  <c:v>31.459999999999994</c:v>
                </c:pt>
                <c:pt idx="2574">
                  <c:v>31.479999999999993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31.759999999999994</c:v>
                </c:pt>
                <c:pt idx="2589">
                  <c:v>31.779999999999994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31.919999999999995</c:v>
                </c:pt>
                <c:pt idx="2597">
                  <c:v>31.939999999999994</c:v>
                </c:pt>
                <c:pt idx="2598">
                  <c:v>31.959999999999994</c:v>
                </c:pt>
                <c:pt idx="2599">
                  <c:v>31.979999999999993</c:v>
                </c:pt>
                <c:pt idx="2600">
                  <c:v>32</c:v>
                </c:pt>
              </c:numCache>
            </c:numRef>
          </c:xVal>
          <c:yVal>
            <c:numRef>
              <c:f>'RBIR-CM'!$AN$19:$AN$2619</c:f>
              <c:numCache>
                <c:formatCode>0.0000_ </c:formatCode>
                <c:ptCount val="2601"/>
                <c:pt idx="0">
                  <c:v>1.4244439822915339E-2</c:v>
                </c:pt>
                <c:pt idx="1">
                  <c:v>1.4249473118531001E-2</c:v>
                </c:pt>
                <c:pt idx="2">
                  <c:v>1.4353494427746662E-2</c:v>
                </c:pt>
                <c:pt idx="3">
                  <c:v>1.4472678536678999E-2</c:v>
                </c:pt>
                <c:pt idx="4">
                  <c:v>1.4449896566749661E-2</c:v>
                </c:pt>
                <c:pt idx="5">
                  <c:v>1.4531845974757001E-2</c:v>
                </c:pt>
                <c:pt idx="6">
                  <c:v>1.4576116552842328E-2</c:v>
                </c:pt>
                <c:pt idx="7">
                  <c:v>1.4673485761863673E-2</c:v>
                </c:pt>
                <c:pt idx="8">
                  <c:v>1.4679835398047006E-2</c:v>
                </c:pt>
                <c:pt idx="9">
                  <c:v>1.4831491593014338E-2</c:v>
                </c:pt>
                <c:pt idx="10">
                  <c:v>1.4836425480447338E-2</c:v>
                </c:pt>
                <c:pt idx="11">
                  <c:v>1.4921748196090335E-2</c:v>
                </c:pt>
                <c:pt idx="12">
                  <c:v>1.4992757544441333E-2</c:v>
                </c:pt>
                <c:pt idx="13">
                  <c:v>1.5061659665427012E-2</c:v>
                </c:pt>
                <c:pt idx="14">
                  <c:v>1.5173439367712344E-2</c:v>
                </c:pt>
                <c:pt idx="15">
                  <c:v>1.5157053795442665E-2</c:v>
                </c:pt>
                <c:pt idx="16">
                  <c:v>1.5356159761510009E-2</c:v>
                </c:pt>
                <c:pt idx="17">
                  <c:v>1.5350271747602342E-2</c:v>
                </c:pt>
                <c:pt idx="18">
                  <c:v>1.5461812904221663E-2</c:v>
                </c:pt>
                <c:pt idx="19">
                  <c:v>1.5411405050673671E-2</c:v>
                </c:pt>
                <c:pt idx="20">
                  <c:v>1.5599559341739672E-2</c:v>
                </c:pt>
                <c:pt idx="21">
                  <c:v>1.5608232267706001E-2</c:v>
                </c:pt>
                <c:pt idx="22">
                  <c:v>1.5643078987677007E-2</c:v>
                </c:pt>
                <c:pt idx="23">
                  <c:v>1.5716886662963673E-2</c:v>
                </c:pt>
                <c:pt idx="24">
                  <c:v>1.5735745457038999E-2</c:v>
                </c:pt>
                <c:pt idx="25">
                  <c:v>1.5916997868910997E-2</c:v>
                </c:pt>
                <c:pt idx="26">
                  <c:v>1.6024722066471667E-2</c:v>
                </c:pt>
                <c:pt idx="27">
                  <c:v>1.6021737553150669E-2</c:v>
                </c:pt>
                <c:pt idx="28">
                  <c:v>1.6089416167939002E-2</c:v>
                </c:pt>
                <c:pt idx="29">
                  <c:v>1.6376730752062675E-2</c:v>
                </c:pt>
                <c:pt idx="30">
                  <c:v>1.6307146815658667E-2</c:v>
                </c:pt>
                <c:pt idx="31">
                  <c:v>1.6454009871103667E-2</c:v>
                </c:pt>
                <c:pt idx="32">
                  <c:v>1.6503830766390008E-2</c:v>
                </c:pt>
                <c:pt idx="33">
                  <c:v>1.6645892018436009E-2</c:v>
                </c:pt>
                <c:pt idx="34">
                  <c:v>1.6617341479773336E-2</c:v>
                </c:pt>
                <c:pt idx="35">
                  <c:v>1.6711192005227669E-2</c:v>
                </c:pt>
                <c:pt idx="36">
                  <c:v>1.6810236118594668E-2</c:v>
                </c:pt>
                <c:pt idx="37">
                  <c:v>1.6857373345975007E-2</c:v>
                </c:pt>
                <c:pt idx="38">
                  <c:v>1.698755988245701E-2</c:v>
                </c:pt>
                <c:pt idx="39">
                  <c:v>1.7020891925449668E-2</c:v>
                </c:pt>
                <c:pt idx="40">
                  <c:v>1.7107788674725666E-2</c:v>
                </c:pt>
                <c:pt idx="41">
                  <c:v>1.7080472999043667E-2</c:v>
                </c:pt>
                <c:pt idx="42">
                  <c:v>1.728401476953334E-2</c:v>
                </c:pt>
                <c:pt idx="43">
                  <c:v>1.7364055193040667E-2</c:v>
                </c:pt>
                <c:pt idx="44">
                  <c:v>1.749729881208267E-2</c:v>
                </c:pt>
                <c:pt idx="45">
                  <c:v>1.7523477171612342E-2</c:v>
                </c:pt>
                <c:pt idx="46">
                  <c:v>1.7594907152279998E-2</c:v>
                </c:pt>
                <c:pt idx="47">
                  <c:v>1.7742078970495997E-2</c:v>
                </c:pt>
                <c:pt idx="48">
                  <c:v>1.7784292845078001E-2</c:v>
                </c:pt>
                <c:pt idx="49">
                  <c:v>1.7894696997271659E-2</c:v>
                </c:pt>
                <c:pt idx="50">
                  <c:v>1.7952972317437345E-2</c:v>
                </c:pt>
                <c:pt idx="51">
                  <c:v>1.7923520365040673E-2</c:v>
                </c:pt>
                <c:pt idx="52">
                  <c:v>1.7987646035342999E-2</c:v>
                </c:pt>
                <c:pt idx="53">
                  <c:v>1.8186202559401666E-2</c:v>
                </c:pt>
                <c:pt idx="54">
                  <c:v>1.8286491837434665E-2</c:v>
                </c:pt>
                <c:pt idx="55">
                  <c:v>1.8311489772134339E-2</c:v>
                </c:pt>
                <c:pt idx="56">
                  <c:v>1.8445962935365001E-2</c:v>
                </c:pt>
                <c:pt idx="57">
                  <c:v>1.854108356815334E-2</c:v>
                </c:pt>
                <c:pt idx="58">
                  <c:v>1.8645427247407347E-2</c:v>
                </c:pt>
                <c:pt idx="59">
                  <c:v>1.8621401552553339E-2</c:v>
                </c:pt>
                <c:pt idx="60">
                  <c:v>1.8677436065543E-2</c:v>
                </c:pt>
                <c:pt idx="61">
                  <c:v>1.8699787704224997E-2</c:v>
                </c:pt>
                <c:pt idx="62">
                  <c:v>1.8763522389027006E-2</c:v>
                </c:pt>
                <c:pt idx="63">
                  <c:v>1.9019409042916009E-2</c:v>
                </c:pt>
                <c:pt idx="64">
                  <c:v>1.9123937924798998E-2</c:v>
                </c:pt>
                <c:pt idx="65">
                  <c:v>1.9130104296167679E-2</c:v>
                </c:pt>
                <c:pt idx="66">
                  <c:v>1.9220579421130014E-2</c:v>
                </c:pt>
                <c:pt idx="67">
                  <c:v>1.9328617566384668E-2</c:v>
                </c:pt>
                <c:pt idx="68">
                  <c:v>1.933251033461501E-2</c:v>
                </c:pt>
                <c:pt idx="69">
                  <c:v>1.9607326664460346E-2</c:v>
                </c:pt>
                <c:pt idx="70">
                  <c:v>1.9548183830548006E-2</c:v>
                </c:pt>
                <c:pt idx="71">
                  <c:v>1.9624401110160349E-2</c:v>
                </c:pt>
                <c:pt idx="72">
                  <c:v>1.9716728116580005E-2</c:v>
                </c:pt>
                <c:pt idx="73">
                  <c:v>1.9894173465778344E-2</c:v>
                </c:pt>
                <c:pt idx="74">
                  <c:v>1.9906299109741333E-2</c:v>
                </c:pt>
                <c:pt idx="75">
                  <c:v>2.0048356003161006E-2</c:v>
                </c:pt>
                <c:pt idx="76">
                  <c:v>2.0138712436779685E-2</c:v>
                </c:pt>
                <c:pt idx="77">
                  <c:v>2.0155656370724671E-2</c:v>
                </c:pt>
                <c:pt idx="78">
                  <c:v>2.0273563767863354E-2</c:v>
                </c:pt>
                <c:pt idx="79">
                  <c:v>2.0380414927148333E-2</c:v>
                </c:pt>
                <c:pt idx="80">
                  <c:v>2.0583316816946681E-2</c:v>
                </c:pt>
                <c:pt idx="81">
                  <c:v>2.0680434741727999E-2</c:v>
                </c:pt>
                <c:pt idx="82">
                  <c:v>2.0636168342084336E-2</c:v>
                </c:pt>
                <c:pt idx="83">
                  <c:v>2.0901029928066001E-2</c:v>
                </c:pt>
                <c:pt idx="84">
                  <c:v>2.0901586812519673E-2</c:v>
                </c:pt>
                <c:pt idx="85">
                  <c:v>2.1017097977775689E-2</c:v>
                </c:pt>
                <c:pt idx="86">
                  <c:v>2.1042784742324672E-2</c:v>
                </c:pt>
                <c:pt idx="87">
                  <c:v>2.1211950760828345E-2</c:v>
                </c:pt>
                <c:pt idx="88">
                  <c:v>2.1440068690794001E-2</c:v>
                </c:pt>
                <c:pt idx="89">
                  <c:v>2.1449721192600999E-2</c:v>
                </c:pt>
                <c:pt idx="90">
                  <c:v>2.1461234262827346E-2</c:v>
                </c:pt>
                <c:pt idx="91">
                  <c:v>2.1560259567594671E-2</c:v>
                </c:pt>
                <c:pt idx="92">
                  <c:v>2.1583827109259015E-2</c:v>
                </c:pt>
                <c:pt idx="93">
                  <c:v>2.1807516226427352E-2</c:v>
                </c:pt>
                <c:pt idx="94">
                  <c:v>2.1865140593942341E-2</c:v>
                </c:pt>
                <c:pt idx="95">
                  <c:v>2.1967908222923358E-2</c:v>
                </c:pt>
                <c:pt idx="96">
                  <c:v>2.2111649794091665E-2</c:v>
                </c:pt>
                <c:pt idx="97">
                  <c:v>2.2188063324462336E-2</c:v>
                </c:pt>
                <c:pt idx="98">
                  <c:v>2.2377686167342665E-2</c:v>
                </c:pt>
                <c:pt idx="99">
                  <c:v>2.2377017012364692E-2</c:v>
                </c:pt>
                <c:pt idx="100">
                  <c:v>2.2636163885473692E-2</c:v>
                </c:pt>
                <c:pt idx="101">
                  <c:v>2.2601028148951006E-2</c:v>
                </c:pt>
                <c:pt idx="102">
                  <c:v>2.2568981501427665E-2</c:v>
                </c:pt>
                <c:pt idx="103">
                  <c:v>2.2778813311240008E-2</c:v>
                </c:pt>
                <c:pt idx="104">
                  <c:v>2.2901094283078002E-2</c:v>
                </c:pt>
                <c:pt idx="105">
                  <c:v>2.3124292124693344E-2</c:v>
                </c:pt>
                <c:pt idx="106">
                  <c:v>2.3010736880224002E-2</c:v>
                </c:pt>
                <c:pt idx="107">
                  <c:v>2.3366286596912329E-2</c:v>
                </c:pt>
                <c:pt idx="108">
                  <c:v>2.3235317991720683E-2</c:v>
                </c:pt>
                <c:pt idx="109">
                  <c:v>2.3400121118064002E-2</c:v>
                </c:pt>
                <c:pt idx="110">
                  <c:v>2.3589388032464343E-2</c:v>
                </c:pt>
                <c:pt idx="111">
                  <c:v>2.3731174794567666E-2</c:v>
                </c:pt>
                <c:pt idx="112">
                  <c:v>2.3896098800503671E-2</c:v>
                </c:pt>
                <c:pt idx="113">
                  <c:v>2.382727078287002E-2</c:v>
                </c:pt>
                <c:pt idx="114">
                  <c:v>2.3997421477433341E-2</c:v>
                </c:pt>
                <c:pt idx="115">
                  <c:v>2.4126863623142997E-2</c:v>
                </c:pt>
                <c:pt idx="116">
                  <c:v>2.4382747962119679E-2</c:v>
                </c:pt>
                <c:pt idx="117">
                  <c:v>2.4323094906361663E-2</c:v>
                </c:pt>
                <c:pt idx="118">
                  <c:v>2.4529542871094344E-2</c:v>
                </c:pt>
                <c:pt idx="119">
                  <c:v>2.442186360807834E-2</c:v>
                </c:pt>
                <c:pt idx="120">
                  <c:v>2.4658733872328E-2</c:v>
                </c:pt>
                <c:pt idx="121">
                  <c:v>2.4813788755431998E-2</c:v>
                </c:pt>
                <c:pt idx="122">
                  <c:v>2.4907211018928677E-2</c:v>
                </c:pt>
                <c:pt idx="123">
                  <c:v>2.4944932094287667E-2</c:v>
                </c:pt>
                <c:pt idx="124">
                  <c:v>2.5206190749604007E-2</c:v>
                </c:pt>
                <c:pt idx="125">
                  <c:v>2.5273412756275357E-2</c:v>
                </c:pt>
                <c:pt idx="126">
                  <c:v>2.5431494222354002E-2</c:v>
                </c:pt>
                <c:pt idx="127">
                  <c:v>2.5487945592556349E-2</c:v>
                </c:pt>
                <c:pt idx="128">
                  <c:v>2.5489541648277349E-2</c:v>
                </c:pt>
                <c:pt idx="129">
                  <c:v>2.5777280840922002E-2</c:v>
                </c:pt>
                <c:pt idx="130">
                  <c:v>2.5894773291942664E-2</c:v>
                </c:pt>
                <c:pt idx="131">
                  <c:v>2.5971157126174361E-2</c:v>
                </c:pt>
                <c:pt idx="132">
                  <c:v>2.5983959471844675E-2</c:v>
                </c:pt>
                <c:pt idx="133">
                  <c:v>2.623688512726001E-2</c:v>
                </c:pt>
                <c:pt idx="134">
                  <c:v>2.6218257227473684E-2</c:v>
                </c:pt>
                <c:pt idx="135">
                  <c:v>2.6484621244335992E-2</c:v>
                </c:pt>
                <c:pt idx="136">
                  <c:v>2.6505133653100678E-2</c:v>
                </c:pt>
                <c:pt idx="137">
                  <c:v>2.6627342265867358E-2</c:v>
                </c:pt>
                <c:pt idx="138">
                  <c:v>2.6742776898183999E-2</c:v>
                </c:pt>
                <c:pt idx="139">
                  <c:v>2.6868818702432344E-2</c:v>
                </c:pt>
                <c:pt idx="140">
                  <c:v>2.6909490167817001E-2</c:v>
                </c:pt>
                <c:pt idx="141">
                  <c:v>2.7125736787084014E-2</c:v>
                </c:pt>
                <c:pt idx="142">
                  <c:v>2.7257583389821673E-2</c:v>
                </c:pt>
                <c:pt idx="143">
                  <c:v>2.7557403142512999E-2</c:v>
                </c:pt>
                <c:pt idx="144">
                  <c:v>2.7455638548523016E-2</c:v>
                </c:pt>
                <c:pt idx="145">
                  <c:v>2.7743081448130671E-2</c:v>
                </c:pt>
                <c:pt idx="146">
                  <c:v>2.772656035186467E-2</c:v>
                </c:pt>
                <c:pt idx="147">
                  <c:v>2.7977453773848672E-2</c:v>
                </c:pt>
                <c:pt idx="148">
                  <c:v>2.8097308231838664E-2</c:v>
                </c:pt>
                <c:pt idx="149">
                  <c:v>2.8046975247196671E-2</c:v>
                </c:pt>
                <c:pt idx="150">
                  <c:v>2.8115285011615344E-2</c:v>
                </c:pt>
                <c:pt idx="151">
                  <c:v>2.8308660387093666E-2</c:v>
                </c:pt>
                <c:pt idx="152">
                  <c:v>2.8560545239305991E-2</c:v>
                </c:pt>
                <c:pt idx="153">
                  <c:v>2.8656380437626007E-2</c:v>
                </c:pt>
                <c:pt idx="154">
                  <c:v>2.8930795855102671E-2</c:v>
                </c:pt>
                <c:pt idx="155">
                  <c:v>2.8926180368514669E-2</c:v>
                </c:pt>
                <c:pt idx="156">
                  <c:v>2.9103201858367338E-2</c:v>
                </c:pt>
                <c:pt idx="157">
                  <c:v>2.908035154224E-2</c:v>
                </c:pt>
                <c:pt idx="158">
                  <c:v>2.9213812974803362E-2</c:v>
                </c:pt>
                <c:pt idx="159">
                  <c:v>2.9453320381152007E-2</c:v>
                </c:pt>
                <c:pt idx="160">
                  <c:v>2.962245632352534E-2</c:v>
                </c:pt>
                <c:pt idx="161">
                  <c:v>2.9749606701275345E-2</c:v>
                </c:pt>
                <c:pt idx="162">
                  <c:v>2.9921378750906349E-2</c:v>
                </c:pt>
                <c:pt idx="163">
                  <c:v>3.0032067379419016E-2</c:v>
                </c:pt>
                <c:pt idx="164">
                  <c:v>3.007546516433867E-2</c:v>
                </c:pt>
                <c:pt idx="165">
                  <c:v>3.0322137020354349E-2</c:v>
                </c:pt>
                <c:pt idx="166">
                  <c:v>3.0298553866050331E-2</c:v>
                </c:pt>
                <c:pt idx="167">
                  <c:v>3.0477057957228014E-2</c:v>
                </c:pt>
                <c:pt idx="168">
                  <c:v>3.0823631220258666E-2</c:v>
                </c:pt>
                <c:pt idx="169">
                  <c:v>3.1021976918749018E-2</c:v>
                </c:pt>
                <c:pt idx="170">
                  <c:v>3.077095398692235E-2</c:v>
                </c:pt>
                <c:pt idx="171">
                  <c:v>3.1332141029617358E-2</c:v>
                </c:pt>
                <c:pt idx="172">
                  <c:v>3.1331817655627689E-2</c:v>
                </c:pt>
                <c:pt idx="173">
                  <c:v>3.1423401477716002E-2</c:v>
                </c:pt>
                <c:pt idx="174">
                  <c:v>3.1591097112650686E-2</c:v>
                </c:pt>
                <c:pt idx="175">
                  <c:v>3.1777470181201348E-2</c:v>
                </c:pt>
                <c:pt idx="176">
                  <c:v>3.1889473641504011E-2</c:v>
                </c:pt>
                <c:pt idx="177">
                  <c:v>3.1971211789051358E-2</c:v>
                </c:pt>
                <c:pt idx="178">
                  <c:v>3.2252112590056017E-2</c:v>
                </c:pt>
                <c:pt idx="179">
                  <c:v>3.2221206014810683E-2</c:v>
                </c:pt>
                <c:pt idx="180">
                  <c:v>3.2440198704356348E-2</c:v>
                </c:pt>
                <c:pt idx="181">
                  <c:v>3.2589372303810357E-2</c:v>
                </c:pt>
                <c:pt idx="182">
                  <c:v>3.2672801129106019E-2</c:v>
                </c:pt>
                <c:pt idx="183">
                  <c:v>3.2802433166952347E-2</c:v>
                </c:pt>
                <c:pt idx="184">
                  <c:v>3.3096204074860004E-2</c:v>
                </c:pt>
                <c:pt idx="185">
                  <c:v>3.3260598847859334E-2</c:v>
                </c:pt>
                <c:pt idx="186">
                  <c:v>3.3409067151797665E-2</c:v>
                </c:pt>
                <c:pt idx="187">
                  <c:v>3.3400310656742344E-2</c:v>
                </c:pt>
                <c:pt idx="188">
                  <c:v>3.3569356703602671E-2</c:v>
                </c:pt>
                <c:pt idx="189">
                  <c:v>3.3825873637536669E-2</c:v>
                </c:pt>
                <c:pt idx="190">
                  <c:v>3.4089962141258E-2</c:v>
                </c:pt>
                <c:pt idx="191">
                  <c:v>3.4111677235077E-2</c:v>
                </c:pt>
                <c:pt idx="192">
                  <c:v>3.4315690943565326E-2</c:v>
                </c:pt>
                <c:pt idx="193">
                  <c:v>3.4476690628927345E-2</c:v>
                </c:pt>
                <c:pt idx="194">
                  <c:v>3.4565482324313002E-2</c:v>
                </c:pt>
                <c:pt idx="195">
                  <c:v>3.4822006067214348E-2</c:v>
                </c:pt>
                <c:pt idx="196">
                  <c:v>3.4900102566114685E-2</c:v>
                </c:pt>
                <c:pt idx="197">
                  <c:v>3.5094720533836665E-2</c:v>
                </c:pt>
                <c:pt idx="198">
                  <c:v>3.5145519020917351E-2</c:v>
                </c:pt>
                <c:pt idx="199">
                  <c:v>3.5335500748923679E-2</c:v>
                </c:pt>
                <c:pt idx="200">
                  <c:v>3.5545284777175681E-2</c:v>
                </c:pt>
                <c:pt idx="201">
                  <c:v>3.5707531169384001E-2</c:v>
                </c:pt>
                <c:pt idx="202">
                  <c:v>3.6074648660371009E-2</c:v>
                </c:pt>
                <c:pt idx="203">
                  <c:v>3.5921115656074691E-2</c:v>
                </c:pt>
                <c:pt idx="204">
                  <c:v>3.6395088900208671E-2</c:v>
                </c:pt>
                <c:pt idx="205">
                  <c:v>3.6338025474313689E-2</c:v>
                </c:pt>
                <c:pt idx="206">
                  <c:v>3.6402878797757013E-2</c:v>
                </c:pt>
                <c:pt idx="207">
                  <c:v>3.6549941627753012E-2</c:v>
                </c:pt>
                <c:pt idx="208">
                  <c:v>3.6943274059364019E-2</c:v>
                </c:pt>
                <c:pt idx="209">
                  <c:v>3.7064733858872344E-2</c:v>
                </c:pt>
                <c:pt idx="210">
                  <c:v>3.7229647130456012E-2</c:v>
                </c:pt>
                <c:pt idx="211">
                  <c:v>3.7398569982867336E-2</c:v>
                </c:pt>
                <c:pt idx="212">
                  <c:v>3.7547569862779351E-2</c:v>
                </c:pt>
                <c:pt idx="213">
                  <c:v>3.7696295221479686E-2</c:v>
                </c:pt>
                <c:pt idx="214">
                  <c:v>3.7836440514895688E-2</c:v>
                </c:pt>
                <c:pt idx="215">
                  <c:v>3.8104389536893997E-2</c:v>
                </c:pt>
                <c:pt idx="216">
                  <c:v>3.8170974752704E-2</c:v>
                </c:pt>
                <c:pt idx="217">
                  <c:v>3.8452714965558001E-2</c:v>
                </c:pt>
                <c:pt idx="218">
                  <c:v>3.8664432316710996E-2</c:v>
                </c:pt>
                <c:pt idx="219">
                  <c:v>3.868424195211468E-2</c:v>
                </c:pt>
                <c:pt idx="220">
                  <c:v>3.9030604355795334E-2</c:v>
                </c:pt>
                <c:pt idx="221">
                  <c:v>3.9117050349861335E-2</c:v>
                </c:pt>
                <c:pt idx="222">
                  <c:v>3.9242421761176004E-2</c:v>
                </c:pt>
                <c:pt idx="223">
                  <c:v>3.945235475469467E-2</c:v>
                </c:pt>
                <c:pt idx="224">
                  <c:v>3.9695318166866021E-2</c:v>
                </c:pt>
                <c:pt idx="225">
                  <c:v>3.9794411505595005E-2</c:v>
                </c:pt>
                <c:pt idx="226">
                  <c:v>4.0117479283624677E-2</c:v>
                </c:pt>
                <c:pt idx="227">
                  <c:v>4.0259146018540665E-2</c:v>
                </c:pt>
                <c:pt idx="228">
                  <c:v>4.0527740899456995E-2</c:v>
                </c:pt>
                <c:pt idx="229">
                  <c:v>4.0551425787032663E-2</c:v>
                </c:pt>
                <c:pt idx="230">
                  <c:v>4.0715346546829664E-2</c:v>
                </c:pt>
                <c:pt idx="231">
                  <c:v>4.0785528049322999E-2</c:v>
                </c:pt>
                <c:pt idx="232">
                  <c:v>4.1180542836582006E-2</c:v>
                </c:pt>
                <c:pt idx="233">
                  <c:v>4.1196016455630355E-2</c:v>
                </c:pt>
                <c:pt idx="234">
                  <c:v>4.1511883125106688E-2</c:v>
                </c:pt>
                <c:pt idx="235">
                  <c:v>4.1695228735325336E-2</c:v>
                </c:pt>
                <c:pt idx="236">
                  <c:v>4.1975193514928982E-2</c:v>
                </c:pt>
                <c:pt idx="237">
                  <c:v>4.2093092364224351E-2</c:v>
                </c:pt>
                <c:pt idx="238">
                  <c:v>4.2200493521918028E-2</c:v>
                </c:pt>
                <c:pt idx="239">
                  <c:v>4.2529745898405316E-2</c:v>
                </c:pt>
                <c:pt idx="240">
                  <c:v>4.2822835742514331E-2</c:v>
                </c:pt>
                <c:pt idx="241">
                  <c:v>4.2883482641475346E-2</c:v>
                </c:pt>
                <c:pt idx="242">
                  <c:v>4.29333761876287E-2</c:v>
                </c:pt>
                <c:pt idx="243">
                  <c:v>4.3194220978445358E-2</c:v>
                </c:pt>
                <c:pt idx="244">
                  <c:v>4.3338069616523686E-2</c:v>
                </c:pt>
                <c:pt idx="245">
                  <c:v>4.3706501376301346E-2</c:v>
                </c:pt>
                <c:pt idx="246">
                  <c:v>4.4008576537382688E-2</c:v>
                </c:pt>
                <c:pt idx="247">
                  <c:v>4.4177972051241708E-2</c:v>
                </c:pt>
                <c:pt idx="248">
                  <c:v>4.4142143207886994E-2</c:v>
                </c:pt>
                <c:pt idx="249">
                  <c:v>4.4404812635900008E-2</c:v>
                </c:pt>
                <c:pt idx="250">
                  <c:v>4.4691765969102987E-2</c:v>
                </c:pt>
                <c:pt idx="251">
                  <c:v>4.4912531513251037E-2</c:v>
                </c:pt>
                <c:pt idx="252">
                  <c:v>4.5009200246050686E-2</c:v>
                </c:pt>
                <c:pt idx="253">
                  <c:v>4.5110912817179015E-2</c:v>
                </c:pt>
                <c:pt idx="254">
                  <c:v>4.5469242881625675E-2</c:v>
                </c:pt>
                <c:pt idx="255">
                  <c:v>4.5765374099719688E-2</c:v>
                </c:pt>
                <c:pt idx="256">
                  <c:v>4.5834409803820357E-2</c:v>
                </c:pt>
                <c:pt idx="257">
                  <c:v>4.599018233164235E-2</c:v>
                </c:pt>
                <c:pt idx="258">
                  <c:v>4.634103235963901E-2</c:v>
                </c:pt>
                <c:pt idx="259">
                  <c:v>4.6675120903002978E-2</c:v>
                </c:pt>
                <c:pt idx="260">
                  <c:v>4.6632167982352327E-2</c:v>
                </c:pt>
                <c:pt idx="261">
                  <c:v>4.6892755623747333E-2</c:v>
                </c:pt>
                <c:pt idx="262">
                  <c:v>4.7070078192050668E-2</c:v>
                </c:pt>
                <c:pt idx="263">
                  <c:v>4.7425765724270659E-2</c:v>
                </c:pt>
                <c:pt idx="264">
                  <c:v>4.7681342262917974E-2</c:v>
                </c:pt>
                <c:pt idx="265">
                  <c:v>4.7884933189349707E-2</c:v>
                </c:pt>
                <c:pt idx="266">
                  <c:v>4.8231692223799326E-2</c:v>
                </c:pt>
                <c:pt idx="267">
                  <c:v>4.8238363425383672E-2</c:v>
                </c:pt>
                <c:pt idx="268">
                  <c:v>4.8424495192118999E-2</c:v>
                </c:pt>
                <c:pt idx="269">
                  <c:v>4.8687072260959974E-2</c:v>
                </c:pt>
                <c:pt idx="270">
                  <c:v>4.8827951374469325E-2</c:v>
                </c:pt>
                <c:pt idx="271">
                  <c:v>4.8893327947487374E-2</c:v>
                </c:pt>
                <c:pt idx="272">
                  <c:v>4.9357159400524674E-2</c:v>
                </c:pt>
                <c:pt idx="273">
                  <c:v>4.9576434159737719E-2</c:v>
                </c:pt>
                <c:pt idx="274">
                  <c:v>4.9843077656976376E-2</c:v>
                </c:pt>
                <c:pt idx="275">
                  <c:v>4.9946638663118693E-2</c:v>
                </c:pt>
                <c:pt idx="276">
                  <c:v>5.0316312954771715E-2</c:v>
                </c:pt>
                <c:pt idx="277">
                  <c:v>5.0478931980932028E-2</c:v>
                </c:pt>
                <c:pt idx="278">
                  <c:v>5.0652709863037333E-2</c:v>
                </c:pt>
                <c:pt idx="279">
                  <c:v>5.1017997728294344E-2</c:v>
                </c:pt>
                <c:pt idx="280">
                  <c:v>5.1097547043033376E-2</c:v>
                </c:pt>
                <c:pt idx="281">
                  <c:v>5.1525035612739981E-2</c:v>
                </c:pt>
                <c:pt idx="282">
                  <c:v>5.1674219248718012E-2</c:v>
                </c:pt>
                <c:pt idx="283">
                  <c:v>5.1864588768134663E-2</c:v>
                </c:pt>
                <c:pt idx="284">
                  <c:v>5.2202980327345036E-2</c:v>
                </c:pt>
                <c:pt idx="285">
                  <c:v>5.224939908860466E-2</c:v>
                </c:pt>
                <c:pt idx="286">
                  <c:v>5.267112222007167E-2</c:v>
                </c:pt>
                <c:pt idx="287">
                  <c:v>5.2913490562492699E-2</c:v>
                </c:pt>
                <c:pt idx="288">
                  <c:v>5.3159107962546685E-2</c:v>
                </c:pt>
                <c:pt idx="289">
                  <c:v>5.3183131939571367E-2</c:v>
                </c:pt>
                <c:pt idx="290">
                  <c:v>5.3521721685519663E-2</c:v>
                </c:pt>
                <c:pt idx="291">
                  <c:v>5.3829879065035335E-2</c:v>
                </c:pt>
                <c:pt idx="292">
                  <c:v>5.3988453282093354E-2</c:v>
                </c:pt>
                <c:pt idx="293">
                  <c:v>5.4317882213389027E-2</c:v>
                </c:pt>
                <c:pt idx="294">
                  <c:v>5.455095040832101E-2</c:v>
                </c:pt>
                <c:pt idx="295">
                  <c:v>5.4729203089048356E-2</c:v>
                </c:pt>
                <c:pt idx="296">
                  <c:v>5.5085021817154689E-2</c:v>
                </c:pt>
                <c:pt idx="297">
                  <c:v>5.515747882698803E-2</c:v>
                </c:pt>
                <c:pt idx="298">
                  <c:v>5.5491610359040704E-2</c:v>
                </c:pt>
                <c:pt idx="299">
                  <c:v>5.5727815326616345E-2</c:v>
                </c:pt>
                <c:pt idx="300">
                  <c:v>5.6026616649190016E-2</c:v>
                </c:pt>
                <c:pt idx="301">
                  <c:v>5.6398907585758343E-2</c:v>
                </c:pt>
                <c:pt idx="302">
                  <c:v>5.6606761068178676E-2</c:v>
                </c:pt>
                <c:pt idx="303">
                  <c:v>5.6729298367889668E-2</c:v>
                </c:pt>
                <c:pt idx="304">
                  <c:v>5.7021871762546E-2</c:v>
                </c:pt>
                <c:pt idx="305">
                  <c:v>5.7344245536098674E-2</c:v>
                </c:pt>
                <c:pt idx="306">
                  <c:v>5.766834364540966E-2</c:v>
                </c:pt>
                <c:pt idx="307">
                  <c:v>5.7798917720347037E-2</c:v>
                </c:pt>
                <c:pt idx="308">
                  <c:v>5.8061591063742694E-2</c:v>
                </c:pt>
                <c:pt idx="309">
                  <c:v>5.8386304318087015E-2</c:v>
                </c:pt>
                <c:pt idx="310">
                  <c:v>5.8697167132266997E-2</c:v>
                </c:pt>
                <c:pt idx="311">
                  <c:v>5.8996393494848372E-2</c:v>
                </c:pt>
                <c:pt idx="312">
                  <c:v>5.9065628734138037E-2</c:v>
                </c:pt>
                <c:pt idx="313">
                  <c:v>5.946354718484935E-2</c:v>
                </c:pt>
                <c:pt idx="314">
                  <c:v>5.9592664854799401E-2</c:v>
                </c:pt>
                <c:pt idx="315">
                  <c:v>5.9946248091605002E-2</c:v>
                </c:pt>
                <c:pt idx="316">
                  <c:v>6.0125964915997678E-2</c:v>
                </c:pt>
                <c:pt idx="317">
                  <c:v>6.0476849688538684E-2</c:v>
                </c:pt>
                <c:pt idx="318">
                  <c:v>6.0637253776316985E-2</c:v>
                </c:pt>
                <c:pt idx="319">
                  <c:v>6.111476055291569E-2</c:v>
                </c:pt>
                <c:pt idx="320">
                  <c:v>6.1394544065164681E-2</c:v>
                </c:pt>
                <c:pt idx="321">
                  <c:v>6.1679635033110997E-2</c:v>
                </c:pt>
                <c:pt idx="322">
                  <c:v>6.1790095183377677E-2</c:v>
                </c:pt>
                <c:pt idx="323">
                  <c:v>6.2394132249212371E-2</c:v>
                </c:pt>
                <c:pt idx="324">
                  <c:v>6.2507178970469979E-2</c:v>
                </c:pt>
                <c:pt idx="325">
                  <c:v>6.272347776031803E-2</c:v>
                </c:pt>
                <c:pt idx="326">
                  <c:v>6.3174557038581672E-2</c:v>
                </c:pt>
                <c:pt idx="327">
                  <c:v>6.3383264231774011E-2</c:v>
                </c:pt>
                <c:pt idx="328">
                  <c:v>6.3522897106427334E-2</c:v>
                </c:pt>
                <c:pt idx="329">
                  <c:v>6.4079239435806706E-2</c:v>
                </c:pt>
                <c:pt idx="330">
                  <c:v>6.4053787333218024E-2</c:v>
                </c:pt>
                <c:pt idx="331">
                  <c:v>6.4511990585422022E-2</c:v>
                </c:pt>
                <c:pt idx="332">
                  <c:v>6.4858571985938723E-2</c:v>
                </c:pt>
                <c:pt idx="333">
                  <c:v>6.4810031668409027E-2</c:v>
                </c:pt>
                <c:pt idx="334">
                  <c:v>6.5412727106621382E-2</c:v>
                </c:pt>
                <c:pt idx="335">
                  <c:v>6.5759453781203681E-2</c:v>
                </c:pt>
                <c:pt idx="336">
                  <c:v>6.5849916179617995E-2</c:v>
                </c:pt>
                <c:pt idx="337">
                  <c:v>6.6295257462874665E-2</c:v>
                </c:pt>
                <c:pt idx="338">
                  <c:v>6.6408131132189338E-2</c:v>
                </c:pt>
                <c:pt idx="339">
                  <c:v>6.7010602029028726E-2</c:v>
                </c:pt>
                <c:pt idx="340">
                  <c:v>6.7192575335110014E-2</c:v>
                </c:pt>
                <c:pt idx="341">
                  <c:v>6.7437004239093018E-2</c:v>
                </c:pt>
                <c:pt idx="342">
                  <c:v>6.7778605603271355E-2</c:v>
                </c:pt>
                <c:pt idx="343">
                  <c:v>6.8130710296915684E-2</c:v>
                </c:pt>
                <c:pt idx="344">
                  <c:v>6.8092790196293024E-2</c:v>
                </c:pt>
                <c:pt idx="345">
                  <c:v>6.8591952518018681E-2</c:v>
                </c:pt>
                <c:pt idx="346">
                  <c:v>6.8972694819083732E-2</c:v>
                </c:pt>
                <c:pt idx="347">
                  <c:v>6.929685399687037E-2</c:v>
                </c:pt>
                <c:pt idx="348">
                  <c:v>6.9869380622488694E-2</c:v>
                </c:pt>
                <c:pt idx="349">
                  <c:v>6.9954321607485367E-2</c:v>
                </c:pt>
                <c:pt idx="350">
                  <c:v>7.0303413537176035E-2</c:v>
                </c:pt>
                <c:pt idx="351">
                  <c:v>7.0612370003997366E-2</c:v>
                </c:pt>
                <c:pt idx="352">
                  <c:v>7.1008567607563688E-2</c:v>
                </c:pt>
                <c:pt idx="353">
                  <c:v>7.1203451954623034E-2</c:v>
                </c:pt>
                <c:pt idx="354">
                  <c:v>7.1434275325792995E-2</c:v>
                </c:pt>
                <c:pt idx="355">
                  <c:v>7.184025667553734E-2</c:v>
                </c:pt>
                <c:pt idx="356">
                  <c:v>7.2069802632250671E-2</c:v>
                </c:pt>
                <c:pt idx="357">
                  <c:v>7.2564846831507004E-2</c:v>
                </c:pt>
                <c:pt idx="358">
                  <c:v>7.2815011582865338E-2</c:v>
                </c:pt>
                <c:pt idx="359">
                  <c:v>7.2879811536448999E-2</c:v>
                </c:pt>
                <c:pt idx="360">
                  <c:v>7.3399916016371025E-2</c:v>
                </c:pt>
                <c:pt idx="361">
                  <c:v>7.393357902069303E-2</c:v>
                </c:pt>
                <c:pt idx="362">
                  <c:v>7.419501588817537E-2</c:v>
                </c:pt>
                <c:pt idx="363">
                  <c:v>7.4373409964898357E-2</c:v>
                </c:pt>
                <c:pt idx="364">
                  <c:v>7.4698313937655691E-2</c:v>
                </c:pt>
                <c:pt idx="365">
                  <c:v>7.540152750062433E-2</c:v>
                </c:pt>
                <c:pt idx="366">
                  <c:v>7.5578858022048001E-2</c:v>
                </c:pt>
                <c:pt idx="367">
                  <c:v>7.5857263877589329E-2</c:v>
                </c:pt>
                <c:pt idx="368">
                  <c:v>7.6224535783691316E-2</c:v>
                </c:pt>
                <c:pt idx="369">
                  <c:v>7.6371545797568649E-2</c:v>
                </c:pt>
                <c:pt idx="370">
                  <c:v>7.6873623650598383E-2</c:v>
                </c:pt>
                <c:pt idx="371">
                  <c:v>7.7276542414971339E-2</c:v>
                </c:pt>
                <c:pt idx="372">
                  <c:v>7.7392790837052028E-2</c:v>
                </c:pt>
                <c:pt idx="373">
                  <c:v>7.8175687004075692E-2</c:v>
                </c:pt>
                <c:pt idx="374">
                  <c:v>7.8308351344142685E-2</c:v>
                </c:pt>
                <c:pt idx="375">
                  <c:v>7.8765360959594702E-2</c:v>
                </c:pt>
                <c:pt idx="376">
                  <c:v>7.8882690627007021E-2</c:v>
                </c:pt>
                <c:pt idx="377">
                  <c:v>7.9158314797232995E-2</c:v>
                </c:pt>
                <c:pt idx="378">
                  <c:v>7.9693836928734385E-2</c:v>
                </c:pt>
                <c:pt idx="379">
                  <c:v>8.0120734487603998E-2</c:v>
                </c:pt>
                <c:pt idx="380">
                  <c:v>8.0360366280921663E-2</c:v>
                </c:pt>
                <c:pt idx="381">
                  <c:v>8.0611343123425355E-2</c:v>
                </c:pt>
                <c:pt idx="382">
                  <c:v>8.1390281837540629E-2</c:v>
                </c:pt>
                <c:pt idx="383">
                  <c:v>8.1425252586742033E-2</c:v>
                </c:pt>
                <c:pt idx="384">
                  <c:v>8.1829788208867341E-2</c:v>
                </c:pt>
                <c:pt idx="385">
                  <c:v>8.2372125549504988E-2</c:v>
                </c:pt>
                <c:pt idx="386">
                  <c:v>8.2632931128649667E-2</c:v>
                </c:pt>
                <c:pt idx="387">
                  <c:v>8.2916138807412651E-2</c:v>
                </c:pt>
                <c:pt idx="388">
                  <c:v>8.3404309454679734E-2</c:v>
                </c:pt>
                <c:pt idx="389">
                  <c:v>8.3810239947137669E-2</c:v>
                </c:pt>
                <c:pt idx="390">
                  <c:v>8.4153772169310387E-2</c:v>
                </c:pt>
                <c:pt idx="391">
                  <c:v>8.4446145346867049E-2</c:v>
                </c:pt>
                <c:pt idx="392">
                  <c:v>8.4939335380019743E-2</c:v>
                </c:pt>
                <c:pt idx="393">
                  <c:v>8.5089110510160659E-2</c:v>
                </c:pt>
                <c:pt idx="394">
                  <c:v>8.5446757986582994E-2</c:v>
                </c:pt>
                <c:pt idx="395">
                  <c:v>8.6028938733141005E-2</c:v>
                </c:pt>
                <c:pt idx="396">
                  <c:v>8.6107594348274724E-2</c:v>
                </c:pt>
                <c:pt idx="397">
                  <c:v>8.6660771771701672E-2</c:v>
                </c:pt>
                <c:pt idx="398">
                  <c:v>8.6991987284401995E-2</c:v>
                </c:pt>
                <c:pt idx="399">
                  <c:v>8.7585039175338664E-2</c:v>
                </c:pt>
                <c:pt idx="400">
                  <c:v>8.799472940811863E-2</c:v>
                </c:pt>
                <c:pt idx="401">
                  <c:v>8.8152739287682719E-2</c:v>
                </c:pt>
                <c:pt idx="402">
                  <c:v>8.8620664460311666E-2</c:v>
                </c:pt>
                <c:pt idx="403">
                  <c:v>8.928089291365171E-2</c:v>
                </c:pt>
                <c:pt idx="404">
                  <c:v>8.9297152310076719E-2</c:v>
                </c:pt>
                <c:pt idx="405">
                  <c:v>8.9985857319998044E-2</c:v>
                </c:pt>
                <c:pt idx="406">
                  <c:v>9.0490267621902987E-2</c:v>
                </c:pt>
                <c:pt idx="407">
                  <c:v>9.050126056906406E-2</c:v>
                </c:pt>
                <c:pt idx="408">
                  <c:v>9.1323732189495702E-2</c:v>
                </c:pt>
                <c:pt idx="409">
                  <c:v>9.1519469519361366E-2</c:v>
                </c:pt>
                <c:pt idx="410">
                  <c:v>9.1870103269598311E-2</c:v>
                </c:pt>
                <c:pt idx="411">
                  <c:v>9.2260076492649348E-2</c:v>
                </c:pt>
                <c:pt idx="412">
                  <c:v>9.2464421582455034E-2</c:v>
                </c:pt>
                <c:pt idx="413">
                  <c:v>9.3175712941127697E-2</c:v>
                </c:pt>
                <c:pt idx="414">
                  <c:v>9.3432199978988023E-2</c:v>
                </c:pt>
                <c:pt idx="415">
                  <c:v>9.4202941781224347E-2</c:v>
                </c:pt>
                <c:pt idx="416">
                  <c:v>9.4445438774589704E-2</c:v>
                </c:pt>
                <c:pt idx="417">
                  <c:v>9.4811599394082416E-2</c:v>
                </c:pt>
                <c:pt idx="418">
                  <c:v>9.5385697082917983E-2</c:v>
                </c:pt>
                <c:pt idx="419">
                  <c:v>9.5637603292630727E-2</c:v>
                </c:pt>
                <c:pt idx="420">
                  <c:v>9.6127118483000665E-2</c:v>
                </c:pt>
                <c:pt idx="421">
                  <c:v>9.6322702455446343E-2</c:v>
                </c:pt>
                <c:pt idx="422">
                  <c:v>9.7019393686371316E-2</c:v>
                </c:pt>
                <c:pt idx="423">
                  <c:v>9.7458742993820374E-2</c:v>
                </c:pt>
                <c:pt idx="424">
                  <c:v>9.7996459204184344E-2</c:v>
                </c:pt>
                <c:pt idx="425">
                  <c:v>9.8556234485529054E-2</c:v>
                </c:pt>
                <c:pt idx="426">
                  <c:v>9.8832637347631008E-2</c:v>
                </c:pt>
                <c:pt idx="427">
                  <c:v>9.9118539975292408E-2</c:v>
                </c:pt>
                <c:pt idx="428">
                  <c:v>9.958146822838472E-2</c:v>
                </c:pt>
                <c:pt idx="429">
                  <c:v>0.10012791697517102</c:v>
                </c:pt>
                <c:pt idx="430">
                  <c:v>0.10052036875900133</c:v>
                </c:pt>
                <c:pt idx="431">
                  <c:v>0.10074539379832798</c:v>
                </c:pt>
                <c:pt idx="432">
                  <c:v>0.10159007298668908</c:v>
                </c:pt>
                <c:pt idx="433">
                  <c:v>0.1016892668927573</c:v>
                </c:pt>
                <c:pt idx="434">
                  <c:v>0.1022635200936764</c:v>
                </c:pt>
                <c:pt idx="435">
                  <c:v>0.10280589950838398</c:v>
                </c:pt>
                <c:pt idx="436">
                  <c:v>0.10337847473097567</c:v>
                </c:pt>
                <c:pt idx="437">
                  <c:v>0.10368158636405865</c:v>
                </c:pt>
                <c:pt idx="438">
                  <c:v>0.104180079352077</c:v>
                </c:pt>
                <c:pt idx="439">
                  <c:v>0.10445947998133666</c:v>
                </c:pt>
                <c:pt idx="440">
                  <c:v>0.10505264854667105</c:v>
                </c:pt>
                <c:pt idx="441">
                  <c:v>0.10543103968480765</c:v>
                </c:pt>
                <c:pt idx="442">
                  <c:v>0.106150250374345</c:v>
                </c:pt>
                <c:pt idx="443">
                  <c:v>0.10632934893581435</c:v>
                </c:pt>
                <c:pt idx="444">
                  <c:v>0.107069419364952</c:v>
                </c:pt>
                <c:pt idx="445">
                  <c:v>0.10756650866611972</c:v>
                </c:pt>
                <c:pt idx="446">
                  <c:v>0.10818935185226136</c:v>
                </c:pt>
                <c:pt idx="447">
                  <c:v>0.10834167927827139</c:v>
                </c:pt>
                <c:pt idx="448">
                  <c:v>0.10904865130767437</c:v>
                </c:pt>
                <c:pt idx="449">
                  <c:v>0.10961028564592867</c:v>
                </c:pt>
                <c:pt idx="450">
                  <c:v>0.10986855900716967</c:v>
                </c:pt>
                <c:pt idx="451">
                  <c:v>0.11033919011415901</c:v>
                </c:pt>
                <c:pt idx="452">
                  <c:v>0.11095704736500264</c:v>
                </c:pt>
                <c:pt idx="453">
                  <c:v>0.11147016816646697</c:v>
                </c:pt>
                <c:pt idx="454">
                  <c:v>0.11161175060065838</c:v>
                </c:pt>
                <c:pt idx="455">
                  <c:v>0.11243271675838069</c:v>
                </c:pt>
                <c:pt idx="456">
                  <c:v>0.11290254140579904</c:v>
                </c:pt>
                <c:pt idx="457">
                  <c:v>0.11324581631777764</c:v>
                </c:pt>
                <c:pt idx="458">
                  <c:v>0.11378296727789999</c:v>
                </c:pt>
                <c:pt idx="459">
                  <c:v>0.11445261607847067</c:v>
                </c:pt>
                <c:pt idx="460">
                  <c:v>0.11473880918719398</c:v>
                </c:pt>
                <c:pt idx="461">
                  <c:v>0.11543793774716631</c:v>
                </c:pt>
                <c:pt idx="462">
                  <c:v>0.11585813091024398</c:v>
                </c:pt>
                <c:pt idx="463">
                  <c:v>0.11660603217036765</c:v>
                </c:pt>
                <c:pt idx="464">
                  <c:v>0.1171879816968973</c:v>
                </c:pt>
                <c:pt idx="465">
                  <c:v>0.11739118900129604</c:v>
                </c:pt>
                <c:pt idx="466">
                  <c:v>0.11804835760380464</c:v>
                </c:pt>
                <c:pt idx="467">
                  <c:v>0.11862855570011469</c:v>
                </c:pt>
                <c:pt idx="468">
                  <c:v>0.119219680494696</c:v>
                </c:pt>
                <c:pt idx="469">
                  <c:v>0.11953655153415302</c:v>
                </c:pt>
                <c:pt idx="470">
                  <c:v>0.12017059204055899</c:v>
                </c:pt>
                <c:pt idx="471">
                  <c:v>0.12051410524477903</c:v>
                </c:pt>
                <c:pt idx="472">
                  <c:v>0.12108311038650869</c:v>
                </c:pt>
                <c:pt idx="473">
                  <c:v>0.12186453338092369</c:v>
                </c:pt>
                <c:pt idx="474">
                  <c:v>0.12231071948533367</c:v>
                </c:pt>
                <c:pt idx="475">
                  <c:v>0.12282796563258036</c:v>
                </c:pt>
                <c:pt idx="476">
                  <c:v>0.12340487643096636</c:v>
                </c:pt>
                <c:pt idx="477">
                  <c:v>0.12397969149766368</c:v>
                </c:pt>
                <c:pt idx="478">
                  <c:v>0.12421919879199099</c:v>
                </c:pt>
                <c:pt idx="479">
                  <c:v>0.12520495761546971</c:v>
                </c:pt>
                <c:pt idx="480">
                  <c:v>0.12579627461178269</c:v>
                </c:pt>
                <c:pt idx="481">
                  <c:v>0.12616317576681965</c:v>
                </c:pt>
                <c:pt idx="482">
                  <c:v>0.12636084340864767</c:v>
                </c:pt>
                <c:pt idx="483">
                  <c:v>0.127188564540861</c:v>
                </c:pt>
                <c:pt idx="484">
                  <c:v>0.12741082350924701</c:v>
                </c:pt>
                <c:pt idx="485">
                  <c:v>0.1284020760018057</c:v>
                </c:pt>
                <c:pt idx="486">
                  <c:v>0.12921903904872342</c:v>
                </c:pt>
                <c:pt idx="487">
                  <c:v>0.12940127202240242</c:v>
                </c:pt>
                <c:pt idx="488">
                  <c:v>0.12998071797077632</c:v>
                </c:pt>
                <c:pt idx="489">
                  <c:v>0.13085494461731864</c:v>
                </c:pt>
                <c:pt idx="490">
                  <c:v>0.13122105469437803</c:v>
                </c:pt>
                <c:pt idx="491">
                  <c:v>0.13169187627651893</c:v>
                </c:pt>
                <c:pt idx="492">
                  <c:v>0.13241446878051299</c:v>
                </c:pt>
                <c:pt idx="493">
                  <c:v>0.13298537229867632</c:v>
                </c:pt>
                <c:pt idx="494">
                  <c:v>0.13370183426554133</c:v>
                </c:pt>
                <c:pt idx="495">
                  <c:v>0.13411180912451195</c:v>
                </c:pt>
                <c:pt idx="496">
                  <c:v>0.13472193932787838</c:v>
                </c:pt>
                <c:pt idx="497">
                  <c:v>0.13520860233680701</c:v>
                </c:pt>
                <c:pt idx="498">
                  <c:v>0.13569319428801332</c:v>
                </c:pt>
                <c:pt idx="499">
                  <c:v>0.13620070166040571</c:v>
                </c:pt>
                <c:pt idx="500">
                  <c:v>0.13743011795634158</c:v>
                </c:pt>
                <c:pt idx="501">
                  <c:v>0.13776262722162819</c:v>
                </c:pt>
                <c:pt idx="502">
                  <c:v>0.1384242751703168</c:v>
                </c:pt>
                <c:pt idx="503">
                  <c:v>0.13900191493822323</c:v>
                </c:pt>
                <c:pt idx="504">
                  <c:v>0.13961710816780781</c:v>
                </c:pt>
                <c:pt idx="505">
                  <c:v>0.14015114325817768</c:v>
                </c:pt>
                <c:pt idx="506">
                  <c:v>0.14085787886510176</c:v>
                </c:pt>
                <c:pt idx="507">
                  <c:v>0.14152256715097425</c:v>
                </c:pt>
                <c:pt idx="508">
                  <c:v>0.14205798028484024</c:v>
                </c:pt>
                <c:pt idx="509">
                  <c:v>0.14249339669239167</c:v>
                </c:pt>
                <c:pt idx="510">
                  <c:v>0.14325833380593761</c:v>
                </c:pt>
                <c:pt idx="511">
                  <c:v>0.1440336830644483</c:v>
                </c:pt>
                <c:pt idx="512">
                  <c:v>0.14453549216348938</c:v>
                </c:pt>
                <c:pt idx="513">
                  <c:v>0.14514759705527799</c:v>
                </c:pt>
                <c:pt idx="514">
                  <c:v>0.146080746448641</c:v>
                </c:pt>
                <c:pt idx="515">
                  <c:v>0.14662589130902925</c:v>
                </c:pt>
                <c:pt idx="516">
                  <c:v>0.14727394385849779</c:v>
                </c:pt>
                <c:pt idx="517">
                  <c:v>0.14776832782571106</c:v>
                </c:pt>
                <c:pt idx="518">
                  <c:v>0.14861853069594699</c:v>
                </c:pt>
                <c:pt idx="519">
                  <c:v>0.14929957496106383</c:v>
                </c:pt>
                <c:pt idx="520">
                  <c:v>0.14958985261952676</c:v>
                </c:pt>
                <c:pt idx="521">
                  <c:v>0.15036392542637905</c:v>
                </c:pt>
                <c:pt idx="522">
                  <c:v>0.15099774014325479</c:v>
                </c:pt>
                <c:pt idx="523">
                  <c:v>0.1515847270383425</c:v>
                </c:pt>
                <c:pt idx="524">
                  <c:v>0.15238229738641956</c:v>
                </c:pt>
                <c:pt idx="525">
                  <c:v>0.15301817121881175</c:v>
                </c:pt>
                <c:pt idx="526">
                  <c:v>0.15371183382340636</c:v>
                </c:pt>
                <c:pt idx="527">
                  <c:v>0.15437746224462601</c:v>
                </c:pt>
                <c:pt idx="528">
                  <c:v>0.15493450403344505</c:v>
                </c:pt>
                <c:pt idx="529">
                  <c:v>0.15549013549736293</c:v>
                </c:pt>
                <c:pt idx="530">
                  <c:v>0.15635458870039329</c:v>
                </c:pt>
                <c:pt idx="531">
                  <c:v>0.15720730571308533</c:v>
                </c:pt>
                <c:pt idx="532">
                  <c:v>0.15802147936247432</c:v>
                </c:pt>
                <c:pt idx="533">
                  <c:v>0.15848099973209961</c:v>
                </c:pt>
                <c:pt idx="534">
                  <c:v>0.15923202766199357</c:v>
                </c:pt>
                <c:pt idx="535">
                  <c:v>0.15974965624866774</c:v>
                </c:pt>
                <c:pt idx="536">
                  <c:v>0.16058578559508449</c:v>
                </c:pt>
                <c:pt idx="537">
                  <c:v>0.16134994831068877</c:v>
                </c:pt>
                <c:pt idx="538">
                  <c:v>0.16198177451135126</c:v>
                </c:pt>
                <c:pt idx="539">
                  <c:v>0.16261784281939781</c:v>
                </c:pt>
                <c:pt idx="540">
                  <c:v>0.16356594386357048</c:v>
                </c:pt>
                <c:pt idx="541">
                  <c:v>0.16408991502903525</c:v>
                </c:pt>
                <c:pt idx="542">
                  <c:v>0.16483106845735324</c:v>
                </c:pt>
                <c:pt idx="543">
                  <c:v>0.16561096204647674</c:v>
                </c:pt>
                <c:pt idx="544">
                  <c:v>0.16640205470074798</c:v>
                </c:pt>
                <c:pt idx="545">
                  <c:v>0.16718449808087024</c:v>
                </c:pt>
                <c:pt idx="546">
                  <c:v>0.16765036385389975</c:v>
                </c:pt>
                <c:pt idx="547">
                  <c:v>0.1685590011932328</c:v>
                </c:pt>
                <c:pt idx="548">
                  <c:v>0.16915827402860695</c:v>
                </c:pt>
                <c:pt idx="549">
                  <c:v>0.1699535962960535</c:v>
                </c:pt>
                <c:pt idx="550">
                  <c:v>0.17067192018792451</c:v>
                </c:pt>
                <c:pt idx="551">
                  <c:v>0.17131164540284183</c:v>
                </c:pt>
                <c:pt idx="552">
                  <c:v>0.17225538864571033</c:v>
                </c:pt>
                <c:pt idx="553">
                  <c:v>0.17284221887768605</c:v>
                </c:pt>
                <c:pt idx="554">
                  <c:v>0.17380998456616584</c:v>
                </c:pt>
                <c:pt idx="555">
                  <c:v>0.17448504393477876</c:v>
                </c:pt>
                <c:pt idx="556">
                  <c:v>0.17526119571335355</c:v>
                </c:pt>
                <c:pt idx="557">
                  <c:v>0.17618538763791908</c:v>
                </c:pt>
                <c:pt idx="558">
                  <c:v>0.17667200570067917</c:v>
                </c:pt>
                <c:pt idx="559">
                  <c:v>0.17753615989999957</c:v>
                </c:pt>
                <c:pt idx="560">
                  <c:v>0.17853095099039329</c:v>
                </c:pt>
                <c:pt idx="561">
                  <c:v>0.17901474398247963</c:v>
                </c:pt>
                <c:pt idx="562">
                  <c:v>0.17976870564300473</c:v>
                </c:pt>
                <c:pt idx="563">
                  <c:v>0.18064737724479324</c:v>
                </c:pt>
                <c:pt idx="564">
                  <c:v>0.18138084406675198</c:v>
                </c:pt>
                <c:pt idx="565">
                  <c:v>0.18200364489381851</c:v>
                </c:pt>
                <c:pt idx="566">
                  <c:v>0.18315055901697402</c:v>
                </c:pt>
                <c:pt idx="567">
                  <c:v>0.18364975548322354</c:v>
                </c:pt>
                <c:pt idx="568">
                  <c:v>0.18436562009553698</c:v>
                </c:pt>
                <c:pt idx="569">
                  <c:v>0.18542101241288056</c:v>
                </c:pt>
                <c:pt idx="570">
                  <c:v>0.18597089600015626</c:v>
                </c:pt>
                <c:pt idx="571">
                  <c:v>0.1871696836782018</c:v>
                </c:pt>
                <c:pt idx="572">
                  <c:v>0.18768930177376081</c:v>
                </c:pt>
                <c:pt idx="573">
                  <c:v>0.18860721061946578</c:v>
                </c:pt>
                <c:pt idx="574">
                  <c:v>0.18961230130380549</c:v>
                </c:pt>
                <c:pt idx="575">
                  <c:v>0.19038062467112143</c:v>
                </c:pt>
                <c:pt idx="576">
                  <c:v>0.19097962232156396</c:v>
                </c:pt>
                <c:pt idx="577">
                  <c:v>0.19207627761108392</c:v>
                </c:pt>
                <c:pt idx="578">
                  <c:v>0.1922167801513954</c:v>
                </c:pt>
                <c:pt idx="579">
                  <c:v>0.19379805455997132</c:v>
                </c:pt>
                <c:pt idx="580">
                  <c:v>0.19447718445999107</c:v>
                </c:pt>
                <c:pt idx="581">
                  <c:v>0.19519528598034974</c:v>
                </c:pt>
                <c:pt idx="582">
                  <c:v>0.19622157175559871</c:v>
                </c:pt>
                <c:pt idx="583">
                  <c:v>0.19696350117594374</c:v>
                </c:pt>
                <c:pt idx="584">
                  <c:v>0.19774431188721109</c:v>
                </c:pt>
                <c:pt idx="585">
                  <c:v>0.19878203204081257</c:v>
                </c:pt>
                <c:pt idx="586">
                  <c:v>0.19973416604373825</c:v>
                </c:pt>
                <c:pt idx="587">
                  <c:v>0.20020950555850775</c:v>
                </c:pt>
                <c:pt idx="588">
                  <c:v>0.2010234652531635</c:v>
                </c:pt>
                <c:pt idx="589">
                  <c:v>0.20204400255121507</c:v>
                </c:pt>
                <c:pt idx="590">
                  <c:v>0.20290035738164158</c:v>
                </c:pt>
                <c:pt idx="591">
                  <c:v>0.20395680917884523</c:v>
                </c:pt>
                <c:pt idx="592">
                  <c:v>0.2046308376326165</c:v>
                </c:pt>
                <c:pt idx="593">
                  <c:v>0.20555089943812471</c:v>
                </c:pt>
                <c:pt idx="594">
                  <c:v>0.20635630879587158</c:v>
                </c:pt>
                <c:pt idx="595">
                  <c:v>0.2073385336616545</c:v>
                </c:pt>
                <c:pt idx="596">
                  <c:v>0.20838999549656581</c:v>
                </c:pt>
                <c:pt idx="597">
                  <c:v>0.20901575726692256</c:v>
                </c:pt>
                <c:pt idx="598">
                  <c:v>0.20976128544426209</c:v>
                </c:pt>
                <c:pt idx="599">
                  <c:v>0.21084598450531286</c:v>
                </c:pt>
                <c:pt idx="600">
                  <c:v>0.21163358768192131</c:v>
                </c:pt>
                <c:pt idx="601">
                  <c:v>0.21283216696107324</c:v>
                </c:pt>
                <c:pt idx="602">
                  <c:v>0.21384337633482506</c:v>
                </c:pt>
                <c:pt idx="603">
                  <c:v>0.21448545405027636</c:v>
                </c:pt>
                <c:pt idx="604">
                  <c:v>0.21525969235953626</c:v>
                </c:pt>
                <c:pt idx="605">
                  <c:v>0.216164951269703</c:v>
                </c:pt>
                <c:pt idx="606">
                  <c:v>0.21758577904280257</c:v>
                </c:pt>
                <c:pt idx="607">
                  <c:v>0.21831353644577206</c:v>
                </c:pt>
                <c:pt idx="608">
                  <c:v>0.21935714400041184</c:v>
                </c:pt>
                <c:pt idx="609">
                  <c:v>0.22024177023336325</c:v>
                </c:pt>
                <c:pt idx="610">
                  <c:v>0.22107580667605295</c:v>
                </c:pt>
                <c:pt idx="611">
                  <c:v>0.22227231836467343</c:v>
                </c:pt>
                <c:pt idx="612">
                  <c:v>0.22300254984013054</c:v>
                </c:pt>
                <c:pt idx="613">
                  <c:v>0.22414189264800852</c:v>
                </c:pt>
                <c:pt idx="614">
                  <c:v>0.22455257358854194</c:v>
                </c:pt>
                <c:pt idx="615">
                  <c:v>0.2259526499665577</c:v>
                </c:pt>
                <c:pt idx="616">
                  <c:v>0.22691746509145438</c:v>
                </c:pt>
                <c:pt idx="617">
                  <c:v>0.2278081030271418</c:v>
                </c:pt>
                <c:pt idx="618">
                  <c:v>0.22862795234201527</c:v>
                </c:pt>
                <c:pt idx="619">
                  <c:v>0.22971057460891398</c:v>
                </c:pt>
                <c:pt idx="620">
                  <c:v>0.23074495815506432</c:v>
                </c:pt>
                <c:pt idx="621">
                  <c:v>0.23187822056205526</c:v>
                </c:pt>
                <c:pt idx="622">
                  <c:v>0.23255449991578525</c:v>
                </c:pt>
                <c:pt idx="623">
                  <c:v>0.23372856080642429</c:v>
                </c:pt>
                <c:pt idx="624">
                  <c:v>0.23455741757835907</c:v>
                </c:pt>
                <c:pt idx="625">
                  <c:v>0.23588027333017275</c:v>
                </c:pt>
                <c:pt idx="626">
                  <c:v>0.23678563816456857</c:v>
                </c:pt>
                <c:pt idx="627">
                  <c:v>0.23770924418834763</c:v>
                </c:pt>
                <c:pt idx="628">
                  <c:v>0.23880129851235438</c:v>
                </c:pt>
                <c:pt idx="629">
                  <c:v>0.2396283130014393</c:v>
                </c:pt>
                <c:pt idx="630">
                  <c:v>0.24068901802439074</c:v>
                </c:pt>
                <c:pt idx="631">
                  <c:v>0.24149950270391701</c:v>
                </c:pt>
                <c:pt idx="632">
                  <c:v>0.24269562666656869</c:v>
                </c:pt>
                <c:pt idx="633">
                  <c:v>0.24388290629271525</c:v>
                </c:pt>
                <c:pt idx="634">
                  <c:v>0.24473174821648996</c:v>
                </c:pt>
                <c:pt idx="635">
                  <c:v>0.24568726932572224</c:v>
                </c:pt>
                <c:pt idx="636">
                  <c:v>0.2472147287619183</c:v>
                </c:pt>
                <c:pt idx="637">
                  <c:v>0.24795615942018356</c:v>
                </c:pt>
                <c:pt idx="638">
                  <c:v>0.24907650844918972</c:v>
                </c:pt>
                <c:pt idx="639">
                  <c:v>0.25019783425111164</c:v>
                </c:pt>
                <c:pt idx="640">
                  <c:v>0.25122100548158666</c:v>
                </c:pt>
                <c:pt idx="641">
                  <c:v>0.25207311629965912</c:v>
                </c:pt>
                <c:pt idx="642">
                  <c:v>0.25337117136771625</c:v>
                </c:pt>
                <c:pt idx="643">
                  <c:v>0.25432844585145226</c:v>
                </c:pt>
                <c:pt idx="644">
                  <c:v>0.25536038891979762</c:v>
                </c:pt>
                <c:pt idx="645">
                  <c:v>0.25656586974488071</c:v>
                </c:pt>
                <c:pt idx="646">
                  <c:v>0.25753322650195437</c:v>
                </c:pt>
                <c:pt idx="647">
                  <c:v>0.25883357886936831</c:v>
                </c:pt>
                <c:pt idx="648">
                  <c:v>0.25980688427848175</c:v>
                </c:pt>
                <c:pt idx="649">
                  <c:v>0.26078057291362061</c:v>
                </c:pt>
                <c:pt idx="650">
                  <c:v>0.26182567271203733</c:v>
                </c:pt>
                <c:pt idx="651">
                  <c:v>0.26297938936381443</c:v>
                </c:pt>
                <c:pt idx="652">
                  <c:v>0.26393324906184451</c:v>
                </c:pt>
                <c:pt idx="653">
                  <c:v>0.265136537751752</c:v>
                </c:pt>
                <c:pt idx="654">
                  <c:v>0.26623454363183324</c:v>
                </c:pt>
                <c:pt idx="655">
                  <c:v>0.26760719740301386</c:v>
                </c:pt>
                <c:pt idx="656">
                  <c:v>0.26845882501875706</c:v>
                </c:pt>
                <c:pt idx="657">
                  <c:v>0.26984219318503633</c:v>
                </c:pt>
                <c:pt idx="658">
                  <c:v>0.27074079861025785</c:v>
                </c:pt>
                <c:pt idx="659">
                  <c:v>0.27225409600519923</c:v>
                </c:pt>
                <c:pt idx="660">
                  <c:v>0.27303078383294171</c:v>
                </c:pt>
                <c:pt idx="661">
                  <c:v>0.27421950755882735</c:v>
                </c:pt>
                <c:pt idx="662">
                  <c:v>0.27549487340036161</c:v>
                </c:pt>
                <c:pt idx="663">
                  <c:v>0.27674330382719003</c:v>
                </c:pt>
                <c:pt idx="664">
                  <c:v>0.27793420756100451</c:v>
                </c:pt>
                <c:pt idx="665">
                  <c:v>0.27893994657548399</c:v>
                </c:pt>
                <c:pt idx="666">
                  <c:v>0.2805065685962328</c:v>
                </c:pt>
                <c:pt idx="667">
                  <c:v>0.28111386910071562</c:v>
                </c:pt>
                <c:pt idx="668">
                  <c:v>0.28216962356818676</c:v>
                </c:pt>
                <c:pt idx="669">
                  <c:v>0.28387749547962227</c:v>
                </c:pt>
                <c:pt idx="670">
                  <c:v>0.28475048906765094</c:v>
                </c:pt>
                <c:pt idx="671">
                  <c:v>0.28594796431649838</c:v>
                </c:pt>
                <c:pt idx="672">
                  <c:v>0.28693452196189689</c:v>
                </c:pt>
                <c:pt idx="673">
                  <c:v>0.28851638774102939</c:v>
                </c:pt>
                <c:pt idx="674">
                  <c:v>0.28965138189246514</c:v>
                </c:pt>
                <c:pt idx="675">
                  <c:v>0.29093127890607096</c:v>
                </c:pt>
                <c:pt idx="676">
                  <c:v>0.29211234027295413</c:v>
                </c:pt>
                <c:pt idx="677">
                  <c:v>0.2933789812353837</c:v>
                </c:pt>
                <c:pt idx="678">
                  <c:v>0.29437316428672011</c:v>
                </c:pt>
                <c:pt idx="679">
                  <c:v>0.29585722142134596</c:v>
                </c:pt>
                <c:pt idx="680">
                  <c:v>0.296833885384583</c:v>
                </c:pt>
                <c:pt idx="681">
                  <c:v>0.29819611017262931</c:v>
                </c:pt>
                <c:pt idx="682">
                  <c:v>0.29937582653247741</c:v>
                </c:pt>
                <c:pt idx="683">
                  <c:v>0.30081000896183646</c:v>
                </c:pt>
                <c:pt idx="684">
                  <c:v>0.30202591020906572</c:v>
                </c:pt>
                <c:pt idx="685">
                  <c:v>0.30320560727309182</c:v>
                </c:pt>
                <c:pt idx="686">
                  <c:v>0.30443835815333276</c:v>
                </c:pt>
                <c:pt idx="687">
                  <c:v>0.30594136209961914</c:v>
                </c:pt>
                <c:pt idx="688">
                  <c:v>0.30710366736212463</c:v>
                </c:pt>
                <c:pt idx="689">
                  <c:v>0.30848860019126351</c:v>
                </c:pt>
                <c:pt idx="690">
                  <c:v>0.30966081933764589</c:v>
                </c:pt>
                <c:pt idx="691">
                  <c:v>0.31085841855196988</c:v>
                </c:pt>
                <c:pt idx="692">
                  <c:v>0.31220786883496138</c:v>
                </c:pt>
                <c:pt idx="693">
                  <c:v>0.31331931268726843</c:v>
                </c:pt>
                <c:pt idx="694">
                  <c:v>0.31477670710940969</c:v>
                </c:pt>
                <c:pt idx="695">
                  <c:v>0.31617415110166341</c:v>
                </c:pt>
                <c:pt idx="696">
                  <c:v>0.3174503639140086</c:v>
                </c:pt>
                <c:pt idx="697">
                  <c:v>0.31868510904602632</c:v>
                </c:pt>
                <c:pt idx="698">
                  <c:v>0.3199944582468256</c:v>
                </c:pt>
                <c:pt idx="699">
                  <c:v>0.32104325901495362</c:v>
                </c:pt>
                <c:pt idx="700">
                  <c:v>0.32286041759830991</c:v>
                </c:pt>
                <c:pt idx="701">
                  <c:v>0.32375080199406203</c:v>
                </c:pt>
                <c:pt idx="702">
                  <c:v>0.32534859019856571</c:v>
                </c:pt>
                <c:pt idx="703">
                  <c:v>0.32653196620726543</c:v>
                </c:pt>
                <c:pt idx="704">
                  <c:v>0.32800217926462061</c:v>
                </c:pt>
                <c:pt idx="705">
                  <c:v>0.3295435341140166</c:v>
                </c:pt>
                <c:pt idx="706">
                  <c:v>0.33061844274765945</c:v>
                </c:pt>
                <c:pt idx="707">
                  <c:v>0.33202423790651042</c:v>
                </c:pt>
                <c:pt idx="708">
                  <c:v>0.33349162183018055</c:v>
                </c:pt>
                <c:pt idx="709">
                  <c:v>0.33500505925683866</c:v>
                </c:pt>
                <c:pt idx="710">
                  <c:v>0.33628017192314602</c:v>
                </c:pt>
                <c:pt idx="711">
                  <c:v>0.3377323410641328</c:v>
                </c:pt>
                <c:pt idx="712">
                  <c:v>0.33892230366312465</c:v>
                </c:pt>
                <c:pt idx="713">
                  <c:v>0.34029445295164684</c:v>
                </c:pt>
                <c:pt idx="714">
                  <c:v>0.34163500065933089</c:v>
                </c:pt>
                <c:pt idx="715">
                  <c:v>0.34316500201382527</c:v>
                </c:pt>
                <c:pt idx="716">
                  <c:v>0.34479942224069127</c:v>
                </c:pt>
                <c:pt idx="717">
                  <c:v>0.34604175606331689</c:v>
                </c:pt>
                <c:pt idx="718">
                  <c:v>0.34736081545282543</c:v>
                </c:pt>
                <c:pt idx="719">
                  <c:v>0.34871037187796844</c:v>
                </c:pt>
                <c:pt idx="720">
                  <c:v>0.35047648755504079</c:v>
                </c:pt>
                <c:pt idx="721">
                  <c:v>0.35153604069777628</c:v>
                </c:pt>
                <c:pt idx="722">
                  <c:v>0.35316569701725442</c:v>
                </c:pt>
                <c:pt idx="723">
                  <c:v>0.35454566772180091</c:v>
                </c:pt>
                <c:pt idx="724">
                  <c:v>0.35601317126689125</c:v>
                </c:pt>
                <c:pt idx="725">
                  <c:v>0.35744526685504507</c:v>
                </c:pt>
                <c:pt idx="726">
                  <c:v>0.35892616068574723</c:v>
                </c:pt>
                <c:pt idx="727">
                  <c:v>0.36057768020531461</c:v>
                </c:pt>
                <c:pt idx="728">
                  <c:v>0.3619340591068308</c:v>
                </c:pt>
                <c:pt idx="729">
                  <c:v>0.36302021933002293</c:v>
                </c:pt>
                <c:pt idx="730">
                  <c:v>0.36477345856115723</c:v>
                </c:pt>
                <c:pt idx="731">
                  <c:v>0.36630806048296422</c:v>
                </c:pt>
                <c:pt idx="732">
                  <c:v>0.36788421052450387</c:v>
                </c:pt>
                <c:pt idx="733">
                  <c:v>0.36907650086108057</c:v>
                </c:pt>
                <c:pt idx="734">
                  <c:v>0.37067985516413698</c:v>
                </c:pt>
                <c:pt idx="735">
                  <c:v>0.37246925960115251</c:v>
                </c:pt>
                <c:pt idx="736">
                  <c:v>0.37347862858552711</c:v>
                </c:pt>
                <c:pt idx="737">
                  <c:v>0.37509075952648502</c:v>
                </c:pt>
                <c:pt idx="738">
                  <c:v>0.3768372845789823</c:v>
                </c:pt>
                <c:pt idx="739">
                  <c:v>0.37821849264356838</c:v>
                </c:pt>
                <c:pt idx="740">
                  <c:v>0.37986812211631432</c:v>
                </c:pt>
                <c:pt idx="741">
                  <c:v>0.3810722716386718</c:v>
                </c:pt>
                <c:pt idx="742">
                  <c:v>0.38292816159739756</c:v>
                </c:pt>
                <c:pt idx="743">
                  <c:v>0.38439066287442419</c:v>
                </c:pt>
                <c:pt idx="744">
                  <c:v>0.38574985984677002</c:v>
                </c:pt>
                <c:pt idx="745">
                  <c:v>0.38752793963639981</c:v>
                </c:pt>
                <c:pt idx="746">
                  <c:v>0.38953195961014747</c:v>
                </c:pt>
                <c:pt idx="747">
                  <c:v>0.39093058587958757</c:v>
                </c:pt>
                <c:pt idx="748">
                  <c:v>0.39249661105093514</c:v>
                </c:pt>
                <c:pt idx="749">
                  <c:v>0.3938196049749223</c:v>
                </c:pt>
                <c:pt idx="750">
                  <c:v>0.39535969974669688</c:v>
                </c:pt>
                <c:pt idx="751">
                  <c:v>0.39710346545571445</c:v>
                </c:pt>
                <c:pt idx="752">
                  <c:v>0.39853075918560493</c:v>
                </c:pt>
                <c:pt idx="753">
                  <c:v>0.40025565551409037</c:v>
                </c:pt>
                <c:pt idx="754">
                  <c:v>0.40208411176285169</c:v>
                </c:pt>
                <c:pt idx="755">
                  <c:v>0.40349811874740482</c:v>
                </c:pt>
                <c:pt idx="756">
                  <c:v>0.40478596502702757</c:v>
                </c:pt>
                <c:pt idx="757">
                  <c:v>0.40674526840459124</c:v>
                </c:pt>
                <c:pt idx="758">
                  <c:v>0.40847474842648784</c:v>
                </c:pt>
                <c:pt idx="759">
                  <c:v>0.41001156338249922</c:v>
                </c:pt>
                <c:pt idx="760">
                  <c:v>0.4118617905556769</c:v>
                </c:pt>
                <c:pt idx="761">
                  <c:v>0.41316508247223827</c:v>
                </c:pt>
                <c:pt idx="762">
                  <c:v>0.41487123190142861</c:v>
                </c:pt>
                <c:pt idx="763">
                  <c:v>0.4163345473554349</c:v>
                </c:pt>
                <c:pt idx="764">
                  <c:v>0.41833402008924164</c:v>
                </c:pt>
                <c:pt idx="765">
                  <c:v>0.4197813526005254</c:v>
                </c:pt>
                <c:pt idx="766">
                  <c:v>0.42156386562952791</c:v>
                </c:pt>
                <c:pt idx="767">
                  <c:v>0.42335457315895686</c:v>
                </c:pt>
                <c:pt idx="768">
                  <c:v>0.42518828141383791</c:v>
                </c:pt>
                <c:pt idx="769">
                  <c:v>0.4265951233614188</c:v>
                </c:pt>
                <c:pt idx="770">
                  <c:v>0.42848922496105157</c:v>
                </c:pt>
                <c:pt idx="771">
                  <c:v>0.43005665691404371</c:v>
                </c:pt>
                <c:pt idx="772">
                  <c:v>0.43194846441356632</c:v>
                </c:pt>
                <c:pt idx="773">
                  <c:v>0.43370200214452614</c:v>
                </c:pt>
                <c:pt idx="774">
                  <c:v>0.43540889328344318</c:v>
                </c:pt>
                <c:pt idx="775">
                  <c:v>0.43727749999831089</c:v>
                </c:pt>
                <c:pt idx="776">
                  <c:v>0.43837178369851665</c:v>
                </c:pt>
                <c:pt idx="777">
                  <c:v>0.44053668203467511</c:v>
                </c:pt>
                <c:pt idx="778">
                  <c:v>0.44219388564853523</c:v>
                </c:pt>
                <c:pt idx="779">
                  <c:v>0.44396002892284175</c:v>
                </c:pt>
                <c:pt idx="780">
                  <c:v>0.44562132298122403</c:v>
                </c:pt>
                <c:pt idx="781">
                  <c:v>0.44751588318805807</c:v>
                </c:pt>
                <c:pt idx="782">
                  <c:v>0.44932622264835881</c:v>
                </c:pt>
                <c:pt idx="783">
                  <c:v>0.45112089945764178</c:v>
                </c:pt>
                <c:pt idx="784">
                  <c:v>0.45268377920180813</c:v>
                </c:pt>
                <c:pt idx="785">
                  <c:v>0.45448161645701901</c:v>
                </c:pt>
                <c:pt idx="786">
                  <c:v>0.45647894578957016</c:v>
                </c:pt>
                <c:pt idx="787">
                  <c:v>0.45828748825575932</c:v>
                </c:pt>
                <c:pt idx="788">
                  <c:v>0.46039104190177271</c:v>
                </c:pt>
                <c:pt idx="789">
                  <c:v>0.46214117701355678</c:v>
                </c:pt>
                <c:pt idx="790">
                  <c:v>0.46350419011668381</c:v>
                </c:pt>
                <c:pt idx="791">
                  <c:v>0.46543272347623993</c:v>
                </c:pt>
                <c:pt idx="792">
                  <c:v>0.46711127234668032</c:v>
                </c:pt>
                <c:pt idx="793">
                  <c:v>0.46955040647171936</c:v>
                </c:pt>
                <c:pt idx="794">
                  <c:v>0.47117371533419711</c:v>
                </c:pt>
                <c:pt idx="795">
                  <c:v>0.47237548990596123</c:v>
                </c:pt>
                <c:pt idx="796">
                  <c:v>0.47468091114772215</c:v>
                </c:pt>
                <c:pt idx="797">
                  <c:v>0.47635462700894038</c:v>
                </c:pt>
                <c:pt idx="798">
                  <c:v>0.47831184642769048</c:v>
                </c:pt>
                <c:pt idx="799">
                  <c:v>0.48063988533054341</c:v>
                </c:pt>
                <c:pt idx="800">
                  <c:v>0.48193483488243483</c:v>
                </c:pt>
                <c:pt idx="801">
                  <c:v>0.48384949848652736</c:v>
                </c:pt>
                <c:pt idx="802">
                  <c:v>0.48576538703409838</c:v>
                </c:pt>
                <c:pt idx="803">
                  <c:v>0.48793376040440362</c:v>
                </c:pt>
                <c:pt idx="804">
                  <c:v>0.49001937746455093</c:v>
                </c:pt>
                <c:pt idx="805">
                  <c:v>0.49134742406936116</c:v>
                </c:pt>
                <c:pt idx="806">
                  <c:v>0.49360628406126433</c:v>
                </c:pt>
                <c:pt idx="807">
                  <c:v>0.49524756427015282</c:v>
                </c:pt>
                <c:pt idx="808">
                  <c:v>0.49707624651324239</c:v>
                </c:pt>
                <c:pt idx="809">
                  <c:v>0.49945759309497945</c:v>
                </c:pt>
                <c:pt idx="810">
                  <c:v>0.50164907880687881</c:v>
                </c:pt>
                <c:pt idx="811">
                  <c:v>0.50336196042740278</c:v>
                </c:pt>
                <c:pt idx="812">
                  <c:v>0.50514214022184878</c:v>
                </c:pt>
                <c:pt idx="813">
                  <c:v>0.50658450344220007</c:v>
                </c:pt>
                <c:pt idx="814">
                  <c:v>0.50874285357700444</c:v>
                </c:pt>
                <c:pt idx="815">
                  <c:v>0.51081205960125009</c:v>
                </c:pt>
                <c:pt idx="816">
                  <c:v>0.51291921622623304</c:v>
                </c:pt>
                <c:pt idx="817">
                  <c:v>0.51478040239942513</c:v>
                </c:pt>
                <c:pt idx="818">
                  <c:v>0.51682680180435203</c:v>
                </c:pt>
                <c:pt idx="819">
                  <c:v>0.51854611461045563</c:v>
                </c:pt>
                <c:pt idx="820">
                  <c:v>0.52087873972297083</c:v>
                </c:pt>
                <c:pt idx="821">
                  <c:v>0.52298020053280803</c:v>
                </c:pt>
                <c:pt idx="822">
                  <c:v>0.52512595041639742</c:v>
                </c:pt>
                <c:pt idx="823">
                  <c:v>0.52695963873558782</c:v>
                </c:pt>
                <c:pt idx="824">
                  <c:v>0.52947121808749942</c:v>
                </c:pt>
                <c:pt idx="825">
                  <c:v>0.53111728605440478</c:v>
                </c:pt>
                <c:pt idx="826">
                  <c:v>0.53322220770360407</c:v>
                </c:pt>
                <c:pt idx="827">
                  <c:v>0.53526896208728381</c:v>
                </c:pt>
                <c:pt idx="828">
                  <c:v>0.53727772124240358</c:v>
                </c:pt>
                <c:pt idx="829">
                  <c:v>0.53896098719055752</c:v>
                </c:pt>
                <c:pt idx="830">
                  <c:v>0.54128831093785001</c:v>
                </c:pt>
                <c:pt idx="831">
                  <c:v>0.54296645897477325</c:v>
                </c:pt>
                <c:pt idx="832">
                  <c:v>0.545376406526071</c:v>
                </c:pt>
                <c:pt idx="833">
                  <c:v>0.54772225905061744</c:v>
                </c:pt>
                <c:pt idx="834">
                  <c:v>0.54924263049129851</c:v>
                </c:pt>
                <c:pt idx="835">
                  <c:v>0.55170392577485727</c:v>
                </c:pt>
                <c:pt idx="836">
                  <c:v>0.55409072856180874</c:v>
                </c:pt>
                <c:pt idx="837">
                  <c:v>0.555717036246272</c:v>
                </c:pt>
                <c:pt idx="838">
                  <c:v>0.55822540770587625</c:v>
                </c:pt>
                <c:pt idx="839">
                  <c:v>0.55943728955160743</c:v>
                </c:pt>
                <c:pt idx="840">
                  <c:v>0.56197307587772749</c:v>
                </c:pt>
                <c:pt idx="841">
                  <c:v>0.5643470722615892</c:v>
                </c:pt>
                <c:pt idx="842">
                  <c:v>0.56655582876355504</c:v>
                </c:pt>
                <c:pt idx="843">
                  <c:v>0.56888567867686379</c:v>
                </c:pt>
                <c:pt idx="844">
                  <c:v>0.57087987602749679</c:v>
                </c:pt>
                <c:pt idx="845">
                  <c:v>0.57296644407406583</c:v>
                </c:pt>
                <c:pt idx="846">
                  <c:v>0.57495511280767964</c:v>
                </c:pt>
                <c:pt idx="847">
                  <c:v>0.57728565420181943</c:v>
                </c:pt>
                <c:pt idx="848">
                  <c:v>0.57937965621224319</c:v>
                </c:pt>
                <c:pt idx="849">
                  <c:v>0.58145656652682498</c:v>
                </c:pt>
                <c:pt idx="850">
                  <c:v>0.58401461531545651</c:v>
                </c:pt>
                <c:pt idx="851">
                  <c:v>0.58654652822992059</c:v>
                </c:pt>
                <c:pt idx="852">
                  <c:v>0.58799128340377294</c:v>
                </c:pt>
                <c:pt idx="853">
                  <c:v>0.5907137224522101</c:v>
                </c:pt>
                <c:pt idx="854">
                  <c:v>0.59243803772197356</c:v>
                </c:pt>
                <c:pt idx="855">
                  <c:v>0.59495133954120472</c:v>
                </c:pt>
                <c:pt idx="856">
                  <c:v>0.59706299221933656</c:v>
                </c:pt>
                <c:pt idx="857">
                  <c:v>0.59959149379697751</c:v>
                </c:pt>
                <c:pt idx="858">
                  <c:v>0.60159605004579764</c:v>
                </c:pt>
                <c:pt idx="859">
                  <c:v>0.60381317396839773</c:v>
                </c:pt>
                <c:pt idx="860">
                  <c:v>0.60633008704820068</c:v>
                </c:pt>
                <c:pt idx="861">
                  <c:v>0.60839928974933322</c:v>
                </c:pt>
                <c:pt idx="862">
                  <c:v>0.61066296476651727</c:v>
                </c:pt>
                <c:pt idx="863">
                  <c:v>0.61272875027495277</c:v>
                </c:pt>
                <c:pt idx="864">
                  <c:v>0.6150790096801847</c:v>
                </c:pt>
                <c:pt idx="865">
                  <c:v>0.61732670861801742</c:v>
                </c:pt>
                <c:pt idx="866">
                  <c:v>0.61985355345439075</c:v>
                </c:pt>
                <c:pt idx="867">
                  <c:v>0.62212036428525452</c:v>
                </c:pt>
                <c:pt idx="868">
                  <c:v>0.62461973368647628</c:v>
                </c:pt>
                <c:pt idx="869">
                  <c:v>0.62668864946371972</c:v>
                </c:pt>
                <c:pt idx="870">
                  <c:v>0.62901211890233732</c:v>
                </c:pt>
                <c:pt idx="871">
                  <c:v>0.63150447801725951</c:v>
                </c:pt>
                <c:pt idx="872">
                  <c:v>0.6338028025528929</c:v>
                </c:pt>
                <c:pt idx="873">
                  <c:v>0.63628673798299151</c:v>
                </c:pt>
                <c:pt idx="874">
                  <c:v>0.63896573426057224</c:v>
                </c:pt>
                <c:pt idx="875">
                  <c:v>0.6408693470678053</c:v>
                </c:pt>
                <c:pt idx="876">
                  <c:v>0.6430982945658883</c:v>
                </c:pt>
                <c:pt idx="877">
                  <c:v>0.64556334289497119</c:v>
                </c:pt>
                <c:pt idx="878">
                  <c:v>0.64804660142403314</c:v>
                </c:pt>
                <c:pt idx="879">
                  <c:v>0.65026291175076723</c:v>
                </c:pt>
                <c:pt idx="880">
                  <c:v>0.65257244545152049</c:v>
                </c:pt>
                <c:pt idx="881">
                  <c:v>0.6549948935811406</c:v>
                </c:pt>
                <c:pt idx="882">
                  <c:v>0.65771536017292376</c:v>
                </c:pt>
                <c:pt idx="883">
                  <c:v>0.66000085073847059</c:v>
                </c:pt>
                <c:pt idx="884">
                  <c:v>0.66210261301762352</c:v>
                </c:pt>
                <c:pt idx="885">
                  <c:v>0.66507146872833889</c:v>
                </c:pt>
                <c:pt idx="886">
                  <c:v>0.66722877156662752</c:v>
                </c:pt>
                <c:pt idx="887">
                  <c:v>0.66971798820641371</c:v>
                </c:pt>
                <c:pt idx="888">
                  <c:v>0.67152301204947407</c:v>
                </c:pt>
                <c:pt idx="889">
                  <c:v>0.67475024597533095</c:v>
                </c:pt>
                <c:pt idx="890">
                  <c:v>0.67689394184115925</c:v>
                </c:pt>
                <c:pt idx="891">
                  <c:v>0.67942917198170583</c:v>
                </c:pt>
                <c:pt idx="892">
                  <c:v>0.68192560595916818</c:v>
                </c:pt>
                <c:pt idx="893">
                  <c:v>0.68422359931315135</c:v>
                </c:pt>
                <c:pt idx="894">
                  <c:v>0.68648624531052849</c:v>
                </c:pt>
                <c:pt idx="895">
                  <c:v>0.689348341195404</c:v>
                </c:pt>
                <c:pt idx="896">
                  <c:v>0.69165294418897405</c:v>
                </c:pt>
                <c:pt idx="897">
                  <c:v>0.69464247323949302</c:v>
                </c:pt>
                <c:pt idx="898">
                  <c:v>0.6967192187721517</c:v>
                </c:pt>
                <c:pt idx="899">
                  <c:v>0.69934435968901121</c:v>
                </c:pt>
                <c:pt idx="900">
                  <c:v>0.70185257086891151</c:v>
                </c:pt>
                <c:pt idx="901">
                  <c:v>0.70417402141740504</c:v>
                </c:pt>
                <c:pt idx="902">
                  <c:v>0.70725458491666748</c:v>
                </c:pt>
                <c:pt idx="903">
                  <c:v>0.70930262442541769</c:v>
                </c:pt>
                <c:pt idx="904">
                  <c:v>0.71220533697884125</c:v>
                </c:pt>
                <c:pt idx="905">
                  <c:v>0.71470952258852183</c:v>
                </c:pt>
                <c:pt idx="906">
                  <c:v>0.71736500574235873</c:v>
                </c:pt>
                <c:pt idx="907">
                  <c:v>0.71964686515450682</c:v>
                </c:pt>
                <c:pt idx="908">
                  <c:v>0.7224736497652765</c:v>
                </c:pt>
                <c:pt idx="909">
                  <c:v>0.72480662649109906</c:v>
                </c:pt>
                <c:pt idx="910">
                  <c:v>0.72797258422442579</c:v>
                </c:pt>
                <c:pt idx="911">
                  <c:v>0.72959894958368898</c:v>
                </c:pt>
                <c:pt idx="912">
                  <c:v>0.73236914991320456</c:v>
                </c:pt>
                <c:pt idx="913">
                  <c:v>0.73535898253312892</c:v>
                </c:pt>
                <c:pt idx="914">
                  <c:v>0.73801461798939572</c:v>
                </c:pt>
                <c:pt idx="915">
                  <c:v>0.74055293080363949</c:v>
                </c:pt>
                <c:pt idx="916">
                  <c:v>0.74317726947313412</c:v>
                </c:pt>
                <c:pt idx="917">
                  <c:v>0.74583581397075571</c:v>
                </c:pt>
                <c:pt idx="918">
                  <c:v>0.74867260049490358</c:v>
                </c:pt>
                <c:pt idx="919">
                  <c:v>0.7514536979694425</c:v>
                </c:pt>
                <c:pt idx="920">
                  <c:v>0.75404684579366277</c:v>
                </c:pt>
                <c:pt idx="921">
                  <c:v>0.75663781484221371</c:v>
                </c:pt>
                <c:pt idx="922">
                  <c:v>0.75902390721506374</c:v>
                </c:pt>
                <c:pt idx="923">
                  <c:v>0.76179066923742922</c:v>
                </c:pt>
                <c:pt idx="924">
                  <c:v>0.76488970495974351</c:v>
                </c:pt>
                <c:pt idx="925">
                  <c:v>0.76776699165760731</c:v>
                </c:pt>
                <c:pt idx="926">
                  <c:v>0.77015204558172901</c:v>
                </c:pt>
                <c:pt idx="927">
                  <c:v>0.77285998645790055</c:v>
                </c:pt>
                <c:pt idx="928">
                  <c:v>0.77554148048693849</c:v>
                </c:pt>
                <c:pt idx="929">
                  <c:v>0.77831881309465023</c:v>
                </c:pt>
                <c:pt idx="930">
                  <c:v>0.78100389743178245</c:v>
                </c:pt>
                <c:pt idx="931">
                  <c:v>0.78351573412401299</c:v>
                </c:pt>
                <c:pt idx="932">
                  <c:v>0.78607302827186754</c:v>
                </c:pt>
                <c:pt idx="933">
                  <c:v>0.78887602445073401</c:v>
                </c:pt>
                <c:pt idx="934">
                  <c:v>0.79187826271079775</c:v>
                </c:pt>
                <c:pt idx="935">
                  <c:v>0.79478140007700993</c:v>
                </c:pt>
                <c:pt idx="936">
                  <c:v>0.79710304854907954</c:v>
                </c:pt>
                <c:pt idx="937">
                  <c:v>0.80011058635142351</c:v>
                </c:pt>
                <c:pt idx="938">
                  <c:v>0.80311812643315994</c:v>
                </c:pt>
                <c:pt idx="939">
                  <c:v>0.80574026021805389</c:v>
                </c:pt>
                <c:pt idx="940">
                  <c:v>0.80851523035453465</c:v>
                </c:pt>
                <c:pt idx="941">
                  <c:v>0.81164007796562965</c:v>
                </c:pt>
                <c:pt idx="942">
                  <c:v>0.81421503614899093</c:v>
                </c:pt>
                <c:pt idx="943">
                  <c:v>0.81682891922683598</c:v>
                </c:pt>
                <c:pt idx="944">
                  <c:v>0.81989628349595467</c:v>
                </c:pt>
                <c:pt idx="945">
                  <c:v>0.82217889572770098</c:v>
                </c:pt>
                <c:pt idx="946">
                  <c:v>0.82562729991795258</c:v>
                </c:pt>
                <c:pt idx="947">
                  <c:v>0.82838706528713579</c:v>
                </c:pt>
                <c:pt idx="948">
                  <c:v>0.83091756978018272</c:v>
                </c:pt>
                <c:pt idx="949">
                  <c:v>0.83387202656655102</c:v>
                </c:pt>
                <c:pt idx="950">
                  <c:v>0.83668175504020592</c:v>
                </c:pt>
                <c:pt idx="951">
                  <c:v>0.83949970081961078</c:v>
                </c:pt>
                <c:pt idx="952">
                  <c:v>0.84275874549774232</c:v>
                </c:pt>
                <c:pt idx="953">
                  <c:v>0.84584308389208329</c:v>
                </c:pt>
                <c:pt idx="954">
                  <c:v>0.84844905579461982</c:v>
                </c:pt>
                <c:pt idx="955">
                  <c:v>0.85178347597185222</c:v>
                </c:pt>
                <c:pt idx="956">
                  <c:v>0.85453688166479003</c:v>
                </c:pt>
                <c:pt idx="957">
                  <c:v>0.85683700483898262</c:v>
                </c:pt>
                <c:pt idx="958">
                  <c:v>0.86005837043449984</c:v>
                </c:pt>
                <c:pt idx="959">
                  <c:v>0.8629649333659738</c:v>
                </c:pt>
                <c:pt idx="960">
                  <c:v>0.8658204730225818</c:v>
                </c:pt>
                <c:pt idx="961">
                  <c:v>0.869116197518088</c:v>
                </c:pt>
                <c:pt idx="962">
                  <c:v>0.87177278294084404</c:v>
                </c:pt>
                <c:pt idx="963">
                  <c:v>0.87512687435381786</c:v>
                </c:pt>
                <c:pt idx="964">
                  <c:v>0.87791510229461378</c:v>
                </c:pt>
                <c:pt idx="965">
                  <c:v>0.88066409977547699</c:v>
                </c:pt>
                <c:pt idx="966">
                  <c:v>0.88389893978336254</c:v>
                </c:pt>
                <c:pt idx="967">
                  <c:v>0.88687735327991779</c:v>
                </c:pt>
                <c:pt idx="968">
                  <c:v>0.88991961620152671</c:v>
                </c:pt>
                <c:pt idx="969">
                  <c:v>0.89298704495934977</c:v>
                </c:pt>
                <c:pt idx="970">
                  <c:v>0.89577436968934487</c:v>
                </c:pt>
                <c:pt idx="971">
                  <c:v>0.89880827150231868</c:v>
                </c:pt>
                <c:pt idx="972">
                  <c:v>0.90151923123393429</c:v>
                </c:pt>
                <c:pt idx="973">
                  <c:v>0.90465480669478582</c:v>
                </c:pt>
                <c:pt idx="974">
                  <c:v>0.90810083867041058</c:v>
                </c:pt>
                <c:pt idx="975">
                  <c:v>0.91093520367134573</c:v>
                </c:pt>
                <c:pt idx="976">
                  <c:v>0.91425140993317144</c:v>
                </c:pt>
                <c:pt idx="977">
                  <c:v>0.91697951616655415</c:v>
                </c:pt>
                <c:pt idx="978">
                  <c:v>0.92009721705730263</c:v>
                </c:pt>
                <c:pt idx="979">
                  <c:v>0.92262601601640681</c:v>
                </c:pt>
                <c:pt idx="980">
                  <c:v>0.92654399793010001</c:v>
                </c:pt>
                <c:pt idx="981">
                  <c:v>0.92941480190991077</c:v>
                </c:pt>
                <c:pt idx="982">
                  <c:v>0.93252244004272256</c:v>
                </c:pt>
                <c:pt idx="983">
                  <c:v>0.9351624506408267</c:v>
                </c:pt>
                <c:pt idx="984">
                  <c:v>0.93808135699198103</c:v>
                </c:pt>
                <c:pt idx="985">
                  <c:v>0.94140800460948648</c:v>
                </c:pt>
                <c:pt idx="986">
                  <c:v>0.94452211573223432</c:v>
                </c:pt>
                <c:pt idx="987">
                  <c:v>0.94828934707478552</c:v>
                </c:pt>
                <c:pt idx="988">
                  <c:v>0.95088143182743023</c:v>
                </c:pt>
                <c:pt idx="989">
                  <c:v>0.95403564840626953</c:v>
                </c:pt>
                <c:pt idx="990">
                  <c:v>0.95769764195326601</c:v>
                </c:pt>
                <c:pt idx="991">
                  <c:v>0.96027537958635001</c:v>
                </c:pt>
                <c:pt idx="992">
                  <c:v>0.96370421264946504</c:v>
                </c:pt>
                <c:pt idx="993">
                  <c:v>0.96713949921266051</c:v>
                </c:pt>
                <c:pt idx="994">
                  <c:v>0.97007599282218171</c:v>
                </c:pt>
                <c:pt idx="995">
                  <c:v>0.97308592600053156</c:v>
                </c:pt>
                <c:pt idx="996">
                  <c:v>0.97643855724656081</c:v>
                </c:pt>
                <c:pt idx="997">
                  <c:v>0.97921078603557099</c:v>
                </c:pt>
                <c:pt idx="998">
                  <c:v>0.9832901460693706</c:v>
                </c:pt>
                <c:pt idx="999">
                  <c:v>0.98611497602639731</c:v>
                </c:pt>
                <c:pt idx="1000">
                  <c:v>0.98934370131178728</c:v>
                </c:pt>
                <c:pt idx="1001">
                  <c:v>0.99270739980747558</c:v>
                </c:pt>
                <c:pt idx="1002">
                  <c:v>0.99566182487230082</c:v>
                </c:pt>
                <c:pt idx="1003">
                  <c:v>0.99870176259208099</c:v>
                </c:pt>
                <c:pt idx="1004">
                  <c:v>1.0022913947797398</c:v>
                </c:pt>
                <c:pt idx="1005">
                  <c:v>1.005498286975387</c:v>
                </c:pt>
                <c:pt idx="1006">
                  <c:v>1.0083657296964201</c:v>
                </c:pt>
                <c:pt idx="1007">
                  <c:v>1.0121372531876498</c:v>
                </c:pt>
                <c:pt idx="1008">
                  <c:v>1.0146344884213876</c:v>
                </c:pt>
                <c:pt idx="1009">
                  <c:v>1.0182245883475598</c:v>
                </c:pt>
                <c:pt idx="1010">
                  <c:v>1.0222036726438151</c:v>
                </c:pt>
                <c:pt idx="1011">
                  <c:v>1.0244224672156426</c:v>
                </c:pt>
                <c:pt idx="1012">
                  <c:v>1.0281781221964854</c:v>
                </c:pt>
                <c:pt idx="1013">
                  <c:v>1.0314358794478427</c:v>
                </c:pt>
                <c:pt idx="1014">
                  <c:v>1.0347554018094125</c:v>
                </c:pt>
                <c:pt idx="1015">
                  <c:v>1.0378387833491716</c:v>
                </c:pt>
                <c:pt idx="1016">
                  <c:v>1.0412996006135471</c:v>
                </c:pt>
                <c:pt idx="1017">
                  <c:v>1.044779538377492</c:v>
                </c:pt>
                <c:pt idx="1018">
                  <c:v>1.0479972503946267</c:v>
                </c:pt>
                <c:pt idx="1019">
                  <c:v>1.0515460883973795</c:v>
                </c:pt>
                <c:pt idx="1020">
                  <c:v>1.0546272493470921</c:v>
                </c:pt>
                <c:pt idx="1021">
                  <c:v>1.0579298716841616</c:v>
                </c:pt>
                <c:pt idx="1022">
                  <c:v>1.0609709235781655</c:v>
                </c:pt>
                <c:pt idx="1023">
                  <c:v>1.0648857181779876</c:v>
                </c:pt>
                <c:pt idx="1024">
                  <c:v>1.0678591888619651</c:v>
                </c:pt>
                <c:pt idx="1025">
                  <c:v>1.0717212534880216</c:v>
                </c:pt>
                <c:pt idx="1026">
                  <c:v>1.0745525828937983</c:v>
                </c:pt>
                <c:pt idx="1027">
                  <c:v>1.0783657516467831</c:v>
                </c:pt>
                <c:pt idx="1028">
                  <c:v>1.0815170607944777</c:v>
                </c:pt>
                <c:pt idx="1029">
                  <c:v>1.08482243561451</c:v>
                </c:pt>
                <c:pt idx="1030">
                  <c:v>1.0884110536148</c:v>
                </c:pt>
                <c:pt idx="1031">
                  <c:v>1.091884215783687</c:v>
                </c:pt>
                <c:pt idx="1032">
                  <c:v>1.0953077883400826</c:v>
                </c:pt>
                <c:pt idx="1033">
                  <c:v>1.0984874657336183</c:v>
                </c:pt>
                <c:pt idx="1034">
                  <c:v>1.1020828381447905</c:v>
                </c:pt>
                <c:pt idx="1035">
                  <c:v>1.1055985217351179</c:v>
                </c:pt>
                <c:pt idx="1036">
                  <c:v>1.1090232208972826</c:v>
                </c:pt>
                <c:pt idx="1037">
                  <c:v>1.1123324005052853</c:v>
                </c:pt>
                <c:pt idx="1038">
                  <c:v>1.1161018411646051</c:v>
                </c:pt>
                <c:pt idx="1039">
                  <c:v>1.1196264957123447</c:v>
                </c:pt>
                <c:pt idx="1040">
                  <c:v>1.123178825717398</c:v>
                </c:pt>
                <c:pt idx="1041">
                  <c:v>1.1262694379805951</c:v>
                </c:pt>
                <c:pt idx="1042">
                  <c:v>1.1299704662848751</c:v>
                </c:pt>
                <c:pt idx="1043">
                  <c:v>1.1331918346454199</c:v>
                </c:pt>
                <c:pt idx="1044">
                  <c:v>1.1365521245598584</c:v>
                </c:pt>
                <c:pt idx="1045">
                  <c:v>1.1400417137583749</c:v>
                </c:pt>
                <c:pt idx="1046">
                  <c:v>1.1437127299539205</c:v>
                </c:pt>
                <c:pt idx="1047">
                  <c:v>1.1473943553423465</c:v>
                </c:pt>
                <c:pt idx="1048">
                  <c:v>1.1506636811025799</c:v>
                </c:pt>
                <c:pt idx="1049">
                  <c:v>1.1542579301467912</c:v>
                </c:pt>
                <c:pt idx="1050">
                  <c:v>1.1580441331205455</c:v>
                </c:pt>
                <c:pt idx="1051">
                  <c:v>1.161406200653005</c:v>
                </c:pt>
                <c:pt idx="1052">
                  <c:v>1.1649298081070598</c:v>
                </c:pt>
                <c:pt idx="1053">
                  <c:v>1.168208544579513</c:v>
                </c:pt>
                <c:pt idx="1054">
                  <c:v>1.171877227901263</c:v>
                </c:pt>
                <c:pt idx="1055">
                  <c:v>1.1755208346374499</c:v>
                </c:pt>
                <c:pt idx="1056">
                  <c:v>1.1789155920876475</c:v>
                </c:pt>
                <c:pt idx="1057">
                  <c:v>1.182228135036028</c:v>
                </c:pt>
                <c:pt idx="1058">
                  <c:v>1.1864081667515409</c:v>
                </c:pt>
                <c:pt idx="1059">
                  <c:v>1.1899668034880724</c:v>
                </c:pt>
                <c:pt idx="1060">
                  <c:v>1.1935091539846321</c:v>
                </c:pt>
                <c:pt idx="1061">
                  <c:v>1.197295607215535</c:v>
                </c:pt>
                <c:pt idx="1062">
                  <c:v>1.2005740316405626</c:v>
                </c:pt>
                <c:pt idx="1063">
                  <c:v>1.2042542069551398</c:v>
                </c:pt>
                <c:pt idx="1064">
                  <c:v>1.2080679025905279</c:v>
                </c:pt>
                <c:pt idx="1065">
                  <c:v>1.211685793463982</c:v>
                </c:pt>
                <c:pt idx="1066">
                  <c:v>1.2150647927289442</c:v>
                </c:pt>
                <c:pt idx="1067">
                  <c:v>1.2188034315252101</c:v>
                </c:pt>
                <c:pt idx="1068">
                  <c:v>1.222395502729112</c:v>
                </c:pt>
                <c:pt idx="1069">
                  <c:v>1.2257555337037105</c:v>
                </c:pt>
                <c:pt idx="1070">
                  <c:v>1.2295652887989419</c:v>
                </c:pt>
                <c:pt idx="1071">
                  <c:v>1.2333391168518375</c:v>
                </c:pt>
                <c:pt idx="1072">
                  <c:v>1.2369200659366675</c:v>
                </c:pt>
                <c:pt idx="1073">
                  <c:v>1.2408389573651395</c:v>
                </c:pt>
                <c:pt idx="1074">
                  <c:v>1.2444100314365829</c:v>
                </c:pt>
                <c:pt idx="1075">
                  <c:v>1.2480643161881098</c:v>
                </c:pt>
                <c:pt idx="1076">
                  <c:v>1.2516912536448166</c:v>
                </c:pt>
                <c:pt idx="1077">
                  <c:v>1.2554885640699527</c:v>
                </c:pt>
                <c:pt idx="1078">
                  <c:v>1.2590117669650951</c:v>
                </c:pt>
                <c:pt idx="1079">
                  <c:v>1.2628983920703369</c:v>
                </c:pt>
                <c:pt idx="1080">
                  <c:v>1.2663600978644796</c:v>
                </c:pt>
                <c:pt idx="1081">
                  <c:v>1.270455819315188</c:v>
                </c:pt>
                <c:pt idx="1082">
                  <c:v>1.273879048379174</c:v>
                </c:pt>
                <c:pt idx="1083">
                  <c:v>1.2778277205024045</c:v>
                </c:pt>
                <c:pt idx="1084">
                  <c:v>1.2821762031202475</c:v>
                </c:pt>
                <c:pt idx="1085">
                  <c:v>1.2851608276576645</c:v>
                </c:pt>
                <c:pt idx="1086">
                  <c:v>1.2889506382793945</c:v>
                </c:pt>
                <c:pt idx="1087">
                  <c:v>1.292968416890125</c:v>
                </c:pt>
                <c:pt idx="1088">
                  <c:v>1.29677542063467</c:v>
                </c:pt>
                <c:pt idx="1089">
                  <c:v>1.3001991381481575</c:v>
                </c:pt>
                <c:pt idx="1090">
                  <c:v>1.3039268873061916</c:v>
                </c:pt>
                <c:pt idx="1091">
                  <c:v>1.3074915324750476</c:v>
                </c:pt>
                <c:pt idx="1092">
                  <c:v>1.3116292017618298</c:v>
                </c:pt>
                <c:pt idx="1093">
                  <c:v>1.3149539762646678</c:v>
                </c:pt>
                <c:pt idx="1094">
                  <c:v>1.319216862072865</c:v>
                </c:pt>
                <c:pt idx="1095">
                  <c:v>1.3225898460171051</c:v>
                </c:pt>
                <c:pt idx="1096">
                  <c:v>1.3270171994196025</c:v>
                </c:pt>
                <c:pt idx="1097">
                  <c:v>1.3310842343442775</c:v>
                </c:pt>
                <c:pt idx="1098">
                  <c:v>1.3344092310969473</c:v>
                </c:pt>
                <c:pt idx="1099">
                  <c:v>1.3380724677254781</c:v>
                </c:pt>
                <c:pt idx="1100">
                  <c:v>1.3418829475199621</c:v>
                </c:pt>
                <c:pt idx="1101">
                  <c:v>1.345375016512895</c:v>
                </c:pt>
                <c:pt idx="1102">
                  <c:v>1.3496666749793376</c:v>
                </c:pt>
                <c:pt idx="1103">
                  <c:v>1.354031053937085</c:v>
                </c:pt>
                <c:pt idx="1104">
                  <c:v>1.3576336156468345</c:v>
                </c:pt>
                <c:pt idx="1105">
                  <c:v>1.3613977196123599</c:v>
                </c:pt>
                <c:pt idx="1106">
                  <c:v>1.3654772790806651</c:v>
                </c:pt>
                <c:pt idx="1107">
                  <c:v>1.3693599632921525</c:v>
                </c:pt>
                <c:pt idx="1108">
                  <c:v>1.3731787009807954</c:v>
                </c:pt>
                <c:pt idx="1109">
                  <c:v>1.3764980576242876</c:v>
                </c:pt>
                <c:pt idx="1110">
                  <c:v>1.3801631786942155</c:v>
                </c:pt>
                <c:pt idx="1111">
                  <c:v>1.3850313484062027</c:v>
                </c:pt>
                <c:pt idx="1112">
                  <c:v>1.3887003297200979</c:v>
                </c:pt>
                <c:pt idx="1113">
                  <c:v>1.3924576133400981</c:v>
                </c:pt>
                <c:pt idx="1114">
                  <c:v>1.3964849182149226</c:v>
                </c:pt>
                <c:pt idx="1115">
                  <c:v>1.400103586787975</c:v>
                </c:pt>
                <c:pt idx="1116">
                  <c:v>1.4044636369974848</c:v>
                </c:pt>
                <c:pt idx="1117">
                  <c:v>1.4080485695266558</c:v>
                </c:pt>
                <c:pt idx="1118">
                  <c:v>1.41226210030384</c:v>
                </c:pt>
                <c:pt idx="1119">
                  <c:v>1.4159373785026572</c:v>
                </c:pt>
                <c:pt idx="1120">
                  <c:v>1.4196830645421721</c:v>
                </c:pt>
                <c:pt idx="1121">
                  <c:v>1.424049505087015</c:v>
                </c:pt>
                <c:pt idx="1122">
                  <c:v>1.4277919625475421</c:v>
                </c:pt>
                <c:pt idx="1123">
                  <c:v>1.4318640680799815</c:v>
                </c:pt>
                <c:pt idx="1124">
                  <c:v>1.4360694015865656</c:v>
                </c:pt>
                <c:pt idx="1125">
                  <c:v>1.4396204644656798</c:v>
                </c:pt>
                <c:pt idx="1126">
                  <c:v>1.4434869301119899</c:v>
                </c:pt>
                <c:pt idx="1127">
                  <c:v>1.4471897981665998</c:v>
                </c:pt>
                <c:pt idx="1128">
                  <c:v>1.4517423417671576</c:v>
                </c:pt>
                <c:pt idx="1129">
                  <c:v>1.4553446835480195</c:v>
                </c:pt>
                <c:pt idx="1130">
                  <c:v>1.4594891063903674</c:v>
                </c:pt>
                <c:pt idx="1131">
                  <c:v>1.4635095376723373</c:v>
                </c:pt>
                <c:pt idx="1132">
                  <c:v>1.4678111120191466</c:v>
                </c:pt>
                <c:pt idx="1133">
                  <c:v>1.4715853323032448</c:v>
                </c:pt>
                <c:pt idx="1134">
                  <c:v>1.4753391938943969</c:v>
                </c:pt>
                <c:pt idx="1135">
                  <c:v>1.4794678106598422</c:v>
                </c:pt>
                <c:pt idx="1136">
                  <c:v>1.4831182484644072</c:v>
                </c:pt>
                <c:pt idx="1137">
                  <c:v>1.4878838331706099</c:v>
                </c:pt>
                <c:pt idx="1138">
                  <c:v>1.4916833941387975</c:v>
                </c:pt>
                <c:pt idx="1139">
                  <c:v>1.4954385659772524</c:v>
                </c:pt>
                <c:pt idx="1140">
                  <c:v>1.499451975042305</c:v>
                </c:pt>
                <c:pt idx="1141">
                  <c:v>1.5040184689384479</c:v>
                </c:pt>
                <c:pt idx="1142">
                  <c:v>1.5081323937684521</c:v>
                </c:pt>
                <c:pt idx="1143">
                  <c:v>1.5121776978834647</c:v>
                </c:pt>
                <c:pt idx="1144">
                  <c:v>1.5153060571331194</c:v>
                </c:pt>
                <c:pt idx="1145">
                  <c:v>1.5197514626156421</c:v>
                </c:pt>
                <c:pt idx="1146">
                  <c:v>1.5242305311779525</c:v>
                </c:pt>
                <c:pt idx="1147">
                  <c:v>1.5280959471657625</c:v>
                </c:pt>
                <c:pt idx="1148">
                  <c:v>1.5323183754236749</c:v>
                </c:pt>
                <c:pt idx="1149">
                  <c:v>1.5362108025452825</c:v>
                </c:pt>
                <c:pt idx="1150">
                  <c:v>1.5408653048732501</c:v>
                </c:pt>
                <c:pt idx="1151">
                  <c:v>1.5443519702494324</c:v>
                </c:pt>
                <c:pt idx="1152">
                  <c:v>1.5489850567649275</c:v>
                </c:pt>
                <c:pt idx="1153">
                  <c:v>1.5528287517601971</c:v>
                </c:pt>
                <c:pt idx="1154">
                  <c:v>1.5563905878251398</c:v>
                </c:pt>
                <c:pt idx="1155">
                  <c:v>1.5610374957991571</c:v>
                </c:pt>
                <c:pt idx="1156">
                  <c:v>1.564910068021278</c:v>
                </c:pt>
                <c:pt idx="1157">
                  <c:v>1.569652590330185</c:v>
                </c:pt>
                <c:pt idx="1158">
                  <c:v>1.5733403663143375</c:v>
                </c:pt>
                <c:pt idx="1159">
                  <c:v>1.5772444285620175</c:v>
                </c:pt>
                <c:pt idx="1160">
                  <c:v>1.5818686451614146</c:v>
                </c:pt>
                <c:pt idx="1161">
                  <c:v>1.5858378769506924</c:v>
                </c:pt>
                <c:pt idx="1162">
                  <c:v>1.5898948110180622</c:v>
                </c:pt>
                <c:pt idx="1163">
                  <c:v>1.5940145472018454</c:v>
                </c:pt>
                <c:pt idx="1164">
                  <c:v>1.5980524483405405</c:v>
                </c:pt>
                <c:pt idx="1165">
                  <c:v>1.60283560677287</c:v>
                </c:pt>
                <c:pt idx="1166">
                  <c:v>1.607095619337872</c:v>
                </c:pt>
                <c:pt idx="1167">
                  <c:v>1.6106885603749352</c:v>
                </c:pt>
                <c:pt idx="1168">
                  <c:v>1.614943005223848</c:v>
                </c:pt>
                <c:pt idx="1169">
                  <c:v>1.6193207579748716</c:v>
                </c:pt>
                <c:pt idx="1170">
                  <c:v>1.6234935784687801</c:v>
                </c:pt>
                <c:pt idx="1171">
                  <c:v>1.6268732037969127</c:v>
                </c:pt>
                <c:pt idx="1172">
                  <c:v>1.6321532628012205</c:v>
                </c:pt>
                <c:pt idx="1173">
                  <c:v>1.6361054435743101</c:v>
                </c:pt>
                <c:pt idx="1174">
                  <c:v>1.6401453359594851</c:v>
                </c:pt>
                <c:pt idx="1175">
                  <c:v>1.64452956205079</c:v>
                </c:pt>
                <c:pt idx="1176">
                  <c:v>1.6486729044430484</c:v>
                </c:pt>
                <c:pt idx="1177">
                  <c:v>1.6525914957318899</c:v>
                </c:pt>
                <c:pt idx="1178">
                  <c:v>1.6573104697638033</c:v>
                </c:pt>
                <c:pt idx="1179">
                  <c:v>1.661062250386145</c:v>
                </c:pt>
                <c:pt idx="1180">
                  <c:v>1.6656303234471899</c:v>
                </c:pt>
                <c:pt idx="1181">
                  <c:v>1.6703427702961431</c:v>
                </c:pt>
                <c:pt idx="1182">
                  <c:v>1.6739989345331756</c:v>
                </c:pt>
                <c:pt idx="1183">
                  <c:v>1.6784482897594377</c:v>
                </c:pt>
                <c:pt idx="1184">
                  <c:v>1.6820889895770983</c:v>
                </c:pt>
                <c:pt idx="1185">
                  <c:v>1.6867675880893349</c:v>
                </c:pt>
                <c:pt idx="1186">
                  <c:v>1.6908654541503778</c:v>
                </c:pt>
                <c:pt idx="1187">
                  <c:v>1.6951601653655155</c:v>
                </c:pt>
                <c:pt idx="1188">
                  <c:v>1.6996444328410951</c:v>
                </c:pt>
                <c:pt idx="1189">
                  <c:v>1.7034572671845498</c:v>
                </c:pt>
                <c:pt idx="1190">
                  <c:v>1.7080739467544048</c:v>
                </c:pt>
                <c:pt idx="1191">
                  <c:v>1.712092853160275</c:v>
                </c:pt>
                <c:pt idx="1192">
                  <c:v>1.7167589112628625</c:v>
                </c:pt>
                <c:pt idx="1193">
                  <c:v>1.7208764324239876</c:v>
                </c:pt>
                <c:pt idx="1194">
                  <c:v>1.7252054222565625</c:v>
                </c:pt>
                <c:pt idx="1195">
                  <c:v>1.7293910531245891</c:v>
                </c:pt>
                <c:pt idx="1196">
                  <c:v>1.7339272126431666</c:v>
                </c:pt>
                <c:pt idx="1197">
                  <c:v>1.7378714341784876</c:v>
                </c:pt>
                <c:pt idx="1198">
                  <c:v>1.7419471085978124</c:v>
                </c:pt>
                <c:pt idx="1199">
                  <c:v>1.747674906269467</c:v>
                </c:pt>
                <c:pt idx="1200">
                  <c:v>1.7511797603128374</c:v>
                </c:pt>
                <c:pt idx="1201">
                  <c:v>1.7551619805983376</c:v>
                </c:pt>
                <c:pt idx="1202">
                  <c:v>1.7597670389974076</c:v>
                </c:pt>
                <c:pt idx="1203">
                  <c:v>1.7640220653824874</c:v>
                </c:pt>
                <c:pt idx="1204">
                  <c:v>1.7682896408769953</c:v>
                </c:pt>
                <c:pt idx="1205">
                  <c:v>1.7724967638553051</c:v>
                </c:pt>
                <c:pt idx="1206">
                  <c:v>1.777184254942715</c:v>
                </c:pt>
                <c:pt idx="1207">
                  <c:v>1.7814073270154345</c:v>
                </c:pt>
                <c:pt idx="1208">
                  <c:v>1.7859896157005246</c:v>
                </c:pt>
                <c:pt idx="1209">
                  <c:v>1.790283755125905</c:v>
                </c:pt>
                <c:pt idx="1210">
                  <c:v>1.7950892614202822</c:v>
                </c:pt>
                <c:pt idx="1211">
                  <c:v>1.7991072734631324</c:v>
                </c:pt>
                <c:pt idx="1212">
                  <c:v>1.8032606161346569</c:v>
                </c:pt>
                <c:pt idx="1213">
                  <c:v>1.8077754285657501</c:v>
                </c:pt>
                <c:pt idx="1214">
                  <c:v>1.8118979968879276</c:v>
                </c:pt>
                <c:pt idx="1215">
                  <c:v>1.8163783234833129</c:v>
                </c:pt>
                <c:pt idx="1216">
                  <c:v>1.8205739857345726</c:v>
                </c:pt>
                <c:pt idx="1217">
                  <c:v>1.825133167524865</c:v>
                </c:pt>
                <c:pt idx="1218">
                  <c:v>1.8302737642377853</c:v>
                </c:pt>
                <c:pt idx="1219">
                  <c:v>1.8337322105073168</c:v>
                </c:pt>
                <c:pt idx="1220">
                  <c:v>1.8390595094677753</c:v>
                </c:pt>
                <c:pt idx="1221">
                  <c:v>1.8430153352537304</c:v>
                </c:pt>
                <c:pt idx="1222">
                  <c:v>1.8473442904999617</c:v>
                </c:pt>
                <c:pt idx="1223">
                  <c:v>1.8518028995913849</c:v>
                </c:pt>
                <c:pt idx="1224">
                  <c:v>1.8564333699129825</c:v>
                </c:pt>
                <c:pt idx="1225">
                  <c:v>1.8608493508497299</c:v>
                </c:pt>
                <c:pt idx="1226">
                  <c:v>1.8648944022865324</c:v>
                </c:pt>
                <c:pt idx="1227">
                  <c:v>1.869228341108145</c:v>
                </c:pt>
                <c:pt idx="1228">
                  <c:v>1.8740360434490877</c:v>
                </c:pt>
                <c:pt idx="1229">
                  <c:v>1.8782492629435581</c:v>
                </c:pt>
                <c:pt idx="1230">
                  <c:v>1.8836099647253723</c:v>
                </c:pt>
                <c:pt idx="1231">
                  <c:v>1.88718377792785</c:v>
                </c:pt>
                <c:pt idx="1232">
                  <c:v>1.8917265024337375</c:v>
                </c:pt>
                <c:pt idx="1233">
                  <c:v>1.8960875483751161</c:v>
                </c:pt>
                <c:pt idx="1234">
                  <c:v>1.9012188491332929</c:v>
                </c:pt>
                <c:pt idx="1235">
                  <c:v>1.9055024455887206</c:v>
                </c:pt>
                <c:pt idx="1236">
                  <c:v>1.9094979996208754</c:v>
                </c:pt>
                <c:pt idx="1237">
                  <c:v>1.9141731673581655</c:v>
                </c:pt>
                <c:pt idx="1238">
                  <c:v>1.9184799986778125</c:v>
                </c:pt>
                <c:pt idx="1239">
                  <c:v>1.922840480455748</c:v>
                </c:pt>
                <c:pt idx="1240">
                  <c:v>1.9275349485664899</c:v>
                </c:pt>
                <c:pt idx="1241">
                  <c:v>1.9318624078830251</c:v>
                </c:pt>
                <c:pt idx="1242">
                  <c:v>1.9369497747766853</c:v>
                </c:pt>
                <c:pt idx="1243">
                  <c:v>1.9409467523670276</c:v>
                </c:pt>
                <c:pt idx="1244">
                  <c:v>1.9456418115217002</c:v>
                </c:pt>
                <c:pt idx="1245">
                  <c:v>1.9498970441062979</c:v>
                </c:pt>
                <c:pt idx="1246">
                  <c:v>1.9544175629842511</c:v>
                </c:pt>
                <c:pt idx="1247">
                  <c:v>1.9588205842666429</c:v>
                </c:pt>
                <c:pt idx="1248">
                  <c:v>1.9636347795621099</c:v>
                </c:pt>
                <c:pt idx="1249">
                  <c:v>1.9682710649766557</c:v>
                </c:pt>
                <c:pt idx="1250">
                  <c:v>1.9733664601135101</c:v>
                </c:pt>
                <c:pt idx="1251">
                  <c:v>1.9774702990729798</c:v>
                </c:pt>
                <c:pt idx="1252">
                  <c:v>1.9816199062022655</c:v>
                </c:pt>
                <c:pt idx="1253">
                  <c:v>1.986314064595313</c:v>
                </c:pt>
                <c:pt idx="1254">
                  <c:v>1.9904899865926229</c:v>
                </c:pt>
                <c:pt idx="1255">
                  <c:v>1.9954033392810979</c:v>
                </c:pt>
                <c:pt idx="1256">
                  <c:v>1.9997037192438349</c:v>
                </c:pt>
                <c:pt idx="1257">
                  <c:v>2.0043245010599544</c:v>
                </c:pt>
                <c:pt idx="1258">
                  <c:v>2.0092350978044076</c:v>
                </c:pt>
                <c:pt idx="1259">
                  <c:v>2.0135632470477716</c:v>
                </c:pt>
                <c:pt idx="1260">
                  <c:v>2.018248919106052</c:v>
                </c:pt>
                <c:pt idx="1261">
                  <c:v>2.0221825012904837</c:v>
                </c:pt>
                <c:pt idx="1262">
                  <c:v>2.0272010196572996</c:v>
                </c:pt>
                <c:pt idx="1263">
                  <c:v>2.0316229420075302</c:v>
                </c:pt>
                <c:pt idx="1264">
                  <c:v>2.0363617623867651</c:v>
                </c:pt>
                <c:pt idx="1265">
                  <c:v>2.0406330193349298</c:v>
                </c:pt>
                <c:pt idx="1266">
                  <c:v>2.0452422516360476</c:v>
                </c:pt>
                <c:pt idx="1267">
                  <c:v>2.0501419218180041</c:v>
                </c:pt>
                <c:pt idx="1268">
                  <c:v>2.0545057544022831</c:v>
                </c:pt>
                <c:pt idx="1269">
                  <c:v>2.0588245621537222</c:v>
                </c:pt>
                <c:pt idx="1270">
                  <c:v>2.0640979613302588</c:v>
                </c:pt>
                <c:pt idx="1271">
                  <c:v>2.0688706709326299</c:v>
                </c:pt>
                <c:pt idx="1272">
                  <c:v>2.0731163844541474</c:v>
                </c:pt>
                <c:pt idx="1273">
                  <c:v>2.0773031208803752</c:v>
                </c:pt>
                <c:pt idx="1274">
                  <c:v>2.0820708964388417</c:v>
                </c:pt>
                <c:pt idx="1275">
                  <c:v>2.0863236008487771</c:v>
                </c:pt>
                <c:pt idx="1276">
                  <c:v>2.0917153278207747</c:v>
                </c:pt>
                <c:pt idx="1277">
                  <c:v>2.0959905250564899</c:v>
                </c:pt>
                <c:pt idx="1278">
                  <c:v>2.1008295317483401</c:v>
                </c:pt>
                <c:pt idx="1279">
                  <c:v>2.1049429683291425</c:v>
                </c:pt>
                <c:pt idx="1280">
                  <c:v>2.1098394769718176</c:v>
                </c:pt>
                <c:pt idx="1281">
                  <c:v>2.1147784308390194</c:v>
                </c:pt>
                <c:pt idx="1282">
                  <c:v>2.1188988965828024</c:v>
                </c:pt>
                <c:pt idx="1283">
                  <c:v>2.1236384005942477</c:v>
                </c:pt>
                <c:pt idx="1284">
                  <c:v>2.1281340660031143</c:v>
                </c:pt>
                <c:pt idx="1285">
                  <c:v>2.1331521746774382</c:v>
                </c:pt>
                <c:pt idx="1286">
                  <c:v>2.1374054164731766</c:v>
                </c:pt>
                <c:pt idx="1287">
                  <c:v>2.142583409483799</c:v>
                </c:pt>
                <c:pt idx="1288">
                  <c:v>2.1468518207898812</c:v>
                </c:pt>
                <c:pt idx="1289">
                  <c:v>2.1518141777087028</c:v>
                </c:pt>
                <c:pt idx="1290">
                  <c:v>2.156282311793821</c:v>
                </c:pt>
                <c:pt idx="1291">
                  <c:v>2.1613004273346501</c:v>
                </c:pt>
                <c:pt idx="1292">
                  <c:v>2.1657670646060012</c:v>
                </c:pt>
                <c:pt idx="1293">
                  <c:v>2.1706972008676608</c:v>
                </c:pt>
                <c:pt idx="1294">
                  <c:v>2.1755909336139103</c:v>
                </c:pt>
                <c:pt idx="1295">
                  <c:v>2.179292741573065</c:v>
                </c:pt>
                <c:pt idx="1296">
                  <c:v>2.1843318147070017</c:v>
                </c:pt>
                <c:pt idx="1297">
                  <c:v>2.1891891207106453</c:v>
                </c:pt>
                <c:pt idx="1298">
                  <c:v>2.1936014387615135</c:v>
                </c:pt>
                <c:pt idx="1299">
                  <c:v>2.19853880951915</c:v>
                </c:pt>
                <c:pt idx="1300">
                  <c:v>2.2030555676246637</c:v>
                </c:pt>
                <c:pt idx="1301">
                  <c:v>2.2071535322001536</c:v>
                </c:pt>
                <c:pt idx="1302">
                  <c:v>2.2126757448481742</c:v>
                </c:pt>
                <c:pt idx="1303">
                  <c:v>2.2167705649012146</c:v>
                </c:pt>
                <c:pt idx="1304">
                  <c:v>2.2217773266710958</c:v>
                </c:pt>
                <c:pt idx="1305">
                  <c:v>2.2267297996984183</c:v>
                </c:pt>
                <c:pt idx="1306">
                  <c:v>2.231832248251969</c:v>
                </c:pt>
                <c:pt idx="1307">
                  <c:v>2.2367404390781256</c:v>
                </c:pt>
                <c:pt idx="1308">
                  <c:v>2.2406848469002543</c:v>
                </c:pt>
                <c:pt idx="1309">
                  <c:v>2.2447717369180831</c:v>
                </c:pt>
                <c:pt idx="1310">
                  <c:v>2.2502265523070744</c:v>
                </c:pt>
                <c:pt idx="1311">
                  <c:v>2.2548380992177797</c:v>
                </c:pt>
                <c:pt idx="1312">
                  <c:v>2.2599009552751932</c:v>
                </c:pt>
                <c:pt idx="1313">
                  <c:v>2.2641241050780758</c:v>
                </c:pt>
                <c:pt idx="1314">
                  <c:v>2.2690126169482867</c:v>
                </c:pt>
                <c:pt idx="1315">
                  <c:v>2.2738612411800885</c:v>
                </c:pt>
                <c:pt idx="1316">
                  <c:v>2.2786779190394473</c:v>
                </c:pt>
                <c:pt idx="1317">
                  <c:v>2.283417704013329</c:v>
                </c:pt>
                <c:pt idx="1318">
                  <c:v>2.2877961903089483</c:v>
                </c:pt>
                <c:pt idx="1319">
                  <c:v>2.2923281666030726</c:v>
                </c:pt>
                <c:pt idx="1320">
                  <c:v>2.2977719092912383</c:v>
                </c:pt>
                <c:pt idx="1321">
                  <c:v>2.3024886572370074</c:v>
                </c:pt>
                <c:pt idx="1322">
                  <c:v>2.3070519652711901</c:v>
                </c:pt>
                <c:pt idx="1323">
                  <c:v>2.3119053314410594</c:v>
                </c:pt>
                <c:pt idx="1324">
                  <c:v>2.3166559432595601</c:v>
                </c:pt>
                <c:pt idx="1325">
                  <c:v>2.3216991297045015</c:v>
                </c:pt>
                <c:pt idx="1326">
                  <c:v>2.3259387297177225</c:v>
                </c:pt>
                <c:pt idx="1327">
                  <c:v>2.3310641459542767</c:v>
                </c:pt>
                <c:pt idx="1328">
                  <c:v>2.3356206420315782</c:v>
                </c:pt>
                <c:pt idx="1329">
                  <c:v>2.3404563590285488</c:v>
                </c:pt>
                <c:pt idx="1330">
                  <c:v>2.3447328702347625</c:v>
                </c:pt>
                <c:pt idx="1331">
                  <c:v>2.3491222188995384</c:v>
                </c:pt>
                <c:pt idx="1332">
                  <c:v>2.3543716754810782</c:v>
                </c:pt>
                <c:pt idx="1333">
                  <c:v>2.3590751033955408</c:v>
                </c:pt>
                <c:pt idx="1334">
                  <c:v>2.3643311835161551</c:v>
                </c:pt>
                <c:pt idx="1335">
                  <c:v>2.3690464711722665</c:v>
                </c:pt>
                <c:pt idx="1336">
                  <c:v>2.3740765828984176</c:v>
                </c:pt>
                <c:pt idx="1337">
                  <c:v>2.3787144051833971</c:v>
                </c:pt>
                <c:pt idx="1338">
                  <c:v>2.3826414487192791</c:v>
                </c:pt>
                <c:pt idx="1339">
                  <c:v>2.388265017650455</c:v>
                </c:pt>
                <c:pt idx="1340">
                  <c:v>2.3930058755726549</c:v>
                </c:pt>
                <c:pt idx="1341">
                  <c:v>2.3978621405319531</c:v>
                </c:pt>
                <c:pt idx="1342">
                  <c:v>2.4024963595237665</c:v>
                </c:pt>
                <c:pt idx="1343">
                  <c:v>2.4072409794918577</c:v>
                </c:pt>
                <c:pt idx="1344">
                  <c:v>2.4118056625772817</c:v>
                </c:pt>
                <c:pt idx="1345">
                  <c:v>2.4167663071173897</c:v>
                </c:pt>
                <c:pt idx="1346">
                  <c:v>2.4212604306447632</c:v>
                </c:pt>
                <c:pt idx="1347">
                  <c:v>2.4267165218861799</c:v>
                </c:pt>
                <c:pt idx="1348">
                  <c:v>2.4314367855115382</c:v>
                </c:pt>
                <c:pt idx="1349">
                  <c:v>2.4362040233828015</c:v>
                </c:pt>
                <c:pt idx="1350">
                  <c:v>2.4411751068029162</c:v>
                </c:pt>
                <c:pt idx="1351">
                  <c:v>2.445628930764717</c:v>
                </c:pt>
                <c:pt idx="1352">
                  <c:v>2.4501680631998539</c:v>
                </c:pt>
                <c:pt idx="1353">
                  <c:v>2.4551993107276622</c:v>
                </c:pt>
                <c:pt idx="1354">
                  <c:v>2.460129218904076</c:v>
                </c:pt>
                <c:pt idx="1355">
                  <c:v>2.4650259914704926</c:v>
                </c:pt>
                <c:pt idx="1356">
                  <c:v>2.4699539836026667</c:v>
                </c:pt>
                <c:pt idx="1357">
                  <c:v>2.4748127284095598</c:v>
                </c:pt>
                <c:pt idx="1358">
                  <c:v>2.4787312306822162</c:v>
                </c:pt>
                <c:pt idx="1359">
                  <c:v>2.483545623392609</c:v>
                </c:pt>
                <c:pt idx="1360">
                  <c:v>2.4888501269425025</c:v>
                </c:pt>
                <c:pt idx="1361">
                  <c:v>2.4935789931622838</c:v>
                </c:pt>
                <c:pt idx="1362">
                  <c:v>2.4983050750598141</c:v>
                </c:pt>
                <c:pt idx="1363">
                  <c:v>2.5037342338192534</c:v>
                </c:pt>
                <c:pt idx="1364">
                  <c:v>2.5076784967998944</c:v>
                </c:pt>
                <c:pt idx="1365">
                  <c:v>2.5125653567850024</c:v>
                </c:pt>
                <c:pt idx="1366">
                  <c:v>2.5180433957306141</c:v>
                </c:pt>
                <c:pt idx="1367">
                  <c:v>2.5231308747643846</c:v>
                </c:pt>
                <c:pt idx="1368">
                  <c:v>2.5277845606843794</c:v>
                </c:pt>
                <c:pt idx="1369">
                  <c:v>2.5326367084579107</c:v>
                </c:pt>
                <c:pt idx="1370">
                  <c:v>2.5377119657203391</c:v>
                </c:pt>
                <c:pt idx="1371">
                  <c:v>2.5423360177738932</c:v>
                </c:pt>
                <c:pt idx="1372">
                  <c:v>2.546463702086474</c:v>
                </c:pt>
                <c:pt idx="1373">
                  <c:v>2.5522839962904689</c:v>
                </c:pt>
                <c:pt idx="1374">
                  <c:v>2.5567213921815783</c:v>
                </c:pt>
                <c:pt idx="1375">
                  <c:v>2.5611532337175875</c:v>
                </c:pt>
                <c:pt idx="1376">
                  <c:v>2.5660520612672242</c:v>
                </c:pt>
                <c:pt idx="1377">
                  <c:v>2.5714763103589444</c:v>
                </c:pt>
                <c:pt idx="1378">
                  <c:v>2.5762906986797667</c:v>
                </c:pt>
                <c:pt idx="1379">
                  <c:v>2.5811254293240742</c:v>
                </c:pt>
                <c:pt idx="1380">
                  <c:v>2.5861833405424544</c:v>
                </c:pt>
                <c:pt idx="1381">
                  <c:v>2.5911925157405022</c:v>
                </c:pt>
                <c:pt idx="1382">
                  <c:v>2.5956006447276803</c:v>
                </c:pt>
                <c:pt idx="1383">
                  <c:v>2.6009313792161262</c:v>
                </c:pt>
                <c:pt idx="1384">
                  <c:v>2.6055094605695075</c:v>
                </c:pt>
                <c:pt idx="1385">
                  <c:v>2.6104542248018689</c:v>
                </c:pt>
                <c:pt idx="1386">
                  <c:v>2.6150882938264748</c:v>
                </c:pt>
                <c:pt idx="1387">
                  <c:v>2.6203304889546759</c:v>
                </c:pt>
                <c:pt idx="1388">
                  <c:v>2.6244248566447683</c:v>
                </c:pt>
                <c:pt idx="1389">
                  <c:v>2.6301376242508847</c:v>
                </c:pt>
                <c:pt idx="1390">
                  <c:v>2.6347335752718646</c:v>
                </c:pt>
                <c:pt idx="1391">
                  <c:v>2.6393295086001451</c:v>
                </c:pt>
                <c:pt idx="1392">
                  <c:v>2.6443338142706758</c:v>
                </c:pt>
                <c:pt idx="1393">
                  <c:v>2.6492005254598241</c:v>
                </c:pt>
                <c:pt idx="1394">
                  <c:v>2.6542004042343041</c:v>
                </c:pt>
                <c:pt idx="1395">
                  <c:v>2.659194654300105</c:v>
                </c:pt>
                <c:pt idx="1396">
                  <c:v>2.6638826845014534</c:v>
                </c:pt>
                <c:pt idx="1397">
                  <c:v>2.6686984248197567</c:v>
                </c:pt>
                <c:pt idx="1398">
                  <c:v>2.6735591166225952</c:v>
                </c:pt>
                <c:pt idx="1399">
                  <c:v>2.6782692416627034</c:v>
                </c:pt>
                <c:pt idx="1400">
                  <c:v>2.6834208573269689</c:v>
                </c:pt>
                <c:pt idx="1401">
                  <c:v>2.6880241441354631</c:v>
                </c:pt>
                <c:pt idx="1402">
                  <c:v>2.6926719554904626</c:v>
                </c:pt>
                <c:pt idx="1403">
                  <c:v>2.6982986574255134</c:v>
                </c:pt>
                <c:pt idx="1404">
                  <c:v>2.7028100591044901</c:v>
                </c:pt>
                <c:pt idx="1405">
                  <c:v>2.7078920413206942</c:v>
                </c:pt>
                <c:pt idx="1406">
                  <c:v>2.7125659802459325</c:v>
                </c:pt>
                <c:pt idx="1407">
                  <c:v>2.7166569106796765</c:v>
                </c:pt>
                <c:pt idx="1408">
                  <c:v>2.7221501820481824</c:v>
                </c:pt>
                <c:pt idx="1409">
                  <c:v>2.7273176139036535</c:v>
                </c:pt>
                <c:pt idx="1410">
                  <c:v>2.7324355114234331</c:v>
                </c:pt>
                <c:pt idx="1411">
                  <c:v>2.7373061054092132</c:v>
                </c:pt>
                <c:pt idx="1412">
                  <c:v>2.7415811345362453</c:v>
                </c:pt>
                <c:pt idx="1413">
                  <c:v>2.7467648198526051</c:v>
                </c:pt>
                <c:pt idx="1414">
                  <c:v>2.7519924367784645</c:v>
                </c:pt>
                <c:pt idx="1415">
                  <c:v>2.7561888518553737</c:v>
                </c:pt>
                <c:pt idx="1416">
                  <c:v>2.7620676567455935</c:v>
                </c:pt>
                <c:pt idx="1417">
                  <c:v>2.766010469981445</c:v>
                </c:pt>
                <c:pt idx="1418">
                  <c:v>2.7709275502146706</c:v>
                </c:pt>
                <c:pt idx="1419">
                  <c:v>2.7760215597158244</c:v>
                </c:pt>
                <c:pt idx="1420">
                  <c:v>2.7808239926237199</c:v>
                </c:pt>
                <c:pt idx="1421">
                  <c:v>2.7855549491948448</c:v>
                </c:pt>
                <c:pt idx="1422">
                  <c:v>2.79114409930287</c:v>
                </c:pt>
                <c:pt idx="1423">
                  <c:v>2.7956121661881328</c:v>
                </c:pt>
                <c:pt idx="1424">
                  <c:v>2.8006178702071782</c:v>
                </c:pt>
                <c:pt idx="1425">
                  <c:v>2.8051497400823262</c:v>
                </c:pt>
                <c:pt idx="1426">
                  <c:v>2.8099335364012474</c:v>
                </c:pt>
                <c:pt idx="1427">
                  <c:v>2.8149133978666101</c:v>
                </c:pt>
                <c:pt idx="1428">
                  <c:v>2.8193707215456976</c:v>
                </c:pt>
                <c:pt idx="1429">
                  <c:v>2.8247212578701211</c:v>
                </c:pt>
                <c:pt idx="1430">
                  <c:v>2.8293395141355151</c:v>
                </c:pt>
                <c:pt idx="1431">
                  <c:v>2.8346009000012966</c:v>
                </c:pt>
                <c:pt idx="1432">
                  <c:v>2.8394949794904196</c:v>
                </c:pt>
                <c:pt idx="1433">
                  <c:v>2.8441579692392147</c:v>
                </c:pt>
                <c:pt idx="1434">
                  <c:v>2.8488781569971997</c:v>
                </c:pt>
                <c:pt idx="1435">
                  <c:v>2.8538234488769834</c:v>
                </c:pt>
                <c:pt idx="1436">
                  <c:v>2.858917087604147</c:v>
                </c:pt>
                <c:pt idx="1437">
                  <c:v>2.863275832767215</c:v>
                </c:pt>
                <c:pt idx="1438">
                  <c:v>2.8684252893176048</c:v>
                </c:pt>
                <c:pt idx="1439">
                  <c:v>2.8731453398196614</c:v>
                </c:pt>
                <c:pt idx="1440">
                  <c:v>2.8783794199506794</c:v>
                </c:pt>
                <c:pt idx="1441">
                  <c:v>2.882724122501005</c:v>
                </c:pt>
                <c:pt idx="1442">
                  <c:v>2.887932100624143</c:v>
                </c:pt>
                <c:pt idx="1443">
                  <c:v>2.8932622645868942</c:v>
                </c:pt>
                <c:pt idx="1444">
                  <c:v>2.8970563347695739</c:v>
                </c:pt>
                <c:pt idx="1445">
                  <c:v>2.9022832051662126</c:v>
                </c:pt>
                <c:pt idx="1446">
                  <c:v>2.9071693983848048</c:v>
                </c:pt>
                <c:pt idx="1447">
                  <c:v>2.9123147123976358</c:v>
                </c:pt>
                <c:pt idx="1448">
                  <c:v>2.9168391030415863</c:v>
                </c:pt>
                <c:pt idx="1449">
                  <c:v>2.9219559997685165</c:v>
                </c:pt>
                <c:pt idx="1450">
                  <c:v>2.9266327858956598</c:v>
                </c:pt>
                <c:pt idx="1451">
                  <c:v>2.9313675451060734</c:v>
                </c:pt>
                <c:pt idx="1452">
                  <c:v>2.9361317504491034</c:v>
                </c:pt>
                <c:pt idx="1453">
                  <c:v>2.9408244913409152</c:v>
                </c:pt>
                <c:pt idx="1454">
                  <c:v>2.9452948490650432</c:v>
                </c:pt>
                <c:pt idx="1455">
                  <c:v>2.9507661177729698</c:v>
                </c:pt>
                <c:pt idx="1456">
                  <c:v>2.9554706482347597</c:v>
                </c:pt>
                <c:pt idx="1457">
                  <c:v>2.9601426733397167</c:v>
                </c:pt>
                <c:pt idx="1458">
                  <c:v>2.9649892173470986</c:v>
                </c:pt>
                <c:pt idx="1459">
                  <c:v>2.9699974318868301</c:v>
                </c:pt>
                <c:pt idx="1460">
                  <c:v>2.9746855349602987</c:v>
                </c:pt>
                <c:pt idx="1461">
                  <c:v>2.9791872211911552</c:v>
                </c:pt>
                <c:pt idx="1462">
                  <c:v>2.9840413943261579</c:v>
                </c:pt>
                <c:pt idx="1463">
                  <c:v>2.9892691584860649</c:v>
                </c:pt>
                <c:pt idx="1464">
                  <c:v>2.9940543289165449</c:v>
                </c:pt>
                <c:pt idx="1465">
                  <c:v>2.9984529672391416</c:v>
                </c:pt>
                <c:pt idx="1466">
                  <c:v>3.0033971872022716</c:v>
                </c:pt>
                <c:pt idx="1467">
                  <c:v>3.0082420874322273</c:v>
                </c:pt>
                <c:pt idx="1468">
                  <c:v>3.0130751351842719</c:v>
                </c:pt>
                <c:pt idx="1469">
                  <c:v>3.0180034308437262</c:v>
                </c:pt>
                <c:pt idx="1470">
                  <c:v>3.022780343427105</c:v>
                </c:pt>
                <c:pt idx="1471">
                  <c:v>3.0275062058332782</c:v>
                </c:pt>
                <c:pt idx="1472">
                  <c:v>3.0319753298446908</c:v>
                </c:pt>
                <c:pt idx="1473">
                  <c:v>3.0369348651286132</c:v>
                </c:pt>
                <c:pt idx="1474">
                  <c:v>3.0417405702383755</c:v>
                </c:pt>
                <c:pt idx="1475">
                  <c:v>3.0463417261147203</c:v>
                </c:pt>
                <c:pt idx="1476">
                  <c:v>3.0513723613371226</c:v>
                </c:pt>
                <c:pt idx="1477">
                  <c:v>3.0557731103751724</c:v>
                </c:pt>
                <c:pt idx="1478">
                  <c:v>3.0600933985899852</c:v>
                </c:pt>
                <c:pt idx="1479">
                  <c:v>3.0653636379856399</c:v>
                </c:pt>
                <c:pt idx="1480">
                  <c:v>3.0700586499606612</c:v>
                </c:pt>
                <c:pt idx="1481">
                  <c:v>3.0742508595595277</c:v>
                </c:pt>
                <c:pt idx="1482">
                  <c:v>3.0791365649741982</c:v>
                </c:pt>
                <c:pt idx="1483">
                  <c:v>3.0842502510457095</c:v>
                </c:pt>
                <c:pt idx="1484">
                  <c:v>3.0890045062657552</c:v>
                </c:pt>
                <c:pt idx="1485">
                  <c:v>3.0938745670283336</c:v>
                </c:pt>
                <c:pt idx="1486">
                  <c:v>3.0983491253814028</c:v>
                </c:pt>
                <c:pt idx="1487">
                  <c:v>3.103339365028591</c:v>
                </c:pt>
                <c:pt idx="1488">
                  <c:v>3.107400279580903</c:v>
                </c:pt>
                <c:pt idx="1489">
                  <c:v>3.1124057753084928</c:v>
                </c:pt>
                <c:pt idx="1490">
                  <c:v>3.1168984226424348</c:v>
                </c:pt>
                <c:pt idx="1491">
                  <c:v>3.1217762194265402</c:v>
                </c:pt>
                <c:pt idx="1492">
                  <c:v>3.1261628734192013</c:v>
                </c:pt>
                <c:pt idx="1493">
                  <c:v>3.1313768500452621</c:v>
                </c:pt>
                <c:pt idx="1494">
                  <c:v>3.1363217056479087</c:v>
                </c:pt>
                <c:pt idx="1495">
                  <c:v>3.1406008804905898</c:v>
                </c:pt>
                <c:pt idx="1496">
                  <c:v>3.1453205202589882</c:v>
                </c:pt>
                <c:pt idx="1497">
                  <c:v>3.1500235885629793</c:v>
                </c:pt>
                <c:pt idx="1498">
                  <c:v>3.1546751419386347</c:v>
                </c:pt>
                <c:pt idx="1499">
                  <c:v>3.1588700363502666</c:v>
                </c:pt>
                <c:pt idx="1500">
                  <c:v>3.1636568471924766</c:v>
                </c:pt>
                <c:pt idx="1501">
                  <c:v>3.1681362315422192</c:v>
                </c:pt>
                <c:pt idx="1502">
                  <c:v>3.1729393099109249</c:v>
                </c:pt>
                <c:pt idx="1503">
                  <c:v>3.1780109454966299</c:v>
                </c:pt>
                <c:pt idx="1504">
                  <c:v>3.1822176249361132</c:v>
                </c:pt>
                <c:pt idx="1505">
                  <c:v>3.1866952025570785</c:v>
                </c:pt>
                <c:pt idx="1506">
                  <c:v>3.1912592541303533</c:v>
                </c:pt>
                <c:pt idx="1507">
                  <c:v>3.1958416343721128</c:v>
                </c:pt>
                <c:pt idx="1508">
                  <c:v>3.2006786046961131</c:v>
                </c:pt>
                <c:pt idx="1509">
                  <c:v>3.204939601215961</c:v>
                </c:pt>
                <c:pt idx="1510">
                  <c:v>3.2094070452473966</c:v>
                </c:pt>
                <c:pt idx="1511">
                  <c:v>3.213919038810598</c:v>
                </c:pt>
                <c:pt idx="1512">
                  <c:v>3.2185193606325186</c:v>
                </c:pt>
                <c:pt idx="1513">
                  <c:v>3.2231501063992076</c:v>
                </c:pt>
                <c:pt idx="1514">
                  <c:v>3.2275334522582062</c:v>
                </c:pt>
                <c:pt idx="1515">
                  <c:v>3.2324521485709026</c:v>
                </c:pt>
                <c:pt idx="1516">
                  <c:v>3.2363354979149572</c:v>
                </c:pt>
                <c:pt idx="1517">
                  <c:v>3.2412916260867082</c:v>
                </c:pt>
                <c:pt idx="1518">
                  <c:v>3.24577987510362</c:v>
                </c:pt>
                <c:pt idx="1519">
                  <c:v>3.2499988732067333</c:v>
                </c:pt>
                <c:pt idx="1520">
                  <c:v>3.2546829156131287</c:v>
                </c:pt>
                <c:pt idx="1521">
                  <c:v>3.2590844100184375</c:v>
                </c:pt>
                <c:pt idx="1522">
                  <c:v>3.2634306308493186</c:v>
                </c:pt>
                <c:pt idx="1523">
                  <c:v>3.2679717065160001</c:v>
                </c:pt>
                <c:pt idx="1524">
                  <c:v>3.272703983664794</c:v>
                </c:pt>
                <c:pt idx="1525">
                  <c:v>3.2773772991806682</c:v>
                </c:pt>
                <c:pt idx="1526">
                  <c:v>3.2813519654397751</c:v>
                </c:pt>
                <c:pt idx="1527">
                  <c:v>3.2858888673120608</c:v>
                </c:pt>
                <c:pt idx="1528">
                  <c:v>3.2902050291638258</c:v>
                </c:pt>
                <c:pt idx="1529">
                  <c:v>3.294786519360354</c:v>
                </c:pt>
                <c:pt idx="1530">
                  <c:v>3.2993072612684831</c:v>
                </c:pt>
                <c:pt idx="1531">
                  <c:v>3.303313013009272</c:v>
                </c:pt>
                <c:pt idx="1532">
                  <c:v>3.3078031944606039</c:v>
                </c:pt>
                <c:pt idx="1533">
                  <c:v>3.3120647935098484</c:v>
                </c:pt>
                <c:pt idx="1534">
                  <c:v>3.3163666760565067</c:v>
                </c:pt>
                <c:pt idx="1535">
                  <c:v>3.320982032764864</c:v>
                </c:pt>
                <c:pt idx="1536">
                  <c:v>3.3253843248166932</c:v>
                </c:pt>
                <c:pt idx="1537">
                  <c:v>3.3298218166638947</c:v>
                </c:pt>
                <c:pt idx="1538">
                  <c:v>3.3337490952812123</c:v>
                </c:pt>
                <c:pt idx="1539">
                  <c:v>3.3383102051689182</c:v>
                </c:pt>
                <c:pt idx="1540">
                  <c:v>3.3423353608555075</c:v>
                </c:pt>
                <c:pt idx="1541">
                  <c:v>3.3462667631504148</c:v>
                </c:pt>
                <c:pt idx="1542">
                  <c:v>3.3512251433967188</c:v>
                </c:pt>
                <c:pt idx="1543">
                  <c:v>3.3555111999738663</c:v>
                </c:pt>
                <c:pt idx="1544">
                  <c:v>3.3595544565503799</c:v>
                </c:pt>
                <c:pt idx="1545">
                  <c:v>3.3635961400865986</c:v>
                </c:pt>
                <c:pt idx="1546">
                  <c:v>3.3680183660873899</c:v>
                </c:pt>
                <c:pt idx="1547">
                  <c:v>3.3721617923549032</c:v>
                </c:pt>
                <c:pt idx="1548">
                  <c:v>3.3764871464912729</c:v>
                </c:pt>
                <c:pt idx="1549">
                  <c:v>3.380567408401379</c:v>
                </c:pt>
                <c:pt idx="1550">
                  <c:v>3.3849124395455639</c:v>
                </c:pt>
                <c:pt idx="1551">
                  <c:v>3.3889574436923935</c:v>
                </c:pt>
                <c:pt idx="1552">
                  <c:v>3.3936095941713531</c:v>
                </c:pt>
                <c:pt idx="1553">
                  <c:v>3.3974715858756248</c:v>
                </c:pt>
                <c:pt idx="1554">
                  <c:v>3.4013119422648002</c:v>
                </c:pt>
                <c:pt idx="1555">
                  <c:v>3.4057401473676183</c:v>
                </c:pt>
                <c:pt idx="1556">
                  <c:v>3.4100313772846982</c:v>
                </c:pt>
                <c:pt idx="1557">
                  <c:v>3.4136875426912709</c:v>
                </c:pt>
                <c:pt idx="1558">
                  <c:v>3.4182256075898971</c:v>
                </c:pt>
                <c:pt idx="1559">
                  <c:v>3.4222174235632008</c:v>
                </c:pt>
                <c:pt idx="1560">
                  <c:v>3.4265127215265898</c:v>
                </c:pt>
                <c:pt idx="1561">
                  <c:v>3.4304318332309554</c:v>
                </c:pt>
                <c:pt idx="1562">
                  <c:v>3.4345071147653976</c:v>
                </c:pt>
                <c:pt idx="1563">
                  <c:v>3.438771295559925</c:v>
                </c:pt>
                <c:pt idx="1564">
                  <c:v>3.4425367713881552</c:v>
                </c:pt>
                <c:pt idx="1565">
                  <c:v>3.4465708683700109</c:v>
                </c:pt>
                <c:pt idx="1566">
                  <c:v>3.4504452572244024</c:v>
                </c:pt>
                <c:pt idx="1567">
                  <c:v>3.4544703165219075</c:v>
                </c:pt>
                <c:pt idx="1568">
                  <c:v>3.4584557799374522</c:v>
                </c:pt>
                <c:pt idx="1569">
                  <c:v>3.4627908192529651</c:v>
                </c:pt>
                <c:pt idx="1570">
                  <c:v>3.4660743101100397</c:v>
                </c:pt>
                <c:pt idx="1571">
                  <c:v>3.470377283012585</c:v>
                </c:pt>
                <c:pt idx="1572">
                  <c:v>3.4744288058294597</c:v>
                </c:pt>
                <c:pt idx="1573">
                  <c:v>3.4785421947971016</c:v>
                </c:pt>
                <c:pt idx="1574">
                  <c:v>3.4822637307721531</c:v>
                </c:pt>
                <c:pt idx="1575">
                  <c:v>3.4862163812340592</c:v>
                </c:pt>
                <c:pt idx="1576">
                  <c:v>3.4898208497876801</c:v>
                </c:pt>
                <c:pt idx="1577">
                  <c:v>3.4936065709158637</c:v>
                </c:pt>
                <c:pt idx="1578">
                  <c:v>3.4978093397320325</c:v>
                </c:pt>
                <c:pt idx="1579">
                  <c:v>3.5013974512327461</c:v>
                </c:pt>
                <c:pt idx="1580">
                  <c:v>3.5054334393002327</c:v>
                </c:pt>
                <c:pt idx="1581">
                  <c:v>3.5088936697049626</c:v>
                </c:pt>
                <c:pt idx="1582">
                  <c:v>3.5131782133581373</c:v>
                </c:pt>
                <c:pt idx="1583">
                  <c:v>3.5172783785642241</c:v>
                </c:pt>
                <c:pt idx="1584">
                  <c:v>3.5206432597734425</c:v>
                </c:pt>
                <c:pt idx="1585">
                  <c:v>3.5241396360842372</c:v>
                </c:pt>
                <c:pt idx="1586">
                  <c:v>3.5279314307457672</c:v>
                </c:pt>
                <c:pt idx="1587">
                  <c:v>3.53179162991034</c:v>
                </c:pt>
                <c:pt idx="1588">
                  <c:v>3.5356080221358464</c:v>
                </c:pt>
                <c:pt idx="1589">
                  <c:v>3.5393425633881863</c:v>
                </c:pt>
                <c:pt idx="1590">
                  <c:v>3.5434230850436697</c:v>
                </c:pt>
                <c:pt idx="1591">
                  <c:v>3.547080155891396</c:v>
                </c:pt>
                <c:pt idx="1592">
                  <c:v>3.5504114533856224</c:v>
                </c:pt>
                <c:pt idx="1593">
                  <c:v>3.554406171898119</c:v>
                </c:pt>
                <c:pt idx="1594">
                  <c:v>3.5577277229705042</c:v>
                </c:pt>
                <c:pt idx="1595">
                  <c:v>3.5610071603165201</c:v>
                </c:pt>
                <c:pt idx="1596">
                  <c:v>3.5646138238243825</c:v>
                </c:pt>
                <c:pt idx="1597">
                  <c:v>3.568440364059009</c:v>
                </c:pt>
                <c:pt idx="1598">
                  <c:v>3.5721665000142862</c:v>
                </c:pt>
                <c:pt idx="1599">
                  <c:v>3.575767939365309</c:v>
                </c:pt>
                <c:pt idx="1600">
                  <c:v>3.5793798112205844</c:v>
                </c:pt>
                <c:pt idx="1601">
                  <c:v>3.5824669866242265</c:v>
                </c:pt>
                <c:pt idx="1602">
                  <c:v>3.5866058338081208</c:v>
                </c:pt>
                <c:pt idx="1603">
                  <c:v>3.5898654536940833</c:v>
                </c:pt>
                <c:pt idx="1604">
                  <c:v>3.5933611643959802</c:v>
                </c:pt>
                <c:pt idx="1605">
                  <c:v>3.5965736022218247</c:v>
                </c:pt>
                <c:pt idx="1606">
                  <c:v>3.600061219175875</c:v>
                </c:pt>
                <c:pt idx="1607">
                  <c:v>3.6036534444606798</c:v>
                </c:pt>
                <c:pt idx="1608">
                  <c:v>3.6073493139791197</c:v>
                </c:pt>
                <c:pt idx="1609">
                  <c:v>3.6106280573364158</c:v>
                </c:pt>
                <c:pt idx="1610">
                  <c:v>3.6142839980921182</c:v>
                </c:pt>
                <c:pt idx="1611">
                  <c:v>3.6171688867620801</c:v>
                </c:pt>
                <c:pt idx="1612">
                  <c:v>3.6206154820703875</c:v>
                </c:pt>
                <c:pt idx="1613">
                  <c:v>3.6242392772012759</c:v>
                </c:pt>
                <c:pt idx="1614">
                  <c:v>3.6273355853010258</c:v>
                </c:pt>
                <c:pt idx="1615">
                  <c:v>3.6308382797298293</c:v>
                </c:pt>
                <c:pt idx="1616">
                  <c:v>3.6341626158136267</c:v>
                </c:pt>
                <c:pt idx="1617">
                  <c:v>3.637417122845934</c:v>
                </c:pt>
                <c:pt idx="1618">
                  <c:v>3.6405630103396112</c:v>
                </c:pt>
                <c:pt idx="1619">
                  <c:v>3.6441186892786526</c:v>
                </c:pt>
                <c:pt idx="1620">
                  <c:v>3.6474459033699089</c:v>
                </c:pt>
                <c:pt idx="1621">
                  <c:v>3.6504411842948117</c:v>
                </c:pt>
                <c:pt idx="1622">
                  <c:v>3.6537731309610448</c:v>
                </c:pt>
                <c:pt idx="1623">
                  <c:v>3.656929258754213</c:v>
                </c:pt>
                <c:pt idx="1624">
                  <c:v>3.6598514432894742</c:v>
                </c:pt>
                <c:pt idx="1625">
                  <c:v>3.6635467741631498</c:v>
                </c:pt>
                <c:pt idx="1626">
                  <c:v>3.6663078982042934</c:v>
                </c:pt>
                <c:pt idx="1627">
                  <c:v>3.6692440602262422</c:v>
                </c:pt>
                <c:pt idx="1628">
                  <c:v>3.672236834778154</c:v>
                </c:pt>
                <c:pt idx="1629">
                  <c:v>3.6757868286464959</c:v>
                </c:pt>
                <c:pt idx="1630">
                  <c:v>3.6790049881064983</c:v>
                </c:pt>
                <c:pt idx="1631">
                  <c:v>3.6817897704236184</c:v>
                </c:pt>
                <c:pt idx="1632">
                  <c:v>3.6845127651049392</c:v>
                </c:pt>
                <c:pt idx="1633">
                  <c:v>3.6877642416505521</c:v>
                </c:pt>
                <c:pt idx="1634">
                  <c:v>3.690613791804914</c:v>
                </c:pt>
                <c:pt idx="1635">
                  <c:v>3.6938187478081783</c:v>
                </c:pt>
                <c:pt idx="1636">
                  <c:v>3.6968851101474867</c:v>
                </c:pt>
                <c:pt idx="1637">
                  <c:v>3.6997490335582333</c:v>
                </c:pt>
                <c:pt idx="1638">
                  <c:v>3.7026833090253182</c:v>
                </c:pt>
                <c:pt idx="1639">
                  <c:v>3.7059057240343352</c:v>
                </c:pt>
                <c:pt idx="1640">
                  <c:v>3.7088675273227785</c:v>
                </c:pt>
                <c:pt idx="1641">
                  <c:v>3.7119988478811634</c:v>
                </c:pt>
                <c:pt idx="1642">
                  <c:v>3.7146056322041767</c:v>
                </c:pt>
                <c:pt idx="1643">
                  <c:v>3.7174357642917557</c:v>
                </c:pt>
                <c:pt idx="1644">
                  <c:v>3.7201899274001358</c:v>
                </c:pt>
                <c:pt idx="1645">
                  <c:v>3.723405445292908</c:v>
                </c:pt>
                <c:pt idx="1646">
                  <c:v>3.7257822717419993</c:v>
                </c:pt>
                <c:pt idx="1647">
                  <c:v>3.7287042447786516</c:v>
                </c:pt>
                <c:pt idx="1648">
                  <c:v>3.7310762954443604</c:v>
                </c:pt>
                <c:pt idx="1649">
                  <c:v>3.7342659425417932</c:v>
                </c:pt>
                <c:pt idx="1650">
                  <c:v>3.736787357385654</c:v>
                </c:pt>
                <c:pt idx="1651">
                  <c:v>3.7398284688035397</c:v>
                </c:pt>
                <c:pt idx="1652">
                  <c:v>3.7428134741367667</c:v>
                </c:pt>
                <c:pt idx="1653">
                  <c:v>3.7451603364911432</c:v>
                </c:pt>
                <c:pt idx="1654">
                  <c:v>3.7477221412377371</c:v>
                </c:pt>
                <c:pt idx="1655">
                  <c:v>3.750582362013585</c:v>
                </c:pt>
                <c:pt idx="1656">
                  <c:v>3.7533303647224199</c:v>
                </c:pt>
                <c:pt idx="1657">
                  <c:v>3.7556674557852925</c:v>
                </c:pt>
                <c:pt idx="1658">
                  <c:v>3.7581195341412399</c:v>
                </c:pt>
                <c:pt idx="1659">
                  <c:v>3.7608765247478679</c:v>
                </c:pt>
                <c:pt idx="1660">
                  <c:v>3.7634286988319192</c:v>
                </c:pt>
                <c:pt idx="1661">
                  <c:v>3.7660673196398173</c:v>
                </c:pt>
                <c:pt idx="1662">
                  <c:v>3.7685052911881831</c:v>
                </c:pt>
                <c:pt idx="1663">
                  <c:v>3.7710288690142839</c:v>
                </c:pt>
                <c:pt idx="1664">
                  <c:v>3.7737568914265158</c:v>
                </c:pt>
                <c:pt idx="1665">
                  <c:v>3.7761767667547699</c:v>
                </c:pt>
                <c:pt idx="1666">
                  <c:v>3.7788985831008568</c:v>
                </c:pt>
                <c:pt idx="1667">
                  <c:v>3.7814081940888205</c:v>
                </c:pt>
                <c:pt idx="1668">
                  <c:v>3.7836774851152875</c:v>
                </c:pt>
                <c:pt idx="1669">
                  <c:v>3.7859415598497157</c:v>
                </c:pt>
                <c:pt idx="1670">
                  <c:v>3.7884453964846792</c:v>
                </c:pt>
                <c:pt idx="1671">
                  <c:v>3.7908397669860792</c:v>
                </c:pt>
                <c:pt idx="1672">
                  <c:v>3.7931144840933131</c:v>
                </c:pt>
                <c:pt idx="1673">
                  <c:v>3.7955872620694691</c:v>
                </c:pt>
                <c:pt idx="1674">
                  <c:v>3.7981439059514135</c:v>
                </c:pt>
                <c:pt idx="1675">
                  <c:v>3.8003778702999051</c:v>
                </c:pt>
                <c:pt idx="1676">
                  <c:v>3.8026047406996453</c:v>
                </c:pt>
                <c:pt idx="1677">
                  <c:v>3.8047970125093058</c:v>
                </c:pt>
                <c:pt idx="1678">
                  <c:v>3.8072372016115192</c:v>
                </c:pt>
                <c:pt idx="1679">
                  <c:v>3.8093051711628378</c:v>
                </c:pt>
                <c:pt idx="1680">
                  <c:v>3.8115817808436749</c:v>
                </c:pt>
                <c:pt idx="1681">
                  <c:v>3.8140824153581758</c:v>
                </c:pt>
                <c:pt idx="1682">
                  <c:v>3.8162872286840979</c:v>
                </c:pt>
                <c:pt idx="1683">
                  <c:v>3.8184486960726107</c:v>
                </c:pt>
                <c:pt idx="1684">
                  <c:v>3.8204977085481246</c:v>
                </c:pt>
                <c:pt idx="1685">
                  <c:v>3.8228462274080162</c:v>
                </c:pt>
                <c:pt idx="1686">
                  <c:v>3.8247110979723642</c:v>
                </c:pt>
                <c:pt idx="1687">
                  <c:v>3.8268063535836339</c:v>
                </c:pt>
                <c:pt idx="1688">
                  <c:v>3.8289682288563411</c:v>
                </c:pt>
                <c:pt idx="1689">
                  <c:v>3.8311880704266548</c:v>
                </c:pt>
                <c:pt idx="1690">
                  <c:v>3.83324557195199</c:v>
                </c:pt>
                <c:pt idx="1691">
                  <c:v>3.8352943421105445</c:v>
                </c:pt>
                <c:pt idx="1692">
                  <c:v>3.8370841628508248</c:v>
                </c:pt>
                <c:pt idx="1693">
                  <c:v>3.8393760988911025</c:v>
                </c:pt>
                <c:pt idx="1694">
                  <c:v>3.8413815939688525</c:v>
                </c:pt>
                <c:pt idx="1695">
                  <c:v>3.8433949865901682</c:v>
                </c:pt>
                <c:pt idx="1696">
                  <c:v>3.845125590529098</c:v>
                </c:pt>
                <c:pt idx="1697">
                  <c:v>3.8472337515769892</c:v>
                </c:pt>
                <c:pt idx="1698">
                  <c:v>3.8490665070417576</c:v>
                </c:pt>
                <c:pt idx="1699">
                  <c:v>3.8512198957471391</c:v>
                </c:pt>
                <c:pt idx="1700">
                  <c:v>3.8527387385318974</c:v>
                </c:pt>
                <c:pt idx="1701">
                  <c:v>3.8549204769989753</c:v>
                </c:pt>
                <c:pt idx="1702">
                  <c:v>3.8566093832646282</c:v>
                </c:pt>
                <c:pt idx="1703">
                  <c:v>3.858709293957518</c:v>
                </c:pt>
                <c:pt idx="1704">
                  <c:v>3.8604799462177297</c:v>
                </c:pt>
                <c:pt idx="1705">
                  <c:v>3.8623310179457913</c:v>
                </c:pt>
                <c:pt idx="1706">
                  <c:v>3.8642051478016151</c:v>
                </c:pt>
                <c:pt idx="1707">
                  <c:v>3.8658476877034227</c:v>
                </c:pt>
                <c:pt idx="1708">
                  <c:v>3.8679404043266077</c:v>
                </c:pt>
                <c:pt idx="1709">
                  <c:v>3.8693769331025547</c:v>
                </c:pt>
                <c:pt idx="1710">
                  <c:v>3.871145623467434</c:v>
                </c:pt>
                <c:pt idx="1711">
                  <c:v>3.872989442360915</c:v>
                </c:pt>
                <c:pt idx="1712">
                  <c:v>3.8749141092248633</c:v>
                </c:pt>
                <c:pt idx="1713">
                  <c:v>3.8763347867519959</c:v>
                </c:pt>
                <c:pt idx="1714">
                  <c:v>3.8782069088844349</c:v>
                </c:pt>
                <c:pt idx="1715">
                  <c:v>3.8798725500622924</c:v>
                </c:pt>
                <c:pt idx="1716">
                  <c:v>3.8814906687221482</c:v>
                </c:pt>
                <c:pt idx="1717">
                  <c:v>3.8830298525454858</c:v>
                </c:pt>
                <c:pt idx="1718">
                  <c:v>3.8846331434571151</c:v>
                </c:pt>
                <c:pt idx="1719">
                  <c:v>3.8863373943734976</c:v>
                </c:pt>
                <c:pt idx="1720">
                  <c:v>3.8877089272010532</c:v>
                </c:pt>
                <c:pt idx="1721">
                  <c:v>3.8895588163343926</c:v>
                </c:pt>
                <c:pt idx="1722">
                  <c:v>3.8910855431545213</c:v>
                </c:pt>
                <c:pt idx="1723">
                  <c:v>3.8924649782769798</c:v>
                </c:pt>
                <c:pt idx="1724">
                  <c:v>3.8939874587999159</c:v>
                </c:pt>
                <c:pt idx="1725">
                  <c:v>3.895633911302129</c:v>
                </c:pt>
                <c:pt idx="1726">
                  <c:v>3.8970847133410551</c:v>
                </c:pt>
                <c:pt idx="1727">
                  <c:v>3.8984503224506728</c:v>
                </c:pt>
                <c:pt idx="1728">
                  <c:v>3.90005229638939</c:v>
                </c:pt>
                <c:pt idx="1729">
                  <c:v>3.9015549608878572</c:v>
                </c:pt>
                <c:pt idx="1730">
                  <c:v>3.9030297776467262</c:v>
                </c:pt>
                <c:pt idx="1731">
                  <c:v>3.9042740495843482</c:v>
                </c:pt>
                <c:pt idx="1732">
                  <c:v>3.9057323700844333</c:v>
                </c:pt>
                <c:pt idx="1733">
                  <c:v>3.9071010604936385</c:v>
                </c:pt>
                <c:pt idx="1734">
                  <c:v>3.9086074571191047</c:v>
                </c:pt>
                <c:pt idx="1735">
                  <c:v>3.9099549002259426</c:v>
                </c:pt>
                <c:pt idx="1736">
                  <c:v>3.9111500645346466</c:v>
                </c:pt>
                <c:pt idx="1737">
                  <c:v>3.9123900012184798</c:v>
                </c:pt>
                <c:pt idx="1738">
                  <c:v>3.9138248056507674</c:v>
                </c:pt>
                <c:pt idx="1739">
                  <c:v>3.9152765534021667</c:v>
                </c:pt>
                <c:pt idx="1740">
                  <c:v>3.9165237499878649</c:v>
                </c:pt>
                <c:pt idx="1741">
                  <c:v>3.9176691313647183</c:v>
                </c:pt>
                <c:pt idx="1742">
                  <c:v>3.9188966799283467</c:v>
                </c:pt>
                <c:pt idx="1743">
                  <c:v>3.9201422810101625</c:v>
                </c:pt>
                <c:pt idx="1744">
                  <c:v>3.9214181938743566</c:v>
                </c:pt>
                <c:pt idx="1745">
                  <c:v>3.9225698229648174</c:v>
                </c:pt>
                <c:pt idx="1746">
                  <c:v>3.9237394571519992</c:v>
                </c:pt>
                <c:pt idx="1747">
                  <c:v>3.9250673174797477</c:v>
                </c:pt>
                <c:pt idx="1748">
                  <c:v>3.9260208576620634</c:v>
                </c:pt>
                <c:pt idx="1749">
                  <c:v>3.9272911925798049</c:v>
                </c:pt>
                <c:pt idx="1750">
                  <c:v>3.9285571660273662</c:v>
                </c:pt>
                <c:pt idx="1751">
                  <c:v>3.929816620959274</c:v>
                </c:pt>
                <c:pt idx="1752">
                  <c:v>3.9309112469867662</c:v>
                </c:pt>
                <c:pt idx="1753">
                  <c:v>3.9318337393742833</c:v>
                </c:pt>
                <c:pt idx="1754">
                  <c:v>3.9330559855359617</c:v>
                </c:pt>
                <c:pt idx="1755">
                  <c:v>3.9340330197820332</c:v>
                </c:pt>
                <c:pt idx="1756">
                  <c:v>3.9351620668152147</c:v>
                </c:pt>
                <c:pt idx="1757">
                  <c:v>3.936299603227039</c:v>
                </c:pt>
                <c:pt idx="1758">
                  <c:v>3.9373965512441402</c:v>
                </c:pt>
                <c:pt idx="1759">
                  <c:v>3.9383544219745068</c:v>
                </c:pt>
                <c:pt idx="1760">
                  <c:v>3.9392199019037015</c:v>
                </c:pt>
                <c:pt idx="1761">
                  <c:v>3.9405059058910332</c:v>
                </c:pt>
                <c:pt idx="1762">
                  <c:v>3.9413519586656833</c:v>
                </c:pt>
                <c:pt idx="1763">
                  <c:v>3.9422846763228332</c:v>
                </c:pt>
                <c:pt idx="1764">
                  <c:v>3.9433740243197275</c:v>
                </c:pt>
                <c:pt idx="1765">
                  <c:v>3.9442045844717253</c:v>
                </c:pt>
                <c:pt idx="1766">
                  <c:v>3.9453143201983152</c:v>
                </c:pt>
                <c:pt idx="1767">
                  <c:v>3.9461335337691148</c:v>
                </c:pt>
                <c:pt idx="1768">
                  <c:v>3.9470613850498397</c:v>
                </c:pt>
                <c:pt idx="1769">
                  <c:v>3.9479996242482547</c:v>
                </c:pt>
                <c:pt idx="1770">
                  <c:v>3.9488707086601096</c:v>
                </c:pt>
                <c:pt idx="1771">
                  <c:v>3.9498097871650621</c:v>
                </c:pt>
                <c:pt idx="1772">
                  <c:v>3.9507648047225783</c:v>
                </c:pt>
                <c:pt idx="1773">
                  <c:v>3.9516253771178373</c:v>
                </c:pt>
                <c:pt idx="1774">
                  <c:v>3.9523516969576225</c:v>
                </c:pt>
                <c:pt idx="1775">
                  <c:v>3.9531104016661982</c:v>
                </c:pt>
                <c:pt idx="1776">
                  <c:v>3.9541967652312109</c:v>
                </c:pt>
                <c:pt idx="1777">
                  <c:v>3.9548965481995682</c:v>
                </c:pt>
                <c:pt idx="1778">
                  <c:v>3.9556512111733375</c:v>
                </c:pt>
                <c:pt idx="1779">
                  <c:v>3.956395199555641</c:v>
                </c:pt>
                <c:pt idx="1780">
                  <c:v>3.9572046080465801</c:v>
                </c:pt>
                <c:pt idx="1781">
                  <c:v>3.9580240461391476</c:v>
                </c:pt>
                <c:pt idx="1782">
                  <c:v>3.958759089615179</c:v>
                </c:pt>
                <c:pt idx="1783">
                  <c:v>3.95947926054132</c:v>
                </c:pt>
                <c:pt idx="1784">
                  <c:v>3.960354957515003</c:v>
                </c:pt>
                <c:pt idx="1785">
                  <c:v>3.961015259160475</c:v>
                </c:pt>
                <c:pt idx="1786">
                  <c:v>3.9617569836248259</c:v>
                </c:pt>
                <c:pt idx="1787">
                  <c:v>3.9624045188240746</c:v>
                </c:pt>
                <c:pt idx="1788">
                  <c:v>3.96312515443927</c:v>
                </c:pt>
                <c:pt idx="1789">
                  <c:v>3.9637677249126386</c:v>
                </c:pt>
                <c:pt idx="1790">
                  <c:v>3.96459796369377</c:v>
                </c:pt>
                <c:pt idx="1791">
                  <c:v>3.9651367777358586</c:v>
                </c:pt>
                <c:pt idx="1792">
                  <c:v>3.965722075741958</c:v>
                </c:pt>
                <c:pt idx="1793">
                  <c:v>3.9664457671613098</c:v>
                </c:pt>
                <c:pt idx="1794">
                  <c:v>3.9671635996857253</c:v>
                </c:pt>
                <c:pt idx="1795">
                  <c:v>3.967684346495981</c:v>
                </c:pt>
                <c:pt idx="1796">
                  <c:v>3.9684325945083132</c:v>
                </c:pt>
                <c:pt idx="1797">
                  <c:v>3.9690425058709371</c:v>
                </c:pt>
                <c:pt idx="1798">
                  <c:v>3.9696035232106341</c:v>
                </c:pt>
                <c:pt idx="1799">
                  <c:v>3.9701237821293862</c:v>
                </c:pt>
                <c:pt idx="1800">
                  <c:v>3.9708039242010718</c:v>
                </c:pt>
                <c:pt idx="1801">
                  <c:v>3.9713350894682287</c:v>
                </c:pt>
                <c:pt idx="1802">
                  <c:v>3.972010515688869</c:v>
                </c:pt>
                <c:pt idx="1803">
                  <c:v>3.9724343575833432</c:v>
                </c:pt>
                <c:pt idx="1804">
                  <c:v>3.9730404295812733</c:v>
                </c:pt>
                <c:pt idx="1805">
                  <c:v>3.9735640193185642</c:v>
                </c:pt>
                <c:pt idx="1806">
                  <c:v>3.9741831586344283</c:v>
                </c:pt>
                <c:pt idx="1807">
                  <c:v>3.9746535895685033</c:v>
                </c:pt>
                <c:pt idx="1808">
                  <c:v>3.9751871063580397</c:v>
                </c:pt>
                <c:pt idx="1809">
                  <c:v>3.9757085644350791</c:v>
                </c:pt>
                <c:pt idx="1810">
                  <c:v>3.976179290173782</c:v>
                </c:pt>
                <c:pt idx="1811">
                  <c:v>3.9765990053877198</c:v>
                </c:pt>
                <c:pt idx="1812">
                  <c:v>3.9770970475772858</c:v>
                </c:pt>
                <c:pt idx="1813">
                  <c:v>3.9775654446771149</c:v>
                </c:pt>
                <c:pt idx="1814">
                  <c:v>3.9780470948035864</c:v>
                </c:pt>
                <c:pt idx="1815">
                  <c:v>3.9784700225023384</c:v>
                </c:pt>
                <c:pt idx="1816">
                  <c:v>3.9789473064958547</c:v>
                </c:pt>
                <c:pt idx="1817">
                  <c:v>3.9794623746810869</c:v>
                </c:pt>
                <c:pt idx="1818">
                  <c:v>3.979896339377119</c:v>
                </c:pt>
                <c:pt idx="1819">
                  <c:v>3.9803280273228601</c:v>
                </c:pt>
                <c:pt idx="1820">
                  <c:v>3.9806872119247951</c:v>
                </c:pt>
                <c:pt idx="1821">
                  <c:v>3.9811656405047398</c:v>
                </c:pt>
                <c:pt idx="1822">
                  <c:v>3.9815449757976702</c:v>
                </c:pt>
                <c:pt idx="1823">
                  <c:v>3.9819165214495333</c:v>
                </c:pt>
                <c:pt idx="1824">
                  <c:v>3.9822883932651081</c:v>
                </c:pt>
                <c:pt idx="1825">
                  <c:v>3.9827858399559197</c:v>
                </c:pt>
                <c:pt idx="1826">
                  <c:v>3.9829890186381047</c:v>
                </c:pt>
                <c:pt idx="1827">
                  <c:v>3.9834370655803744</c:v>
                </c:pt>
                <c:pt idx="1828">
                  <c:v>3.9838349934519282</c:v>
                </c:pt>
                <c:pt idx="1829">
                  <c:v>3.9841367280704443</c:v>
                </c:pt>
                <c:pt idx="1830">
                  <c:v>3.9845807694000284</c:v>
                </c:pt>
                <c:pt idx="1831">
                  <c:v>3.9848665867992077</c:v>
                </c:pt>
                <c:pt idx="1832">
                  <c:v>3.9852674460189221</c:v>
                </c:pt>
                <c:pt idx="1833">
                  <c:v>3.9855432657005201</c:v>
                </c:pt>
                <c:pt idx="1834">
                  <c:v>3.9859459801237631</c:v>
                </c:pt>
                <c:pt idx="1835">
                  <c:v>3.9862330534548467</c:v>
                </c:pt>
                <c:pt idx="1836">
                  <c:v>3.9865957112443837</c:v>
                </c:pt>
                <c:pt idx="1837">
                  <c:v>3.9868926039254391</c:v>
                </c:pt>
                <c:pt idx="1838">
                  <c:v>3.987185731811536</c:v>
                </c:pt>
                <c:pt idx="1839">
                  <c:v>3.9875622623446541</c:v>
                </c:pt>
                <c:pt idx="1840">
                  <c:v>3.9877972208432482</c:v>
                </c:pt>
                <c:pt idx="1841">
                  <c:v>3.9880962072502557</c:v>
                </c:pt>
                <c:pt idx="1842">
                  <c:v>3.9883230226311008</c:v>
                </c:pt>
                <c:pt idx="1843">
                  <c:v>3.9886060869216875</c:v>
                </c:pt>
                <c:pt idx="1844">
                  <c:v>3.988875155176415</c:v>
                </c:pt>
                <c:pt idx="1845">
                  <c:v>3.9890982918161821</c:v>
                </c:pt>
                <c:pt idx="1846">
                  <c:v>3.9894294808763782</c:v>
                </c:pt>
                <c:pt idx="1847">
                  <c:v>3.9897250540048974</c:v>
                </c:pt>
                <c:pt idx="1848">
                  <c:v>3.9899755432101598</c:v>
                </c:pt>
                <c:pt idx="1849">
                  <c:v>3.990143735359112</c:v>
                </c:pt>
                <c:pt idx="1850">
                  <c:v>3.9903805019252832</c:v>
                </c:pt>
                <c:pt idx="1851">
                  <c:v>3.990606559236789</c:v>
                </c:pt>
                <c:pt idx="1852">
                  <c:v>3.9908626304744317</c:v>
                </c:pt>
                <c:pt idx="1853">
                  <c:v>3.9911257891697467</c:v>
                </c:pt>
                <c:pt idx="1854">
                  <c:v>3.9913601827031089</c:v>
                </c:pt>
                <c:pt idx="1855">
                  <c:v>3.9915321620518673</c:v>
                </c:pt>
                <c:pt idx="1856">
                  <c:v>3.9917065642884926</c:v>
                </c:pt>
                <c:pt idx="1857">
                  <c:v>3.9919521978287715</c:v>
                </c:pt>
                <c:pt idx="1858">
                  <c:v>3.9920902191800378</c:v>
                </c:pt>
                <c:pt idx="1859">
                  <c:v>3.9923603626894426</c:v>
                </c:pt>
                <c:pt idx="1860">
                  <c:v>3.9925220720422776</c:v>
                </c:pt>
                <c:pt idx="1861">
                  <c:v>3.9927386967603553</c:v>
                </c:pt>
                <c:pt idx="1862">
                  <c:v>3.9928279084504199</c:v>
                </c:pt>
                <c:pt idx="1863">
                  <c:v>3.9930344718026682</c:v>
                </c:pt>
                <c:pt idx="1864">
                  <c:v>3.9932146108392792</c:v>
                </c:pt>
                <c:pt idx="1865">
                  <c:v>3.9934273901630597</c:v>
                </c:pt>
                <c:pt idx="1866">
                  <c:v>3.9936150387061424</c:v>
                </c:pt>
                <c:pt idx="1867">
                  <c:v>3.9937795897287613</c:v>
                </c:pt>
                <c:pt idx="1868">
                  <c:v>3.9939893318181379</c:v>
                </c:pt>
                <c:pt idx="1869">
                  <c:v>3.9941014088874196</c:v>
                </c:pt>
                <c:pt idx="1870">
                  <c:v>3.9942631311747281</c:v>
                </c:pt>
                <c:pt idx="1871">
                  <c:v>3.9944469064923331</c:v>
                </c:pt>
                <c:pt idx="1872">
                  <c:v>3.9945865397258724</c:v>
                </c:pt>
                <c:pt idx="1873">
                  <c:v>3.9947338185837382</c:v>
                </c:pt>
                <c:pt idx="1874">
                  <c:v>3.9948356798465277</c:v>
                </c:pt>
                <c:pt idx="1875">
                  <c:v>3.9949893011166582</c:v>
                </c:pt>
                <c:pt idx="1876">
                  <c:v>3.9951193155680689</c:v>
                </c:pt>
                <c:pt idx="1877">
                  <c:v>3.9952612509460681</c:v>
                </c:pt>
                <c:pt idx="1878">
                  <c:v>3.9953854770673076</c:v>
                </c:pt>
                <c:pt idx="1879">
                  <c:v>3.9955466263199093</c:v>
                </c:pt>
                <c:pt idx="1880">
                  <c:v>3.9956131491637139</c:v>
                </c:pt>
                <c:pt idx="1881">
                  <c:v>3.9957706711306953</c:v>
                </c:pt>
                <c:pt idx="1882">
                  <c:v>3.995896989325507</c:v>
                </c:pt>
                <c:pt idx="1883">
                  <c:v>3.9960025259262144</c:v>
                </c:pt>
                <c:pt idx="1884">
                  <c:v>3.9961059724351529</c:v>
                </c:pt>
                <c:pt idx="1885">
                  <c:v>3.9962233054299641</c:v>
                </c:pt>
                <c:pt idx="1886">
                  <c:v>3.9963091598147886</c:v>
                </c:pt>
                <c:pt idx="1887">
                  <c:v>3.9964280943216322</c:v>
                </c:pt>
                <c:pt idx="1888">
                  <c:v>3.9965057407618749</c:v>
                </c:pt>
                <c:pt idx="1889">
                  <c:v>3.9966419032779523</c:v>
                </c:pt>
                <c:pt idx="1890">
                  <c:v>3.9967335183451951</c:v>
                </c:pt>
                <c:pt idx="1891">
                  <c:v>3.9968475197738131</c:v>
                </c:pt>
                <c:pt idx="1892">
                  <c:v>3.9969229414610381</c:v>
                </c:pt>
                <c:pt idx="1893">
                  <c:v>3.9969823466433798</c:v>
                </c:pt>
                <c:pt idx="1894">
                  <c:v>3.9971163886490357</c:v>
                </c:pt>
                <c:pt idx="1895">
                  <c:v>3.9971763779004057</c:v>
                </c:pt>
                <c:pt idx="1896">
                  <c:v>3.9972850439167029</c:v>
                </c:pt>
                <c:pt idx="1897">
                  <c:v>3.9973690905666581</c:v>
                </c:pt>
                <c:pt idx="1898">
                  <c:v>3.997439277821301</c:v>
                </c:pt>
                <c:pt idx="1899">
                  <c:v>3.9975123942567667</c:v>
                </c:pt>
                <c:pt idx="1900">
                  <c:v>3.9976115488071722</c:v>
                </c:pt>
                <c:pt idx="1901">
                  <c:v>3.997659847767451</c:v>
                </c:pt>
                <c:pt idx="1902">
                  <c:v>3.9977362437962252</c:v>
                </c:pt>
                <c:pt idx="1903">
                  <c:v>3.9978054394185953</c:v>
                </c:pt>
                <c:pt idx="1904">
                  <c:v>3.9978758030289039</c:v>
                </c:pt>
                <c:pt idx="1905">
                  <c:v>3.9979041498933752</c:v>
                </c:pt>
                <c:pt idx="1906">
                  <c:v>3.9980165069026801</c:v>
                </c:pt>
                <c:pt idx="1907">
                  <c:v>3.9980737230743526</c:v>
                </c:pt>
                <c:pt idx="1908">
                  <c:v>3.9981407128050535</c:v>
                </c:pt>
                <c:pt idx="1909">
                  <c:v>3.9982089196226465</c:v>
                </c:pt>
                <c:pt idx="1910">
                  <c:v>3.9982279249381327</c:v>
                </c:pt>
                <c:pt idx="1911">
                  <c:v>3.9982748272973052</c:v>
                </c:pt>
                <c:pt idx="1912">
                  <c:v>3.9983623776322572</c:v>
                </c:pt>
                <c:pt idx="1913">
                  <c:v>3.9983818377626252</c:v>
                </c:pt>
                <c:pt idx="1914">
                  <c:v>3.9984615976466231</c:v>
                </c:pt>
                <c:pt idx="1915">
                  <c:v>3.9985092998818348</c:v>
                </c:pt>
                <c:pt idx="1916">
                  <c:v>3.9985617652058032</c:v>
                </c:pt>
                <c:pt idx="1917">
                  <c:v>3.9985940587463817</c:v>
                </c:pt>
                <c:pt idx="1918">
                  <c:v>3.9986540235218966</c:v>
                </c:pt>
                <c:pt idx="1919">
                  <c:v>3.9987103586911346</c:v>
                </c:pt>
                <c:pt idx="1920">
                  <c:v>3.9987341373031131</c:v>
                </c:pt>
                <c:pt idx="1921">
                  <c:v>3.99876986279678</c:v>
                </c:pt>
                <c:pt idx="1922">
                  <c:v>3.9987981272505273</c:v>
                </c:pt>
                <c:pt idx="1923">
                  <c:v>3.9988648493816399</c:v>
                </c:pt>
                <c:pt idx="1924">
                  <c:v>3.9989006952956725</c:v>
                </c:pt>
                <c:pt idx="1925">
                  <c:v>3.9989386734857977</c:v>
                </c:pt>
                <c:pt idx="1926">
                  <c:v>3.998966839832109</c:v>
                </c:pt>
                <c:pt idx="1927">
                  <c:v>3.999014008850994</c:v>
                </c:pt>
                <c:pt idx="1928">
                  <c:v>3.999052048194482</c:v>
                </c:pt>
                <c:pt idx="1929">
                  <c:v>3.9990719658997267</c:v>
                </c:pt>
                <c:pt idx="1930">
                  <c:v>3.999098050388509</c:v>
                </c:pt>
                <c:pt idx="1931">
                  <c:v>3.9991273902168931</c:v>
                </c:pt>
                <c:pt idx="1932">
                  <c:v>3.9991663170749647</c:v>
                </c:pt>
                <c:pt idx="1933">
                  <c:v>3.9991958465367201</c:v>
                </c:pt>
                <c:pt idx="1934">
                  <c:v>3.9992354978100928</c:v>
                </c:pt>
                <c:pt idx="1935">
                  <c:v>3.9992426052371033</c:v>
                </c:pt>
                <c:pt idx="1936">
                  <c:v>3.9992708572941842</c:v>
                </c:pt>
                <c:pt idx="1937">
                  <c:v>3.9993014473426052</c:v>
                </c:pt>
                <c:pt idx="1938">
                  <c:v>3.9993396013790874</c:v>
                </c:pt>
                <c:pt idx="1939">
                  <c:v>3.9993559675365198</c:v>
                </c:pt>
                <c:pt idx="1940">
                  <c:v>3.9993733813348094</c:v>
                </c:pt>
                <c:pt idx="1941">
                  <c:v>3.9993916286818472</c:v>
                </c:pt>
                <c:pt idx="1942">
                  <c:v>3.9994128798745865</c:v>
                </c:pt>
                <c:pt idx="1943">
                  <c:v>3.9994371848502039</c:v>
                </c:pt>
                <c:pt idx="1944">
                  <c:v>3.9994735859373649</c:v>
                </c:pt>
                <c:pt idx="1945">
                  <c:v>3.9994899863575242</c:v>
                </c:pt>
                <c:pt idx="1946">
                  <c:v>3.9995052357263203</c:v>
                </c:pt>
                <c:pt idx="1947">
                  <c:v>3.9995339118049853</c:v>
                </c:pt>
                <c:pt idx="1948">
                  <c:v>3.9995482085017797</c:v>
                </c:pt>
                <c:pt idx="1949">
                  <c:v>3.9995786571234673</c:v>
                </c:pt>
                <c:pt idx="1950">
                  <c:v>3.9995837003767631</c:v>
                </c:pt>
                <c:pt idx="1951">
                  <c:v>3.9996040918697537</c:v>
                </c:pt>
                <c:pt idx="1952">
                  <c:v>3.9997025511133319</c:v>
                </c:pt>
                <c:pt idx="1953">
                  <c:v>3.9996388737725268</c:v>
                </c:pt>
                <c:pt idx="1954">
                  <c:v>3.9996419289177991</c:v>
                </c:pt>
                <c:pt idx="1955">
                  <c:v>3.9996507617762704</c:v>
                </c:pt>
                <c:pt idx="1956">
                  <c:v>3.9996657259828368</c:v>
                </c:pt>
                <c:pt idx="1957">
                  <c:v>3.99967160283121</c:v>
                </c:pt>
                <c:pt idx="1958">
                  <c:v>3.9996900510248174</c:v>
                </c:pt>
                <c:pt idx="1959">
                  <c:v>3.9997021266776391</c:v>
                </c:pt>
                <c:pt idx="1960">
                  <c:v>3.9997054348148828</c:v>
                </c:pt>
                <c:pt idx="1961">
                  <c:v>3.9997539271235816</c:v>
                </c:pt>
                <c:pt idx="1962">
                  <c:v>3.9997644682030677</c:v>
                </c:pt>
                <c:pt idx="1963">
                  <c:v>3.9997719738153732</c:v>
                </c:pt>
                <c:pt idx="1964">
                  <c:v>3.9997702161355297</c:v>
                </c:pt>
                <c:pt idx="1965">
                  <c:v>3.9997930967518625</c:v>
                </c:pt>
                <c:pt idx="1966">
                  <c:v>3.9997960116661799</c:v>
                </c:pt>
                <c:pt idx="1967">
                  <c:v>3.9997950255440347</c:v>
                </c:pt>
                <c:pt idx="1968">
                  <c:v>3.9998065494649726</c:v>
                </c:pt>
                <c:pt idx="1969">
                  <c:v>3.9998193759228444</c:v>
                </c:pt>
                <c:pt idx="1970">
                  <c:v>3.9998346458262226</c:v>
                </c:pt>
                <c:pt idx="1971">
                  <c:v>3.9998374277489277</c:v>
                </c:pt>
                <c:pt idx="1972">
                  <c:v>3.9998385469307149</c:v>
                </c:pt>
                <c:pt idx="1973">
                  <c:v>3.9998421450281256</c:v>
                </c:pt>
                <c:pt idx="1974">
                  <c:v>3.9998337238655597</c:v>
                </c:pt>
                <c:pt idx="1975">
                  <c:v>3.9998483256865116</c:v>
                </c:pt>
                <c:pt idx="1976">
                  <c:v>3.9998628441550839</c:v>
                </c:pt>
                <c:pt idx="1977">
                  <c:v>3.9998703491076828</c:v>
                </c:pt>
                <c:pt idx="1978">
                  <c:v>3.9998727053049437</c:v>
                </c:pt>
                <c:pt idx="1979">
                  <c:v>3.9998753014338781</c:v>
                </c:pt>
                <c:pt idx="1980">
                  <c:v>3.9998931836101965</c:v>
                </c:pt>
                <c:pt idx="1981">
                  <c:v>3.9998950921308167</c:v>
                </c:pt>
                <c:pt idx="1982">
                  <c:v>3.9998928782265226</c:v>
                </c:pt>
                <c:pt idx="1983">
                  <c:v>3.999900295314732</c:v>
                </c:pt>
                <c:pt idx="1984">
                  <c:v>3.9998937950023983</c:v>
                </c:pt>
                <c:pt idx="1985">
                  <c:v>3.9999018165889302</c:v>
                </c:pt>
                <c:pt idx="1986">
                  <c:v>3.9999128968191942</c:v>
                </c:pt>
                <c:pt idx="1987">
                  <c:v>3.9999176478865284</c:v>
                </c:pt>
                <c:pt idx="1988">
                  <c:v>3.9999191806857093</c:v>
                </c:pt>
                <c:pt idx="1989">
                  <c:v>3.9999284340659487</c:v>
                </c:pt>
                <c:pt idx="1990">
                  <c:v>3.9999275790837974</c:v>
                </c:pt>
                <c:pt idx="1991">
                  <c:v>3.9999332842559787</c:v>
                </c:pt>
                <c:pt idx="1992">
                  <c:v>3.99993930656216</c:v>
                </c:pt>
                <c:pt idx="1993">
                  <c:v>3.9999401164476125</c:v>
                </c:pt>
                <c:pt idx="1994">
                  <c:v>3.9999477430757424</c:v>
                </c:pt>
                <c:pt idx="1995">
                  <c:v>3.9999525913305067</c:v>
                </c:pt>
                <c:pt idx="1996">
                  <c:v>3.999950199068683</c:v>
                </c:pt>
                <c:pt idx="1997">
                  <c:v>3.9999567076219784</c:v>
                </c:pt>
                <c:pt idx="1998">
                  <c:v>3.9999571527989697</c:v>
                </c:pt>
                <c:pt idx="1999">
                  <c:v>3.9999612821368982</c:v>
                </c:pt>
                <c:pt idx="2000">
                  <c:v>3.9999598804032463</c:v>
                </c:pt>
                <c:pt idx="2001">
                  <c:v>3.9999609505971532</c:v>
                </c:pt>
                <c:pt idx="2002">
                  <c:v>3.9999623217006341</c:v>
                </c:pt>
                <c:pt idx="2003">
                  <c:v>3.9999679079296326</c:v>
                </c:pt>
                <c:pt idx="2004">
                  <c:v>3.9999653264848507</c:v>
                </c:pt>
                <c:pt idx="2005">
                  <c:v>3.9999645218024633</c:v>
                </c:pt>
                <c:pt idx="2006">
                  <c:v>3.9999646498045824</c:v>
                </c:pt>
                <c:pt idx="2007">
                  <c:v>3.9999696038996415</c:v>
                </c:pt>
                <c:pt idx="2008">
                  <c:v>3.9999665937325597</c:v>
                </c:pt>
                <c:pt idx="2009">
                  <c:v>3.9999730574347749</c:v>
                </c:pt>
                <c:pt idx="2010">
                  <c:v>3.9999775526241552</c:v>
                </c:pt>
                <c:pt idx="2011">
                  <c:v>3.9999772176547399</c:v>
                </c:pt>
                <c:pt idx="2012">
                  <c:v>3.999977936616375</c:v>
                </c:pt>
                <c:pt idx="2013">
                  <c:v>3.9999780170842194</c:v>
                </c:pt>
                <c:pt idx="2014">
                  <c:v>3.9999779928681241</c:v>
                </c:pt>
                <c:pt idx="2015">
                  <c:v>3.9999793425119208</c:v>
                </c:pt>
                <c:pt idx="2016">
                  <c:v>3.9999815980425808</c:v>
                </c:pt>
                <c:pt idx="2017">
                  <c:v>3.9999841304693331</c:v>
                </c:pt>
                <c:pt idx="2018">
                  <c:v>3.99998162153266</c:v>
                </c:pt>
                <c:pt idx="2019">
                  <c:v>3.9999809132032733</c:v>
                </c:pt>
                <c:pt idx="2020">
                  <c:v>3.9999852516810384</c:v>
                </c:pt>
                <c:pt idx="2021">
                  <c:v>3.9999851931438535</c:v>
                </c:pt>
                <c:pt idx="2022">
                  <c:v>3.9999853452466176</c:v>
                </c:pt>
                <c:pt idx="2023">
                  <c:v>3.9999873118701199</c:v>
                </c:pt>
                <c:pt idx="2024">
                  <c:v>3.9999888821200775</c:v>
                </c:pt>
                <c:pt idx="2025">
                  <c:v>3.99998667657619</c:v>
                </c:pt>
                <c:pt idx="2026">
                  <c:v>3.9999898385413251</c:v>
                </c:pt>
                <c:pt idx="2027">
                  <c:v>3.9999901175407997</c:v>
                </c:pt>
                <c:pt idx="2028">
                  <c:v>3.9999898183218101</c:v>
                </c:pt>
                <c:pt idx="2029">
                  <c:v>3.9999919863529882</c:v>
                </c:pt>
                <c:pt idx="2030">
                  <c:v>3.9999903880741248</c:v>
                </c:pt>
                <c:pt idx="2031">
                  <c:v>3.9999889243960438</c:v>
                </c:pt>
                <c:pt idx="2032">
                  <c:v>3.9999926667006287</c:v>
                </c:pt>
                <c:pt idx="2033">
                  <c:v>3.9999923035909997</c:v>
                </c:pt>
                <c:pt idx="2034">
                  <c:v>3.9999925623918653</c:v>
                </c:pt>
                <c:pt idx="2035">
                  <c:v>3.9999933306499837</c:v>
                </c:pt>
                <c:pt idx="2036">
                  <c:v>3.9999929086348125</c:v>
                </c:pt>
                <c:pt idx="2037">
                  <c:v>3.9999927080892403</c:v>
                </c:pt>
                <c:pt idx="2038">
                  <c:v>3.9999929072304847</c:v>
                </c:pt>
                <c:pt idx="2039">
                  <c:v>3.9999931102511224</c:v>
                </c:pt>
                <c:pt idx="2040">
                  <c:v>3.9999935648202247</c:v>
                </c:pt>
                <c:pt idx="2041">
                  <c:v>3.9999944545846322</c:v>
                </c:pt>
                <c:pt idx="2042">
                  <c:v>3.9999935599203709</c:v>
                </c:pt>
                <c:pt idx="2043">
                  <c:v>3.9999942264341781</c:v>
                </c:pt>
                <c:pt idx="2044">
                  <c:v>3.9999958684651875</c:v>
                </c:pt>
                <c:pt idx="2045">
                  <c:v>3.9999961198367262</c:v>
                </c:pt>
                <c:pt idx="2046">
                  <c:v>3.9999960376082417</c:v>
                </c:pt>
                <c:pt idx="2047">
                  <c:v>3.9999955870773252</c:v>
                </c:pt>
                <c:pt idx="2048">
                  <c:v>3.9999962355318597</c:v>
                </c:pt>
                <c:pt idx="2049">
                  <c:v>3.9999961440021887</c:v>
                </c:pt>
                <c:pt idx="2050">
                  <c:v>3.9999963357633224</c:v>
                </c:pt>
                <c:pt idx="2051">
                  <c:v>3.9999968565871189</c:v>
                </c:pt>
                <c:pt idx="2052">
                  <c:v>3.9999962187443496</c:v>
                </c:pt>
                <c:pt idx="2053">
                  <c:v>3.9999973802566733</c:v>
                </c:pt>
                <c:pt idx="2054">
                  <c:v>3.999993108398348</c:v>
                </c:pt>
                <c:pt idx="2055">
                  <c:v>3.9999972179477159</c:v>
                </c:pt>
                <c:pt idx="2056">
                  <c:v>3.9999972294383626</c:v>
                </c:pt>
                <c:pt idx="2057">
                  <c:v>3.9999961614099626</c:v>
                </c:pt>
                <c:pt idx="2058">
                  <c:v>3.999997954658729</c:v>
                </c:pt>
                <c:pt idx="2059">
                  <c:v>3.9999976789875609</c:v>
                </c:pt>
                <c:pt idx="2060">
                  <c:v>3.9999975947058077</c:v>
                </c:pt>
                <c:pt idx="2061">
                  <c:v>3.9999982713787841</c:v>
                </c:pt>
                <c:pt idx="2062">
                  <c:v>3.9999982120770299</c:v>
                </c:pt>
                <c:pt idx="2063">
                  <c:v>3.9999984448753731</c:v>
                </c:pt>
                <c:pt idx="2064">
                  <c:v>3.9999971201018925</c:v>
                </c:pt>
                <c:pt idx="2065">
                  <c:v>3.9999984410868228</c:v>
                </c:pt>
                <c:pt idx="2066">
                  <c:v>3.9999986116614425</c:v>
                </c:pt>
                <c:pt idx="2067">
                  <c:v>3.9999986294070373</c:v>
                </c:pt>
                <c:pt idx="2068">
                  <c:v>3.9999981556539126</c:v>
                </c:pt>
                <c:pt idx="2069">
                  <c:v>3.9999988194805489</c:v>
                </c:pt>
                <c:pt idx="2070">
                  <c:v>3.9999971702128825</c:v>
                </c:pt>
                <c:pt idx="2071">
                  <c:v>3.9999989359236938</c:v>
                </c:pt>
                <c:pt idx="2072">
                  <c:v>3.9999989299321768</c:v>
                </c:pt>
                <c:pt idx="2073">
                  <c:v>3.9999989973035923</c:v>
                </c:pt>
                <c:pt idx="2074">
                  <c:v>3.9999990065990776</c:v>
                </c:pt>
                <c:pt idx="2075">
                  <c:v>3.9999990716255334</c:v>
                </c:pt>
                <c:pt idx="2076">
                  <c:v>3.9999988644356042</c:v>
                </c:pt>
                <c:pt idx="2077">
                  <c:v>3.9999991100777597</c:v>
                </c:pt>
                <c:pt idx="2078">
                  <c:v>3.9999982088463808</c:v>
                </c:pt>
                <c:pt idx="2079">
                  <c:v>3.9999990890319399</c:v>
                </c:pt>
                <c:pt idx="2080">
                  <c:v>3.9999991774212047</c:v>
                </c:pt>
                <c:pt idx="2081">
                  <c:v>3.9999992465474392</c:v>
                </c:pt>
                <c:pt idx="2082">
                  <c:v>3.9999992909406274</c:v>
                </c:pt>
                <c:pt idx="2083">
                  <c:v>3.9999992878777451</c:v>
                </c:pt>
                <c:pt idx="2084">
                  <c:v>3.9999993588829592</c:v>
                </c:pt>
                <c:pt idx="2085">
                  <c:v>3.9999993994778729</c:v>
                </c:pt>
                <c:pt idx="2086">
                  <c:v>3.9999994309317577</c:v>
                </c:pt>
                <c:pt idx="2087">
                  <c:v>3.9999991367617573</c:v>
                </c:pt>
                <c:pt idx="2088">
                  <c:v>3.9999994097330944</c:v>
                </c:pt>
                <c:pt idx="2089">
                  <c:v>3.9999995163592579</c:v>
                </c:pt>
                <c:pt idx="2090">
                  <c:v>3.9999995554021734</c:v>
                </c:pt>
                <c:pt idx="2091">
                  <c:v>3.9999995803723682</c:v>
                </c:pt>
                <c:pt idx="2092">
                  <c:v>3.9999996060291241</c:v>
                </c:pt>
                <c:pt idx="2093">
                  <c:v>3.9999995173806138</c:v>
                </c:pt>
                <c:pt idx="2094">
                  <c:v>3.9999995529340033</c:v>
                </c:pt>
                <c:pt idx="2095">
                  <c:v>3.9999996769455901</c:v>
                </c:pt>
                <c:pt idx="2096">
                  <c:v>3.9999996946708865</c:v>
                </c:pt>
                <c:pt idx="2097">
                  <c:v>3.9999997121147204</c:v>
                </c:pt>
                <c:pt idx="2098">
                  <c:v>3.9999997350312997</c:v>
                </c:pt>
                <c:pt idx="2099">
                  <c:v>3.9999997504243052</c:v>
                </c:pt>
                <c:pt idx="2100">
                  <c:v>3.9999999342969397</c:v>
                </c:pt>
                <c:pt idx="2101">
                  <c:v>3.9999999075359871</c:v>
                </c:pt>
                <c:pt idx="2102">
                  <c:v>3.9999999206558425</c:v>
                </c:pt>
                <c:pt idx="2103">
                  <c:v>3.9999999247582925</c:v>
                </c:pt>
                <c:pt idx="2104">
                  <c:v>3.9999999278457703</c:v>
                </c:pt>
                <c:pt idx="2105">
                  <c:v>3.9999999312537167</c:v>
                </c:pt>
                <c:pt idx="2106">
                  <c:v>3.9999998626506201</c:v>
                </c:pt>
                <c:pt idx="2107">
                  <c:v>3.9999999367047194</c:v>
                </c:pt>
                <c:pt idx="2108">
                  <c:v>3.9999999390840459</c:v>
                </c:pt>
                <c:pt idx="2109">
                  <c:v>3.9999999427897741</c:v>
                </c:pt>
                <c:pt idx="2110">
                  <c:v>3.9999999454895736</c:v>
                </c:pt>
                <c:pt idx="2111">
                  <c:v>3.9999999475176469</c:v>
                </c:pt>
                <c:pt idx="2112">
                  <c:v>3.9999999502080765</c:v>
                </c:pt>
                <c:pt idx="2113">
                  <c:v>3.9999999522281633</c:v>
                </c:pt>
                <c:pt idx="2114">
                  <c:v>3.9999999539117965</c:v>
                </c:pt>
                <c:pt idx="2115">
                  <c:v>3.9999999569261102</c:v>
                </c:pt>
                <c:pt idx="2116">
                  <c:v>3.9999999592715003</c:v>
                </c:pt>
                <c:pt idx="2117">
                  <c:v>3.99999993828165</c:v>
                </c:pt>
                <c:pt idx="2118">
                  <c:v>3.9999999632901821</c:v>
                </c:pt>
                <c:pt idx="2119">
                  <c:v>3.9999999659640135</c:v>
                </c:pt>
                <c:pt idx="2120">
                  <c:v>3.9999999679700231</c:v>
                </c:pt>
                <c:pt idx="2121">
                  <c:v>3.9999999683083938</c:v>
                </c:pt>
                <c:pt idx="2122">
                  <c:v>3.9999999719792734</c:v>
                </c:pt>
                <c:pt idx="2123">
                  <c:v>3.9999999739827934</c:v>
                </c:pt>
                <c:pt idx="2124">
                  <c:v>3.9999999756524001</c:v>
                </c:pt>
                <c:pt idx="2125">
                  <c:v>3.9999999776548489</c:v>
                </c:pt>
                <c:pt idx="2126">
                  <c:v>3.999999979323559</c:v>
                </c:pt>
                <c:pt idx="2127">
                  <c:v>3.9999999809919271</c:v>
                </c:pt>
                <c:pt idx="2128">
                  <c:v>3.9999999826600035</c:v>
                </c:pt>
                <c:pt idx="2129">
                  <c:v>3.9999999843278387</c:v>
                </c:pt>
                <c:pt idx="2130">
                  <c:v>3.9999999859954798</c:v>
                </c:pt>
                <c:pt idx="2131">
                  <c:v>3.9999999873296166</c:v>
                </c:pt>
                <c:pt idx="2132">
                  <c:v>3.9999999886636135</c:v>
                </c:pt>
                <c:pt idx="2133">
                  <c:v>3.9999999899974972</c:v>
                </c:pt>
                <c:pt idx="2134">
                  <c:v>3.9999999909979462</c:v>
                </c:pt>
                <c:pt idx="2135">
                  <c:v>3.9999999923316536</c:v>
                </c:pt>
                <c:pt idx="2136">
                  <c:v>3.9999999909986257</c:v>
                </c:pt>
                <c:pt idx="2137">
                  <c:v>3.9999999939988786</c:v>
                </c:pt>
                <c:pt idx="2138">
                  <c:v>3.9999999946657527</c:v>
                </c:pt>
                <c:pt idx="2139">
                  <c:v>3.9999999956659233</c:v>
                </c:pt>
                <c:pt idx="2140">
                  <c:v>3.9999999963327268</c:v>
                </c:pt>
                <c:pt idx="2141">
                  <c:v>3.9999999966661766</c:v>
                </c:pt>
                <c:pt idx="2142">
                  <c:v>3.9999999973329339</c:v>
                </c:pt>
                <c:pt idx="2143">
                  <c:v>3.9999999976663432</c:v>
                </c:pt>
                <c:pt idx="2144">
                  <c:v>3.9999999979997365</c:v>
                </c:pt>
                <c:pt idx="2145">
                  <c:v>3.9999999983331191</c:v>
                </c:pt>
                <c:pt idx="2146">
                  <c:v>3.9999999986664974</c:v>
                </c:pt>
                <c:pt idx="2147">
                  <c:v>3.9999999989998627</c:v>
                </c:pt>
                <c:pt idx="2148">
                  <c:v>3.9999999979998893</c:v>
                </c:pt>
                <c:pt idx="2149">
                  <c:v>3.9999999993332414</c:v>
                </c:pt>
                <c:pt idx="2150">
                  <c:v>3.9999999993332582</c:v>
                </c:pt>
                <c:pt idx="2151">
                  <c:v>3.9999999993332724</c:v>
                </c:pt>
                <c:pt idx="2152">
                  <c:v>3.9999999996666191</c:v>
                </c:pt>
                <c:pt idx="2153">
                  <c:v>3.9999999996666289</c:v>
                </c:pt>
                <c:pt idx="2154">
                  <c:v>3.9999999996666364</c:v>
                </c:pt>
                <c:pt idx="2155">
                  <c:v>3.9999999996666427</c:v>
                </c:pt>
                <c:pt idx="2156">
                  <c:v>3.9999999996666467</c:v>
                </c:pt>
                <c:pt idx="2157">
                  <c:v>3.9999999996666493</c:v>
                </c:pt>
                <c:pt idx="2158">
                  <c:v>3.9999999999999867</c:v>
                </c:pt>
                <c:pt idx="2159">
                  <c:v>3.9999999999999889</c:v>
                </c:pt>
                <c:pt idx="2160">
                  <c:v>3.9999999999999889</c:v>
                </c:pt>
                <c:pt idx="2161">
                  <c:v>3.9999999999999933</c:v>
                </c:pt>
                <c:pt idx="2162">
                  <c:v>3.9999999999999933</c:v>
                </c:pt>
                <c:pt idx="2163">
                  <c:v>3.9999999999999933</c:v>
                </c:pt>
                <c:pt idx="2164">
                  <c:v>3.9999999999999964</c:v>
                </c:pt>
                <c:pt idx="2165">
                  <c:v>3.9999999999999964</c:v>
                </c:pt>
                <c:pt idx="2166">
                  <c:v>3.9999999999999964</c:v>
                </c:pt>
                <c:pt idx="2167">
                  <c:v>3.9999999999999964</c:v>
                </c:pt>
                <c:pt idx="2168">
                  <c:v>3.9999999999999964</c:v>
                </c:pt>
                <c:pt idx="2169">
                  <c:v>3.9999999999999964</c:v>
                </c:pt>
                <c:pt idx="2170">
                  <c:v>3.9999999999999964</c:v>
                </c:pt>
                <c:pt idx="2171">
                  <c:v>3.9999999999999964</c:v>
                </c:pt>
                <c:pt idx="2172">
                  <c:v>3.9999999999999964</c:v>
                </c:pt>
                <c:pt idx="2173">
                  <c:v>3.9999999999999964</c:v>
                </c:pt>
                <c:pt idx="2174">
                  <c:v>3.9999999999999964</c:v>
                </c:pt>
                <c:pt idx="2175">
                  <c:v>4</c:v>
                </c:pt>
                <c:pt idx="2176">
                  <c:v>4</c:v>
                </c:pt>
                <c:pt idx="2177">
                  <c:v>4</c:v>
                </c:pt>
                <c:pt idx="2178">
                  <c:v>4</c:v>
                </c:pt>
                <c:pt idx="2179">
                  <c:v>4</c:v>
                </c:pt>
                <c:pt idx="2180">
                  <c:v>4</c:v>
                </c:pt>
                <c:pt idx="2181">
                  <c:v>4</c:v>
                </c:pt>
                <c:pt idx="2182">
                  <c:v>4</c:v>
                </c:pt>
                <c:pt idx="2183">
                  <c:v>4</c:v>
                </c:pt>
                <c:pt idx="2184">
                  <c:v>4</c:v>
                </c:pt>
                <c:pt idx="2185">
                  <c:v>4</c:v>
                </c:pt>
                <c:pt idx="2186">
                  <c:v>4</c:v>
                </c:pt>
                <c:pt idx="2187">
                  <c:v>4</c:v>
                </c:pt>
                <c:pt idx="2188">
                  <c:v>4</c:v>
                </c:pt>
                <c:pt idx="2189">
                  <c:v>4</c:v>
                </c:pt>
                <c:pt idx="2190">
                  <c:v>4</c:v>
                </c:pt>
                <c:pt idx="2191">
                  <c:v>4</c:v>
                </c:pt>
                <c:pt idx="2192">
                  <c:v>4</c:v>
                </c:pt>
                <c:pt idx="2193">
                  <c:v>4</c:v>
                </c:pt>
                <c:pt idx="2194">
                  <c:v>4</c:v>
                </c:pt>
                <c:pt idx="2195">
                  <c:v>4</c:v>
                </c:pt>
                <c:pt idx="2196">
                  <c:v>4</c:v>
                </c:pt>
                <c:pt idx="2197">
                  <c:v>4</c:v>
                </c:pt>
                <c:pt idx="2198">
                  <c:v>4</c:v>
                </c:pt>
                <c:pt idx="2199">
                  <c:v>4</c:v>
                </c:pt>
                <c:pt idx="2200">
                  <c:v>4</c:v>
                </c:pt>
                <c:pt idx="2201">
                  <c:v>4</c:v>
                </c:pt>
                <c:pt idx="2202">
                  <c:v>4</c:v>
                </c:pt>
                <c:pt idx="2203">
                  <c:v>4</c:v>
                </c:pt>
                <c:pt idx="2204">
                  <c:v>4</c:v>
                </c:pt>
                <c:pt idx="2205">
                  <c:v>4</c:v>
                </c:pt>
                <c:pt idx="2206">
                  <c:v>4</c:v>
                </c:pt>
                <c:pt idx="2207">
                  <c:v>4</c:v>
                </c:pt>
                <c:pt idx="2208">
                  <c:v>4</c:v>
                </c:pt>
                <c:pt idx="2209">
                  <c:v>4</c:v>
                </c:pt>
                <c:pt idx="2210">
                  <c:v>4</c:v>
                </c:pt>
                <c:pt idx="2211">
                  <c:v>4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4</c:v>
                </c:pt>
                <c:pt idx="2251">
                  <c:v>4</c:v>
                </c:pt>
                <c:pt idx="2252">
                  <c:v>4</c:v>
                </c:pt>
                <c:pt idx="2253">
                  <c:v>4</c:v>
                </c:pt>
                <c:pt idx="2254">
                  <c:v>4</c:v>
                </c:pt>
                <c:pt idx="2255">
                  <c:v>4</c:v>
                </c:pt>
                <c:pt idx="2256">
                  <c:v>4</c:v>
                </c:pt>
                <c:pt idx="2257">
                  <c:v>4</c:v>
                </c:pt>
                <c:pt idx="2258">
                  <c:v>4</c:v>
                </c:pt>
                <c:pt idx="2259">
                  <c:v>4</c:v>
                </c:pt>
                <c:pt idx="2260">
                  <c:v>4</c:v>
                </c:pt>
                <c:pt idx="2261">
                  <c:v>4</c:v>
                </c:pt>
                <c:pt idx="2262">
                  <c:v>4</c:v>
                </c:pt>
                <c:pt idx="2263">
                  <c:v>4</c:v>
                </c:pt>
                <c:pt idx="2264">
                  <c:v>4</c:v>
                </c:pt>
                <c:pt idx="2265">
                  <c:v>4</c:v>
                </c:pt>
                <c:pt idx="2266">
                  <c:v>4</c:v>
                </c:pt>
                <c:pt idx="2267">
                  <c:v>4</c:v>
                </c:pt>
                <c:pt idx="2268">
                  <c:v>4</c:v>
                </c:pt>
                <c:pt idx="2269">
                  <c:v>4</c:v>
                </c:pt>
                <c:pt idx="2270">
                  <c:v>4</c:v>
                </c:pt>
                <c:pt idx="2271">
                  <c:v>4</c:v>
                </c:pt>
                <c:pt idx="2272">
                  <c:v>4</c:v>
                </c:pt>
                <c:pt idx="2273">
                  <c:v>4</c:v>
                </c:pt>
                <c:pt idx="2274">
                  <c:v>4</c:v>
                </c:pt>
                <c:pt idx="2275">
                  <c:v>4</c:v>
                </c:pt>
                <c:pt idx="2276">
                  <c:v>4</c:v>
                </c:pt>
                <c:pt idx="2277">
                  <c:v>4</c:v>
                </c:pt>
                <c:pt idx="2278">
                  <c:v>4</c:v>
                </c:pt>
                <c:pt idx="2279">
                  <c:v>4</c:v>
                </c:pt>
                <c:pt idx="2280">
                  <c:v>4</c:v>
                </c:pt>
                <c:pt idx="2281">
                  <c:v>4</c:v>
                </c:pt>
                <c:pt idx="2282">
                  <c:v>4</c:v>
                </c:pt>
                <c:pt idx="2283">
                  <c:v>4</c:v>
                </c:pt>
                <c:pt idx="2284">
                  <c:v>4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</c:v>
                </c:pt>
                <c:pt idx="2293">
                  <c:v>4</c:v>
                </c:pt>
                <c:pt idx="2294">
                  <c:v>4</c:v>
                </c:pt>
                <c:pt idx="2295">
                  <c:v>4</c:v>
                </c:pt>
                <c:pt idx="2296">
                  <c:v>4</c:v>
                </c:pt>
                <c:pt idx="2297">
                  <c:v>4</c:v>
                </c:pt>
                <c:pt idx="2298">
                  <c:v>4</c:v>
                </c:pt>
                <c:pt idx="2299">
                  <c:v>4</c:v>
                </c:pt>
                <c:pt idx="2300">
                  <c:v>4</c:v>
                </c:pt>
                <c:pt idx="2301">
                  <c:v>4</c:v>
                </c:pt>
                <c:pt idx="2302">
                  <c:v>4</c:v>
                </c:pt>
                <c:pt idx="2303">
                  <c:v>4</c:v>
                </c:pt>
                <c:pt idx="2304">
                  <c:v>4</c:v>
                </c:pt>
                <c:pt idx="2305">
                  <c:v>4</c:v>
                </c:pt>
                <c:pt idx="2306">
                  <c:v>4</c:v>
                </c:pt>
                <c:pt idx="2307">
                  <c:v>4</c:v>
                </c:pt>
                <c:pt idx="2308">
                  <c:v>4</c:v>
                </c:pt>
                <c:pt idx="2309">
                  <c:v>4</c:v>
                </c:pt>
                <c:pt idx="2310">
                  <c:v>4</c:v>
                </c:pt>
                <c:pt idx="2311">
                  <c:v>4</c:v>
                </c:pt>
                <c:pt idx="2312">
                  <c:v>4</c:v>
                </c:pt>
                <c:pt idx="2313">
                  <c:v>4</c:v>
                </c:pt>
                <c:pt idx="2314">
                  <c:v>4</c:v>
                </c:pt>
                <c:pt idx="2315">
                  <c:v>4</c:v>
                </c:pt>
                <c:pt idx="2316">
                  <c:v>4</c:v>
                </c:pt>
                <c:pt idx="2317">
                  <c:v>4</c:v>
                </c:pt>
                <c:pt idx="2318">
                  <c:v>4</c:v>
                </c:pt>
                <c:pt idx="2319">
                  <c:v>4</c:v>
                </c:pt>
                <c:pt idx="2320">
                  <c:v>4</c:v>
                </c:pt>
                <c:pt idx="2321">
                  <c:v>4</c:v>
                </c:pt>
                <c:pt idx="2322">
                  <c:v>4</c:v>
                </c:pt>
                <c:pt idx="2323">
                  <c:v>4</c:v>
                </c:pt>
                <c:pt idx="2324">
                  <c:v>4</c:v>
                </c:pt>
                <c:pt idx="2325">
                  <c:v>4</c:v>
                </c:pt>
                <c:pt idx="2326">
                  <c:v>4</c:v>
                </c:pt>
                <c:pt idx="2327">
                  <c:v>4</c:v>
                </c:pt>
                <c:pt idx="2328">
                  <c:v>4</c:v>
                </c:pt>
                <c:pt idx="2329">
                  <c:v>4</c:v>
                </c:pt>
                <c:pt idx="2330">
                  <c:v>4</c:v>
                </c:pt>
                <c:pt idx="2331">
                  <c:v>4</c:v>
                </c:pt>
                <c:pt idx="2332">
                  <c:v>4</c:v>
                </c:pt>
                <c:pt idx="2333">
                  <c:v>4</c:v>
                </c:pt>
                <c:pt idx="2334">
                  <c:v>4</c:v>
                </c:pt>
                <c:pt idx="2335">
                  <c:v>4</c:v>
                </c:pt>
                <c:pt idx="2336">
                  <c:v>4</c:v>
                </c:pt>
                <c:pt idx="2337">
                  <c:v>4</c:v>
                </c:pt>
                <c:pt idx="2338">
                  <c:v>4</c:v>
                </c:pt>
                <c:pt idx="2339">
                  <c:v>4</c:v>
                </c:pt>
                <c:pt idx="2340">
                  <c:v>4</c:v>
                </c:pt>
                <c:pt idx="2341">
                  <c:v>4</c:v>
                </c:pt>
                <c:pt idx="2342">
                  <c:v>4</c:v>
                </c:pt>
                <c:pt idx="2343">
                  <c:v>4</c:v>
                </c:pt>
                <c:pt idx="2344">
                  <c:v>4</c:v>
                </c:pt>
                <c:pt idx="2345">
                  <c:v>4</c:v>
                </c:pt>
                <c:pt idx="2346">
                  <c:v>4</c:v>
                </c:pt>
                <c:pt idx="2347">
                  <c:v>4</c:v>
                </c:pt>
                <c:pt idx="2348">
                  <c:v>4</c:v>
                </c:pt>
                <c:pt idx="2349">
                  <c:v>4</c:v>
                </c:pt>
                <c:pt idx="2350">
                  <c:v>4</c:v>
                </c:pt>
                <c:pt idx="2351">
                  <c:v>4</c:v>
                </c:pt>
                <c:pt idx="2352">
                  <c:v>4</c:v>
                </c:pt>
                <c:pt idx="2353">
                  <c:v>4</c:v>
                </c:pt>
                <c:pt idx="2354">
                  <c:v>4</c:v>
                </c:pt>
                <c:pt idx="2355">
                  <c:v>4</c:v>
                </c:pt>
                <c:pt idx="2356">
                  <c:v>4</c:v>
                </c:pt>
                <c:pt idx="2357">
                  <c:v>4</c:v>
                </c:pt>
                <c:pt idx="2358">
                  <c:v>4</c:v>
                </c:pt>
                <c:pt idx="2359">
                  <c:v>4</c:v>
                </c:pt>
                <c:pt idx="2360">
                  <c:v>4</c:v>
                </c:pt>
                <c:pt idx="2361">
                  <c:v>4</c:v>
                </c:pt>
                <c:pt idx="2362">
                  <c:v>4</c:v>
                </c:pt>
                <c:pt idx="2363">
                  <c:v>4</c:v>
                </c:pt>
                <c:pt idx="2364">
                  <c:v>4</c:v>
                </c:pt>
                <c:pt idx="2365">
                  <c:v>4</c:v>
                </c:pt>
                <c:pt idx="2366">
                  <c:v>4</c:v>
                </c:pt>
                <c:pt idx="2367">
                  <c:v>4</c:v>
                </c:pt>
                <c:pt idx="2368">
                  <c:v>4</c:v>
                </c:pt>
                <c:pt idx="2369">
                  <c:v>4</c:v>
                </c:pt>
                <c:pt idx="2370">
                  <c:v>4</c:v>
                </c:pt>
                <c:pt idx="2371">
                  <c:v>4</c:v>
                </c:pt>
                <c:pt idx="2372">
                  <c:v>4</c:v>
                </c:pt>
                <c:pt idx="2373">
                  <c:v>4</c:v>
                </c:pt>
                <c:pt idx="2374">
                  <c:v>4</c:v>
                </c:pt>
                <c:pt idx="2375">
                  <c:v>4</c:v>
                </c:pt>
                <c:pt idx="2376">
                  <c:v>4</c:v>
                </c:pt>
                <c:pt idx="2377">
                  <c:v>4</c:v>
                </c:pt>
                <c:pt idx="2378">
                  <c:v>4</c:v>
                </c:pt>
                <c:pt idx="2379">
                  <c:v>4</c:v>
                </c:pt>
                <c:pt idx="2380">
                  <c:v>4</c:v>
                </c:pt>
                <c:pt idx="2381">
                  <c:v>4</c:v>
                </c:pt>
                <c:pt idx="2382">
                  <c:v>4</c:v>
                </c:pt>
                <c:pt idx="2383">
                  <c:v>4</c:v>
                </c:pt>
                <c:pt idx="2384">
                  <c:v>4</c:v>
                </c:pt>
                <c:pt idx="2385">
                  <c:v>4</c:v>
                </c:pt>
                <c:pt idx="2386">
                  <c:v>4</c:v>
                </c:pt>
                <c:pt idx="2387">
                  <c:v>4</c:v>
                </c:pt>
                <c:pt idx="2388">
                  <c:v>4</c:v>
                </c:pt>
                <c:pt idx="2389">
                  <c:v>4</c:v>
                </c:pt>
                <c:pt idx="2390">
                  <c:v>4</c:v>
                </c:pt>
                <c:pt idx="2391">
                  <c:v>4</c:v>
                </c:pt>
                <c:pt idx="2392">
                  <c:v>4</c:v>
                </c:pt>
                <c:pt idx="2393">
                  <c:v>4</c:v>
                </c:pt>
                <c:pt idx="2394">
                  <c:v>4</c:v>
                </c:pt>
                <c:pt idx="2395">
                  <c:v>4</c:v>
                </c:pt>
                <c:pt idx="2396">
                  <c:v>4</c:v>
                </c:pt>
                <c:pt idx="2397">
                  <c:v>4</c:v>
                </c:pt>
                <c:pt idx="2398">
                  <c:v>4</c:v>
                </c:pt>
                <c:pt idx="2399">
                  <c:v>4</c:v>
                </c:pt>
                <c:pt idx="2400">
                  <c:v>4</c:v>
                </c:pt>
                <c:pt idx="2401">
                  <c:v>4</c:v>
                </c:pt>
                <c:pt idx="2402">
                  <c:v>4</c:v>
                </c:pt>
                <c:pt idx="2403">
                  <c:v>4</c:v>
                </c:pt>
                <c:pt idx="2404">
                  <c:v>4</c:v>
                </c:pt>
                <c:pt idx="2405">
                  <c:v>4</c:v>
                </c:pt>
                <c:pt idx="2406">
                  <c:v>4</c:v>
                </c:pt>
                <c:pt idx="2407">
                  <c:v>4</c:v>
                </c:pt>
                <c:pt idx="2408">
                  <c:v>4</c:v>
                </c:pt>
                <c:pt idx="2409">
                  <c:v>4</c:v>
                </c:pt>
                <c:pt idx="2410">
                  <c:v>4</c:v>
                </c:pt>
                <c:pt idx="2411">
                  <c:v>4</c:v>
                </c:pt>
                <c:pt idx="2412">
                  <c:v>4</c:v>
                </c:pt>
                <c:pt idx="2413">
                  <c:v>4</c:v>
                </c:pt>
                <c:pt idx="2414">
                  <c:v>4</c:v>
                </c:pt>
                <c:pt idx="2415">
                  <c:v>4</c:v>
                </c:pt>
                <c:pt idx="2416">
                  <c:v>4</c:v>
                </c:pt>
                <c:pt idx="2417">
                  <c:v>4</c:v>
                </c:pt>
                <c:pt idx="2418">
                  <c:v>4</c:v>
                </c:pt>
                <c:pt idx="2419">
                  <c:v>4</c:v>
                </c:pt>
                <c:pt idx="2420">
                  <c:v>4</c:v>
                </c:pt>
                <c:pt idx="2421">
                  <c:v>4</c:v>
                </c:pt>
                <c:pt idx="2422">
                  <c:v>4</c:v>
                </c:pt>
                <c:pt idx="2423">
                  <c:v>4</c:v>
                </c:pt>
                <c:pt idx="2424">
                  <c:v>4</c:v>
                </c:pt>
                <c:pt idx="2425">
                  <c:v>4</c:v>
                </c:pt>
                <c:pt idx="2426">
                  <c:v>4</c:v>
                </c:pt>
                <c:pt idx="2427">
                  <c:v>4</c:v>
                </c:pt>
                <c:pt idx="2428">
                  <c:v>4</c:v>
                </c:pt>
                <c:pt idx="2429">
                  <c:v>4</c:v>
                </c:pt>
                <c:pt idx="2430">
                  <c:v>4</c:v>
                </c:pt>
                <c:pt idx="2431">
                  <c:v>4</c:v>
                </c:pt>
                <c:pt idx="2432">
                  <c:v>4</c:v>
                </c:pt>
                <c:pt idx="2433">
                  <c:v>4</c:v>
                </c:pt>
                <c:pt idx="2434">
                  <c:v>4</c:v>
                </c:pt>
                <c:pt idx="2435">
                  <c:v>4</c:v>
                </c:pt>
                <c:pt idx="2436">
                  <c:v>4</c:v>
                </c:pt>
                <c:pt idx="2437">
                  <c:v>4</c:v>
                </c:pt>
                <c:pt idx="2438">
                  <c:v>4</c:v>
                </c:pt>
                <c:pt idx="2439">
                  <c:v>4</c:v>
                </c:pt>
                <c:pt idx="2440">
                  <c:v>4</c:v>
                </c:pt>
                <c:pt idx="2441">
                  <c:v>4</c:v>
                </c:pt>
                <c:pt idx="2442">
                  <c:v>4</c:v>
                </c:pt>
                <c:pt idx="2443">
                  <c:v>4</c:v>
                </c:pt>
                <c:pt idx="2444">
                  <c:v>4</c:v>
                </c:pt>
                <c:pt idx="2445">
                  <c:v>4</c:v>
                </c:pt>
                <c:pt idx="2446">
                  <c:v>4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4</c:v>
                </c:pt>
                <c:pt idx="2455">
                  <c:v>4</c:v>
                </c:pt>
                <c:pt idx="2456">
                  <c:v>4</c:v>
                </c:pt>
                <c:pt idx="2457">
                  <c:v>4</c:v>
                </c:pt>
                <c:pt idx="2458">
                  <c:v>4</c:v>
                </c:pt>
                <c:pt idx="2459">
                  <c:v>4</c:v>
                </c:pt>
                <c:pt idx="2460">
                  <c:v>4</c:v>
                </c:pt>
                <c:pt idx="2461">
                  <c:v>4</c:v>
                </c:pt>
                <c:pt idx="2462">
                  <c:v>4</c:v>
                </c:pt>
                <c:pt idx="2463">
                  <c:v>4</c:v>
                </c:pt>
                <c:pt idx="2464">
                  <c:v>4</c:v>
                </c:pt>
                <c:pt idx="2465">
                  <c:v>4</c:v>
                </c:pt>
                <c:pt idx="2466">
                  <c:v>4</c:v>
                </c:pt>
                <c:pt idx="2467">
                  <c:v>4</c:v>
                </c:pt>
                <c:pt idx="2468">
                  <c:v>4</c:v>
                </c:pt>
                <c:pt idx="2469">
                  <c:v>4</c:v>
                </c:pt>
                <c:pt idx="2470">
                  <c:v>4</c:v>
                </c:pt>
                <c:pt idx="2471">
                  <c:v>4</c:v>
                </c:pt>
                <c:pt idx="2472">
                  <c:v>4</c:v>
                </c:pt>
                <c:pt idx="2473">
                  <c:v>4</c:v>
                </c:pt>
                <c:pt idx="2474">
                  <c:v>4</c:v>
                </c:pt>
                <c:pt idx="2475">
                  <c:v>4</c:v>
                </c:pt>
                <c:pt idx="2476">
                  <c:v>4</c:v>
                </c:pt>
                <c:pt idx="2477">
                  <c:v>4</c:v>
                </c:pt>
                <c:pt idx="2478">
                  <c:v>4</c:v>
                </c:pt>
                <c:pt idx="2479">
                  <c:v>4</c:v>
                </c:pt>
                <c:pt idx="2480">
                  <c:v>4</c:v>
                </c:pt>
                <c:pt idx="2481">
                  <c:v>4</c:v>
                </c:pt>
                <c:pt idx="2482">
                  <c:v>4</c:v>
                </c:pt>
                <c:pt idx="2483">
                  <c:v>4</c:v>
                </c:pt>
                <c:pt idx="2484">
                  <c:v>4</c:v>
                </c:pt>
                <c:pt idx="2485">
                  <c:v>4</c:v>
                </c:pt>
                <c:pt idx="2486">
                  <c:v>4</c:v>
                </c:pt>
                <c:pt idx="2487">
                  <c:v>4</c:v>
                </c:pt>
                <c:pt idx="2488">
                  <c:v>4</c:v>
                </c:pt>
                <c:pt idx="2489">
                  <c:v>4</c:v>
                </c:pt>
                <c:pt idx="2490">
                  <c:v>4</c:v>
                </c:pt>
                <c:pt idx="2491">
                  <c:v>4</c:v>
                </c:pt>
                <c:pt idx="2492">
                  <c:v>4</c:v>
                </c:pt>
                <c:pt idx="2493">
                  <c:v>4</c:v>
                </c:pt>
                <c:pt idx="2494">
                  <c:v>4</c:v>
                </c:pt>
                <c:pt idx="2495">
                  <c:v>4</c:v>
                </c:pt>
                <c:pt idx="2496">
                  <c:v>4</c:v>
                </c:pt>
                <c:pt idx="2497">
                  <c:v>4</c:v>
                </c:pt>
                <c:pt idx="2498">
                  <c:v>4</c:v>
                </c:pt>
                <c:pt idx="2499">
                  <c:v>4</c:v>
                </c:pt>
                <c:pt idx="2500">
                  <c:v>4</c:v>
                </c:pt>
                <c:pt idx="2501">
                  <c:v>4</c:v>
                </c:pt>
                <c:pt idx="2502">
                  <c:v>4</c:v>
                </c:pt>
                <c:pt idx="2503">
                  <c:v>4</c:v>
                </c:pt>
                <c:pt idx="2504">
                  <c:v>4</c:v>
                </c:pt>
                <c:pt idx="2505">
                  <c:v>4</c:v>
                </c:pt>
                <c:pt idx="2506">
                  <c:v>4</c:v>
                </c:pt>
                <c:pt idx="2507">
                  <c:v>4</c:v>
                </c:pt>
                <c:pt idx="2508">
                  <c:v>4</c:v>
                </c:pt>
                <c:pt idx="2509">
                  <c:v>4</c:v>
                </c:pt>
                <c:pt idx="2510">
                  <c:v>4</c:v>
                </c:pt>
                <c:pt idx="2511">
                  <c:v>4</c:v>
                </c:pt>
                <c:pt idx="2512">
                  <c:v>4</c:v>
                </c:pt>
                <c:pt idx="2513">
                  <c:v>4</c:v>
                </c:pt>
                <c:pt idx="2514">
                  <c:v>4</c:v>
                </c:pt>
                <c:pt idx="2515">
                  <c:v>4</c:v>
                </c:pt>
                <c:pt idx="2516">
                  <c:v>4</c:v>
                </c:pt>
                <c:pt idx="2517">
                  <c:v>4</c:v>
                </c:pt>
                <c:pt idx="2518">
                  <c:v>4</c:v>
                </c:pt>
                <c:pt idx="2519">
                  <c:v>4</c:v>
                </c:pt>
                <c:pt idx="2520">
                  <c:v>4</c:v>
                </c:pt>
                <c:pt idx="2521">
                  <c:v>4</c:v>
                </c:pt>
                <c:pt idx="2522">
                  <c:v>4</c:v>
                </c:pt>
                <c:pt idx="2523">
                  <c:v>4</c:v>
                </c:pt>
                <c:pt idx="2524">
                  <c:v>4</c:v>
                </c:pt>
                <c:pt idx="2525">
                  <c:v>4</c:v>
                </c:pt>
                <c:pt idx="2526">
                  <c:v>4</c:v>
                </c:pt>
                <c:pt idx="2527">
                  <c:v>4</c:v>
                </c:pt>
                <c:pt idx="2528">
                  <c:v>4</c:v>
                </c:pt>
                <c:pt idx="2529">
                  <c:v>4</c:v>
                </c:pt>
                <c:pt idx="2530">
                  <c:v>4</c:v>
                </c:pt>
                <c:pt idx="2531">
                  <c:v>4</c:v>
                </c:pt>
                <c:pt idx="2532">
                  <c:v>4</c:v>
                </c:pt>
                <c:pt idx="2533">
                  <c:v>4</c:v>
                </c:pt>
                <c:pt idx="2534">
                  <c:v>4</c:v>
                </c:pt>
                <c:pt idx="2535">
                  <c:v>4</c:v>
                </c:pt>
                <c:pt idx="2536">
                  <c:v>4</c:v>
                </c:pt>
                <c:pt idx="2537">
                  <c:v>4</c:v>
                </c:pt>
                <c:pt idx="2538">
                  <c:v>4</c:v>
                </c:pt>
                <c:pt idx="2539">
                  <c:v>4</c:v>
                </c:pt>
                <c:pt idx="2540">
                  <c:v>4</c:v>
                </c:pt>
                <c:pt idx="2541">
                  <c:v>4</c:v>
                </c:pt>
                <c:pt idx="2542">
                  <c:v>4</c:v>
                </c:pt>
                <c:pt idx="2543">
                  <c:v>4</c:v>
                </c:pt>
                <c:pt idx="2544">
                  <c:v>4</c:v>
                </c:pt>
                <c:pt idx="2545">
                  <c:v>4</c:v>
                </c:pt>
                <c:pt idx="2546">
                  <c:v>4</c:v>
                </c:pt>
                <c:pt idx="2547">
                  <c:v>4</c:v>
                </c:pt>
                <c:pt idx="2548">
                  <c:v>4</c:v>
                </c:pt>
                <c:pt idx="2549">
                  <c:v>4</c:v>
                </c:pt>
                <c:pt idx="2550">
                  <c:v>4</c:v>
                </c:pt>
                <c:pt idx="2551">
                  <c:v>4</c:v>
                </c:pt>
                <c:pt idx="2552">
                  <c:v>4</c:v>
                </c:pt>
                <c:pt idx="2553">
                  <c:v>4</c:v>
                </c:pt>
                <c:pt idx="2554">
                  <c:v>4</c:v>
                </c:pt>
                <c:pt idx="2555">
                  <c:v>4</c:v>
                </c:pt>
                <c:pt idx="2556">
                  <c:v>4</c:v>
                </c:pt>
                <c:pt idx="2557">
                  <c:v>4</c:v>
                </c:pt>
                <c:pt idx="2558">
                  <c:v>4</c:v>
                </c:pt>
                <c:pt idx="2559">
                  <c:v>4</c:v>
                </c:pt>
                <c:pt idx="2560">
                  <c:v>4</c:v>
                </c:pt>
                <c:pt idx="2561">
                  <c:v>4</c:v>
                </c:pt>
                <c:pt idx="2562">
                  <c:v>4</c:v>
                </c:pt>
                <c:pt idx="2563">
                  <c:v>4</c:v>
                </c:pt>
                <c:pt idx="2564">
                  <c:v>4</c:v>
                </c:pt>
                <c:pt idx="2565">
                  <c:v>4</c:v>
                </c:pt>
                <c:pt idx="2566">
                  <c:v>4</c:v>
                </c:pt>
                <c:pt idx="2567">
                  <c:v>4</c:v>
                </c:pt>
                <c:pt idx="2568">
                  <c:v>4</c:v>
                </c:pt>
                <c:pt idx="2569">
                  <c:v>4</c:v>
                </c:pt>
                <c:pt idx="2570">
                  <c:v>4</c:v>
                </c:pt>
                <c:pt idx="2571">
                  <c:v>4</c:v>
                </c:pt>
                <c:pt idx="2572">
                  <c:v>4</c:v>
                </c:pt>
                <c:pt idx="2573">
                  <c:v>4</c:v>
                </c:pt>
                <c:pt idx="2574">
                  <c:v>4</c:v>
                </c:pt>
                <c:pt idx="2575">
                  <c:v>4</c:v>
                </c:pt>
                <c:pt idx="2576">
                  <c:v>4</c:v>
                </c:pt>
                <c:pt idx="2577">
                  <c:v>4</c:v>
                </c:pt>
                <c:pt idx="2578">
                  <c:v>4</c:v>
                </c:pt>
                <c:pt idx="2579">
                  <c:v>4</c:v>
                </c:pt>
                <c:pt idx="2580">
                  <c:v>4</c:v>
                </c:pt>
                <c:pt idx="2581">
                  <c:v>4</c:v>
                </c:pt>
                <c:pt idx="2582">
                  <c:v>4</c:v>
                </c:pt>
                <c:pt idx="2583">
                  <c:v>4</c:v>
                </c:pt>
                <c:pt idx="2584">
                  <c:v>4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4</c:v>
                </c:pt>
                <c:pt idx="2590">
                  <c:v>4</c:v>
                </c:pt>
                <c:pt idx="2591">
                  <c:v>4</c:v>
                </c:pt>
                <c:pt idx="2592">
                  <c:v>4</c:v>
                </c:pt>
                <c:pt idx="2593">
                  <c:v>4</c:v>
                </c:pt>
                <c:pt idx="2594">
                  <c:v>4</c:v>
                </c:pt>
                <c:pt idx="2595">
                  <c:v>4</c:v>
                </c:pt>
                <c:pt idx="2596">
                  <c:v>4</c:v>
                </c:pt>
                <c:pt idx="2597">
                  <c:v>4</c:v>
                </c:pt>
                <c:pt idx="2598">
                  <c:v>4</c:v>
                </c:pt>
                <c:pt idx="2599">
                  <c:v>4</c:v>
                </c:pt>
                <c:pt idx="2600">
                  <c:v>4</c:v>
                </c:pt>
              </c:numCache>
            </c:numRef>
          </c:yVal>
          <c:smooth val="1"/>
        </c:ser>
        <c:ser>
          <c:idx val="3"/>
          <c:order val="3"/>
          <c:tx>
            <c:v>64QAM</c:v>
          </c:tx>
          <c:spPr>
            <a:ln w="63500"/>
          </c:spPr>
          <c:marker>
            <c:symbol val="none"/>
          </c:marker>
          <c:xVal>
            <c:numRef>
              <c:f>'RBIR-CM'!$AQ$19:$AQ$2619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-19.979999999999993</c:v>
                </c:pt>
                <c:pt idx="2">
                  <c:v>-19.959999999999994</c:v>
                </c:pt>
                <c:pt idx="3">
                  <c:v>-19.939999999999994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-19.779999999999994</c:v>
                </c:pt>
                <c:pt idx="12">
                  <c:v>-19.760000000000002</c:v>
                </c:pt>
                <c:pt idx="13">
                  <c:v>-19.739999999999991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-19.579999999999991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-19.479999999999993</c:v>
                </c:pt>
                <c:pt idx="27">
                  <c:v>-19.459999999999994</c:v>
                </c:pt>
                <c:pt idx="28">
                  <c:v>-19.439999999999994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-19.279999999999994</c:v>
                </c:pt>
                <c:pt idx="37">
                  <c:v>-19.260000000000002</c:v>
                </c:pt>
                <c:pt idx="38">
                  <c:v>-19.239999999999991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-19.079999999999991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-18.979999999999993</c:v>
                </c:pt>
                <c:pt idx="52">
                  <c:v>-18.959999999999994</c:v>
                </c:pt>
                <c:pt idx="53">
                  <c:v>-18.939999999999994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-18.779999999999994</c:v>
                </c:pt>
                <c:pt idx="62">
                  <c:v>-18.760000000000002</c:v>
                </c:pt>
                <c:pt idx="63">
                  <c:v>-18.739999999999991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-18.579999999999991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-18.479999999999993</c:v>
                </c:pt>
                <c:pt idx="77">
                  <c:v>-18.459999999999994</c:v>
                </c:pt>
                <c:pt idx="78">
                  <c:v>-18.439999999999994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-18.279999999999994</c:v>
                </c:pt>
                <c:pt idx="87">
                  <c:v>-18.260000000000002</c:v>
                </c:pt>
                <c:pt idx="88">
                  <c:v>-18.239999999999991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-18.079999999999991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-17.979999999999993</c:v>
                </c:pt>
                <c:pt idx="102">
                  <c:v>-17.959999999999994</c:v>
                </c:pt>
                <c:pt idx="103">
                  <c:v>-17.939999999999994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-17.779999999999994</c:v>
                </c:pt>
                <c:pt idx="112">
                  <c:v>-17.759999999999991</c:v>
                </c:pt>
                <c:pt idx="113">
                  <c:v>-17.739999999999991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-17.579999999999991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-17.479999999999993</c:v>
                </c:pt>
                <c:pt idx="127">
                  <c:v>-17.459999999999994</c:v>
                </c:pt>
                <c:pt idx="128">
                  <c:v>-17.439999999999994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-17.279999999999994</c:v>
                </c:pt>
                <c:pt idx="137">
                  <c:v>-17.259999999999991</c:v>
                </c:pt>
                <c:pt idx="138">
                  <c:v>-17.239999999999991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-17.079999999999991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-16.979999999999993</c:v>
                </c:pt>
                <c:pt idx="152">
                  <c:v>-16.959999999999994</c:v>
                </c:pt>
                <c:pt idx="153">
                  <c:v>-16.939999999999994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-16.779999999999994</c:v>
                </c:pt>
                <c:pt idx="162">
                  <c:v>-16.759999999999991</c:v>
                </c:pt>
                <c:pt idx="163">
                  <c:v>-16.739999999999991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-16.579999999999991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-16.479999999999993</c:v>
                </c:pt>
                <c:pt idx="177">
                  <c:v>-16.459999999999994</c:v>
                </c:pt>
                <c:pt idx="178">
                  <c:v>-16.439999999999994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-16.279999999999994</c:v>
                </c:pt>
                <c:pt idx="187">
                  <c:v>-16.259999999999991</c:v>
                </c:pt>
                <c:pt idx="188">
                  <c:v>-16.239999999999991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-16.079999999999991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-15.860000000000003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-15.360000000000003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-14.860000000000003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-14.360000000000003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-13.860000000000003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-13.360000000000003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-12.860000000000003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-12.360000000000003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-11.860000000000003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-11.360000000000003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-10.860000000000003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-10.360000000000003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-9.860000000000003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-9.360000000000003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-8.860000000000003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-8.360000000000003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-7.6599999999999984</c:v>
                </c:pt>
                <c:pt idx="618">
                  <c:v>-7.6400000000000006</c:v>
                </c:pt>
                <c:pt idx="619">
                  <c:v>-7.6199999999999974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-7.1599999999999984</c:v>
                </c:pt>
                <c:pt idx="643">
                  <c:v>-7.1400000000000006</c:v>
                </c:pt>
                <c:pt idx="644">
                  <c:v>-7.1199999999999974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-6.6599999999999984</c:v>
                </c:pt>
                <c:pt idx="668">
                  <c:v>-6.6400000000000006</c:v>
                </c:pt>
                <c:pt idx="669">
                  <c:v>-6.6199999999999974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-6.1599999999999984</c:v>
                </c:pt>
                <c:pt idx="693">
                  <c:v>-6.1400000000000006</c:v>
                </c:pt>
                <c:pt idx="694">
                  <c:v>-6.1199999999999974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-5.6599999999999984</c:v>
                </c:pt>
                <c:pt idx="718">
                  <c:v>-5.6400000000000006</c:v>
                </c:pt>
                <c:pt idx="719">
                  <c:v>-5.6199999999999974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-5.1599999999999984</c:v>
                </c:pt>
                <c:pt idx="743">
                  <c:v>-5.1400000000000006</c:v>
                </c:pt>
                <c:pt idx="744">
                  <c:v>-5.1199999999999974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-4.6599999999999984</c:v>
                </c:pt>
                <c:pt idx="768">
                  <c:v>-4.6400000000000006</c:v>
                </c:pt>
                <c:pt idx="769">
                  <c:v>-4.6199999999999974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-4.1599999999999984</c:v>
                </c:pt>
                <c:pt idx="793">
                  <c:v>-4.1399999999999988</c:v>
                </c:pt>
                <c:pt idx="794">
                  <c:v>-4.1199999999999974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-3.8799999999999981</c:v>
                </c:pt>
                <c:pt idx="807">
                  <c:v>-3.8599999999999985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-3.3799999999999981</c:v>
                </c:pt>
                <c:pt idx="832">
                  <c:v>-3.3599999999999985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-2.8799999999999981</c:v>
                </c:pt>
                <c:pt idx="857">
                  <c:v>-2.8599999999999985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-2.3799999999999981</c:v>
                </c:pt>
                <c:pt idx="882">
                  <c:v>-2.3599999999999985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-1.9800000000000009</c:v>
                </c:pt>
                <c:pt idx="902">
                  <c:v>-1.9600000000000013</c:v>
                </c:pt>
                <c:pt idx="903">
                  <c:v>-1.9400000000000017</c:v>
                </c:pt>
                <c:pt idx="904">
                  <c:v>-1.9199999999999977</c:v>
                </c:pt>
                <c:pt idx="905">
                  <c:v>-1.8999999999999981</c:v>
                </c:pt>
                <c:pt idx="906">
                  <c:v>-1.8799999999999986</c:v>
                </c:pt>
                <c:pt idx="907">
                  <c:v>-1.859999999999999</c:v>
                </c:pt>
                <c:pt idx="908">
                  <c:v>-1.8399999999999994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-1.7599999999999973</c:v>
                </c:pt>
                <c:pt idx="913">
                  <c:v>-1.7399999999999975</c:v>
                </c:pt>
                <c:pt idx="914">
                  <c:v>-1.719999999999998</c:v>
                </c:pt>
                <c:pt idx="915">
                  <c:v>-1.6999999999999988</c:v>
                </c:pt>
                <c:pt idx="916">
                  <c:v>-1.6799999999999993</c:v>
                </c:pt>
                <c:pt idx="917">
                  <c:v>-1.6600000000000001</c:v>
                </c:pt>
                <c:pt idx="918">
                  <c:v>-1.640000000000001</c:v>
                </c:pt>
                <c:pt idx="919">
                  <c:v>-1.6200000000000014</c:v>
                </c:pt>
                <c:pt idx="920">
                  <c:v>-1.5999999999999974</c:v>
                </c:pt>
                <c:pt idx="921">
                  <c:v>-1.5799999999999976</c:v>
                </c:pt>
                <c:pt idx="922">
                  <c:v>-1.5599999999999978</c:v>
                </c:pt>
                <c:pt idx="923">
                  <c:v>-1.5399999999999983</c:v>
                </c:pt>
                <c:pt idx="924">
                  <c:v>-1.5199999999999991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-1.4199999999999973</c:v>
                </c:pt>
                <c:pt idx="930">
                  <c:v>-1.3999999999999981</c:v>
                </c:pt>
                <c:pt idx="931">
                  <c:v>-1.3799999999999986</c:v>
                </c:pt>
                <c:pt idx="932">
                  <c:v>-1.359999999999999</c:v>
                </c:pt>
                <c:pt idx="933">
                  <c:v>-1.3399999999999994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-1.2599999999999973</c:v>
                </c:pt>
                <c:pt idx="938">
                  <c:v>-1.2399999999999975</c:v>
                </c:pt>
                <c:pt idx="939">
                  <c:v>-1.219999999999998</c:v>
                </c:pt>
                <c:pt idx="940">
                  <c:v>-1.1999999999999988</c:v>
                </c:pt>
                <c:pt idx="941">
                  <c:v>-1.1799999999999993</c:v>
                </c:pt>
                <c:pt idx="942">
                  <c:v>-1.1600000000000001</c:v>
                </c:pt>
                <c:pt idx="943">
                  <c:v>-1.140000000000001</c:v>
                </c:pt>
                <c:pt idx="944">
                  <c:v>-1.1200000000000014</c:v>
                </c:pt>
                <c:pt idx="945">
                  <c:v>-1.0999999999999974</c:v>
                </c:pt>
                <c:pt idx="946">
                  <c:v>-1.0799999999999976</c:v>
                </c:pt>
                <c:pt idx="947">
                  <c:v>-1.0599999999999978</c:v>
                </c:pt>
                <c:pt idx="948">
                  <c:v>-1.0399999999999983</c:v>
                </c:pt>
                <c:pt idx="949">
                  <c:v>-1.0199999999999991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-0.9400000000000015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-0.87999999999999923</c:v>
                </c:pt>
                <c:pt idx="957">
                  <c:v>-0.85999999999999965</c:v>
                </c:pt>
                <c:pt idx="958">
                  <c:v>-0.84000000000000008</c:v>
                </c:pt>
                <c:pt idx="959">
                  <c:v>-0.82000000000000051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-0.75999999999999823</c:v>
                </c:pt>
                <c:pt idx="963">
                  <c:v>-0.73999999999999866</c:v>
                </c:pt>
                <c:pt idx="964">
                  <c:v>-0.71999999999999909</c:v>
                </c:pt>
                <c:pt idx="965">
                  <c:v>-0.69999999999999951</c:v>
                </c:pt>
                <c:pt idx="966">
                  <c:v>-0.67999999999999994</c:v>
                </c:pt>
                <c:pt idx="967">
                  <c:v>-0.66000000000000036</c:v>
                </c:pt>
                <c:pt idx="968">
                  <c:v>-0.6400000000000009</c:v>
                </c:pt>
                <c:pt idx="969">
                  <c:v>-0.62000000000000122</c:v>
                </c:pt>
                <c:pt idx="970">
                  <c:v>-0.59999999999999787</c:v>
                </c:pt>
                <c:pt idx="971">
                  <c:v>-0.57999999999999852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-0.41999999999999837</c:v>
                </c:pt>
                <c:pt idx="980">
                  <c:v>-0.39999999999999886</c:v>
                </c:pt>
                <c:pt idx="981">
                  <c:v>-0.37999999999999923</c:v>
                </c:pt>
                <c:pt idx="982">
                  <c:v>-0.35999999999999965</c:v>
                </c:pt>
                <c:pt idx="983">
                  <c:v>-0.34000000000000008</c:v>
                </c:pt>
                <c:pt idx="984">
                  <c:v>-0.3200000000000004</c:v>
                </c:pt>
                <c:pt idx="985">
                  <c:v>-0.30000000000000082</c:v>
                </c:pt>
                <c:pt idx="986">
                  <c:v>-0.28000000000000125</c:v>
                </c:pt>
                <c:pt idx="987">
                  <c:v>-0.25999999999999812</c:v>
                </c:pt>
                <c:pt idx="988">
                  <c:v>-0.23999999999999849</c:v>
                </c:pt>
                <c:pt idx="989">
                  <c:v>-0.21999999999999897</c:v>
                </c:pt>
                <c:pt idx="990">
                  <c:v>-0.19999999999999937</c:v>
                </c:pt>
                <c:pt idx="991">
                  <c:v>-0.17999999999999983</c:v>
                </c:pt>
                <c:pt idx="992">
                  <c:v>-0.16000000000000014</c:v>
                </c:pt>
                <c:pt idx="993">
                  <c:v>-0.14000000000000062</c:v>
                </c:pt>
                <c:pt idx="994">
                  <c:v>-0.12000000000000099</c:v>
                </c:pt>
                <c:pt idx="995">
                  <c:v>-9.999999999999791E-2</c:v>
                </c:pt>
                <c:pt idx="996">
                  <c:v>-7.9999999999998336E-2</c:v>
                </c:pt>
                <c:pt idx="997">
                  <c:v>-5.9999999999998756E-2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5.9999999999998756E-2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0.14000000000000062</c:v>
                </c:pt>
                <c:pt idx="1008">
                  <c:v>0.16000000000000014</c:v>
                </c:pt>
                <c:pt idx="1009">
                  <c:v>0.17999999999999983</c:v>
                </c:pt>
                <c:pt idx="1010">
                  <c:v>0.19999999999999937</c:v>
                </c:pt>
                <c:pt idx="1011">
                  <c:v>0.21999999999999897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0.28000000000000125</c:v>
                </c:pt>
                <c:pt idx="1015">
                  <c:v>0.30000000000000082</c:v>
                </c:pt>
                <c:pt idx="1016">
                  <c:v>0.3200000000000004</c:v>
                </c:pt>
                <c:pt idx="1017">
                  <c:v>0.34000000000000008</c:v>
                </c:pt>
                <c:pt idx="1018">
                  <c:v>0.35999999999999965</c:v>
                </c:pt>
                <c:pt idx="1019">
                  <c:v>0.37999999999999923</c:v>
                </c:pt>
                <c:pt idx="1020">
                  <c:v>0.40000000000000224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0.62000000000000122</c:v>
                </c:pt>
                <c:pt idx="1032">
                  <c:v>0.6400000000000009</c:v>
                </c:pt>
                <c:pt idx="1033">
                  <c:v>0.66000000000000036</c:v>
                </c:pt>
                <c:pt idx="1034">
                  <c:v>0.67999999999999994</c:v>
                </c:pt>
                <c:pt idx="1035">
                  <c:v>0.69999999999999951</c:v>
                </c:pt>
                <c:pt idx="1036">
                  <c:v>0.71999999999999909</c:v>
                </c:pt>
                <c:pt idx="1037">
                  <c:v>0.74000000000000221</c:v>
                </c:pt>
                <c:pt idx="1038">
                  <c:v>0.7600000000000019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0.82000000000000051</c:v>
                </c:pt>
                <c:pt idx="1042">
                  <c:v>0.84000000000000008</c:v>
                </c:pt>
                <c:pt idx="1043">
                  <c:v>0.85999999999999965</c:v>
                </c:pt>
                <c:pt idx="1044">
                  <c:v>0.87999999999999923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0.9400000000000015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1.0199999999999991</c:v>
                </c:pt>
                <c:pt idx="1052">
                  <c:v>1.0399999999999983</c:v>
                </c:pt>
                <c:pt idx="1053">
                  <c:v>1.0599999999999978</c:v>
                </c:pt>
                <c:pt idx="1054">
                  <c:v>1.0800000000000021</c:v>
                </c:pt>
                <c:pt idx="1055">
                  <c:v>1.1000000000000019</c:v>
                </c:pt>
                <c:pt idx="1056">
                  <c:v>1.1200000000000014</c:v>
                </c:pt>
                <c:pt idx="1057">
                  <c:v>1.140000000000001</c:v>
                </c:pt>
                <c:pt idx="1058">
                  <c:v>1.1600000000000001</c:v>
                </c:pt>
                <c:pt idx="1059">
                  <c:v>1.1799999999999993</c:v>
                </c:pt>
                <c:pt idx="1060">
                  <c:v>1.1999999999999988</c:v>
                </c:pt>
                <c:pt idx="1061">
                  <c:v>1.219999999999998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1.3399999999999994</c:v>
                </c:pt>
                <c:pt idx="1068">
                  <c:v>1.359999999999999</c:v>
                </c:pt>
                <c:pt idx="1069">
                  <c:v>1.3799999999999986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1.5199999999999991</c:v>
                </c:pt>
                <c:pt idx="1077">
                  <c:v>1.5399999999999983</c:v>
                </c:pt>
                <c:pt idx="1078">
                  <c:v>1.5599999999999978</c:v>
                </c:pt>
                <c:pt idx="1079">
                  <c:v>1.5800000000000021</c:v>
                </c:pt>
                <c:pt idx="1080">
                  <c:v>1.6000000000000019</c:v>
                </c:pt>
                <c:pt idx="1081">
                  <c:v>1.6200000000000014</c:v>
                </c:pt>
                <c:pt idx="1082">
                  <c:v>1.640000000000001</c:v>
                </c:pt>
                <c:pt idx="1083">
                  <c:v>1.6600000000000001</c:v>
                </c:pt>
                <c:pt idx="1084">
                  <c:v>1.6799999999999993</c:v>
                </c:pt>
                <c:pt idx="1085">
                  <c:v>1.6999999999999988</c:v>
                </c:pt>
                <c:pt idx="1086">
                  <c:v>1.719999999999998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1.8399999999999994</c:v>
                </c:pt>
                <c:pt idx="1093">
                  <c:v>1.859999999999999</c:v>
                </c:pt>
                <c:pt idx="1094">
                  <c:v>1.8799999999999986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1.9400000000000017</c:v>
                </c:pt>
                <c:pt idx="1098">
                  <c:v>1.9600000000000013</c:v>
                </c:pt>
                <c:pt idx="1099">
                  <c:v>1.9800000000000009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2.2400000000000029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2.3599999999999985</c:v>
                </c:pt>
                <c:pt idx="1119">
                  <c:v>2.3799999999999981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2.7400000000000029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2.8599999999999985</c:v>
                </c:pt>
                <c:pt idx="1144">
                  <c:v>2.8799999999999981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3.2400000000000029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3.3599999999999985</c:v>
                </c:pt>
                <c:pt idx="1169">
                  <c:v>3.3799999999999981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3.7400000000000029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3.8599999999999985</c:v>
                </c:pt>
                <c:pt idx="1194">
                  <c:v>3.8799999999999981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4.1199999999999992</c:v>
                </c:pt>
                <c:pt idx="1207">
                  <c:v>4.1400000000000006</c:v>
                </c:pt>
                <c:pt idx="1208">
                  <c:v>4.1599999999999984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4.6199999999999992</c:v>
                </c:pt>
                <c:pt idx="1232">
                  <c:v>4.6400000000000006</c:v>
                </c:pt>
                <c:pt idx="1233">
                  <c:v>4.6599999999999984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5.1199999999999992</c:v>
                </c:pt>
                <c:pt idx="1257">
                  <c:v>5.1400000000000006</c:v>
                </c:pt>
                <c:pt idx="1258">
                  <c:v>5.1599999999999984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5.6199999999999992</c:v>
                </c:pt>
                <c:pt idx="1282">
                  <c:v>5.6400000000000006</c:v>
                </c:pt>
                <c:pt idx="1283">
                  <c:v>5.6599999999999984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6.1199999999999992</c:v>
                </c:pt>
                <c:pt idx="1307">
                  <c:v>6.1400000000000006</c:v>
                </c:pt>
                <c:pt idx="1308">
                  <c:v>6.1599999999999984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6.4399999999999995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6.6199999999999992</c:v>
                </c:pt>
                <c:pt idx="1332">
                  <c:v>6.6400000000000006</c:v>
                </c:pt>
                <c:pt idx="1333">
                  <c:v>6.6599999999999984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6.9399999999999995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7.1199999999999992</c:v>
                </c:pt>
                <c:pt idx="1357">
                  <c:v>7.1400000000000006</c:v>
                </c:pt>
                <c:pt idx="1358">
                  <c:v>7.1599999999999984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7.4399999999999995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7.6199999999999992</c:v>
                </c:pt>
                <c:pt idx="1382">
                  <c:v>7.6400000000000006</c:v>
                </c:pt>
                <c:pt idx="1383">
                  <c:v>7.6599999999999984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7.9399999999999995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8.360000000000003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8.860000000000003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9.360000000000003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9.860000000000003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10.360000000000003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10.860000000000003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11.360000000000003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11.860000000000003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12.360000000000003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12.860000000000003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13.360000000000003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13.860000000000003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14.360000000000003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14.860000000000003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15.360000000000003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15.860000000000003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16.079999999999991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16.259999999999991</c:v>
                </c:pt>
                <c:pt idx="1814">
                  <c:v>16.279999999999994</c:v>
                </c:pt>
                <c:pt idx="1815">
                  <c:v>16.29999999999999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16.439999999999991</c:v>
                </c:pt>
                <c:pt idx="1823">
                  <c:v>16.459999999999994</c:v>
                </c:pt>
                <c:pt idx="1824">
                  <c:v>16.479999999999993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16.579999999999991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16.759999999999991</c:v>
                </c:pt>
                <c:pt idx="1839">
                  <c:v>16.779999999999994</c:v>
                </c:pt>
                <c:pt idx="1840">
                  <c:v>16.79999999999999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16.939999999999991</c:v>
                </c:pt>
                <c:pt idx="1848">
                  <c:v>16.959999999999994</c:v>
                </c:pt>
                <c:pt idx="1849">
                  <c:v>16.979999999999993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17.079999999999991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17.259999999999991</c:v>
                </c:pt>
                <c:pt idx="1864">
                  <c:v>17.279999999999994</c:v>
                </c:pt>
                <c:pt idx="1865">
                  <c:v>17.29999999999999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17.439999999999991</c:v>
                </c:pt>
                <c:pt idx="1873">
                  <c:v>17.459999999999994</c:v>
                </c:pt>
                <c:pt idx="1874">
                  <c:v>17.479999999999993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17.579999999999991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17.759999999999991</c:v>
                </c:pt>
                <c:pt idx="1889">
                  <c:v>17.779999999999994</c:v>
                </c:pt>
                <c:pt idx="1890">
                  <c:v>17.79999999999999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17.939999999999991</c:v>
                </c:pt>
                <c:pt idx="1898">
                  <c:v>17.959999999999994</c:v>
                </c:pt>
                <c:pt idx="1899">
                  <c:v>17.979999999999993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18.079999999999991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18.259999999999991</c:v>
                </c:pt>
                <c:pt idx="1914">
                  <c:v>18.279999999999994</c:v>
                </c:pt>
                <c:pt idx="1915">
                  <c:v>18.29999999999999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18.439999999999991</c:v>
                </c:pt>
                <c:pt idx="1923">
                  <c:v>18.459999999999994</c:v>
                </c:pt>
                <c:pt idx="1924">
                  <c:v>18.479999999999993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18.579999999999991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18.759999999999991</c:v>
                </c:pt>
                <c:pt idx="1939">
                  <c:v>18.779999999999994</c:v>
                </c:pt>
                <c:pt idx="1940">
                  <c:v>18.79999999999999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18.939999999999991</c:v>
                </c:pt>
                <c:pt idx="1948">
                  <c:v>18.959999999999994</c:v>
                </c:pt>
                <c:pt idx="1949">
                  <c:v>18.979999999999993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19.079999999999991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19.259999999999991</c:v>
                </c:pt>
                <c:pt idx="1964">
                  <c:v>19.279999999999994</c:v>
                </c:pt>
                <c:pt idx="1965">
                  <c:v>19.29999999999999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19.439999999999991</c:v>
                </c:pt>
                <c:pt idx="1973">
                  <c:v>19.459999999999994</c:v>
                </c:pt>
                <c:pt idx="1974">
                  <c:v>19.479999999999993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19.579999999999991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19.759999999999991</c:v>
                </c:pt>
                <c:pt idx="1989">
                  <c:v>19.779999999999994</c:v>
                </c:pt>
                <c:pt idx="1990">
                  <c:v>19.79999999999999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19.939999999999991</c:v>
                </c:pt>
                <c:pt idx="1998">
                  <c:v>19.959999999999994</c:v>
                </c:pt>
                <c:pt idx="1999">
                  <c:v>19.979999999999993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20.079999999999991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20.259999999999991</c:v>
                </c:pt>
                <c:pt idx="2014">
                  <c:v>20.279999999999994</c:v>
                </c:pt>
                <c:pt idx="2015">
                  <c:v>20.29999999999999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20.439999999999991</c:v>
                </c:pt>
                <c:pt idx="2023">
                  <c:v>20.459999999999994</c:v>
                </c:pt>
                <c:pt idx="2024">
                  <c:v>20.479999999999993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20.759999999999991</c:v>
                </c:pt>
                <c:pt idx="2039">
                  <c:v>20.779999999999994</c:v>
                </c:pt>
                <c:pt idx="2040">
                  <c:v>20.79999999999999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20.919999999999995</c:v>
                </c:pt>
                <c:pt idx="2047">
                  <c:v>20.939999999999991</c:v>
                </c:pt>
                <c:pt idx="2048">
                  <c:v>20.959999999999994</c:v>
                </c:pt>
                <c:pt idx="2049">
                  <c:v>20.979999999999993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21.259999999999991</c:v>
                </c:pt>
                <c:pt idx="2064">
                  <c:v>21.279999999999994</c:v>
                </c:pt>
                <c:pt idx="2065">
                  <c:v>21.29999999999999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21.419999999999995</c:v>
                </c:pt>
                <c:pt idx="2072">
                  <c:v>21.439999999999991</c:v>
                </c:pt>
                <c:pt idx="2073">
                  <c:v>21.459999999999994</c:v>
                </c:pt>
                <c:pt idx="2074">
                  <c:v>21.479999999999993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21.759999999999991</c:v>
                </c:pt>
                <c:pt idx="2089">
                  <c:v>21.779999999999994</c:v>
                </c:pt>
                <c:pt idx="2090">
                  <c:v>21.79999999999999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21.919999999999995</c:v>
                </c:pt>
                <c:pt idx="2097">
                  <c:v>21.939999999999991</c:v>
                </c:pt>
                <c:pt idx="2098">
                  <c:v>21.959999999999994</c:v>
                </c:pt>
                <c:pt idx="2099">
                  <c:v>21.979999999999993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22.259999999999991</c:v>
                </c:pt>
                <c:pt idx="2114">
                  <c:v>22.279999999999994</c:v>
                </c:pt>
                <c:pt idx="2115">
                  <c:v>22.29999999999999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22.419999999999995</c:v>
                </c:pt>
                <c:pt idx="2122">
                  <c:v>22.439999999999991</c:v>
                </c:pt>
                <c:pt idx="2123">
                  <c:v>22.459999999999994</c:v>
                </c:pt>
                <c:pt idx="2124">
                  <c:v>22.479999999999993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22.759999999999991</c:v>
                </c:pt>
                <c:pt idx="2139">
                  <c:v>22.779999999999994</c:v>
                </c:pt>
                <c:pt idx="2140">
                  <c:v>22.79999999999999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22.919999999999995</c:v>
                </c:pt>
                <c:pt idx="2147">
                  <c:v>22.939999999999991</c:v>
                </c:pt>
                <c:pt idx="2148">
                  <c:v>22.959999999999994</c:v>
                </c:pt>
                <c:pt idx="2149">
                  <c:v>22.979999999999993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23.259999999999991</c:v>
                </c:pt>
                <c:pt idx="2164">
                  <c:v>23.279999999999994</c:v>
                </c:pt>
                <c:pt idx="2165">
                  <c:v>23.29999999999999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23.419999999999995</c:v>
                </c:pt>
                <c:pt idx="2172">
                  <c:v>23.439999999999991</c:v>
                </c:pt>
                <c:pt idx="2173">
                  <c:v>23.459999999999994</c:v>
                </c:pt>
                <c:pt idx="2174">
                  <c:v>23.479999999999993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23.759999999999991</c:v>
                </c:pt>
                <c:pt idx="2189">
                  <c:v>23.779999999999994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23.919999999999995</c:v>
                </c:pt>
                <c:pt idx="2197">
                  <c:v>23.939999999999991</c:v>
                </c:pt>
                <c:pt idx="2198">
                  <c:v>23.959999999999994</c:v>
                </c:pt>
                <c:pt idx="2199">
                  <c:v>23.979999999999993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24.259999999999991</c:v>
                </c:pt>
                <c:pt idx="2214">
                  <c:v>24.279999999999994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24.419999999999995</c:v>
                </c:pt>
                <c:pt idx="2222">
                  <c:v>24.439999999999991</c:v>
                </c:pt>
                <c:pt idx="2223">
                  <c:v>24.459999999999994</c:v>
                </c:pt>
                <c:pt idx="2224">
                  <c:v>24.479999999999993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24.759999999999991</c:v>
                </c:pt>
                <c:pt idx="2239">
                  <c:v>24.779999999999994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24.919999999999995</c:v>
                </c:pt>
                <c:pt idx="2247">
                  <c:v>24.939999999999991</c:v>
                </c:pt>
                <c:pt idx="2248">
                  <c:v>24.959999999999994</c:v>
                </c:pt>
                <c:pt idx="2249">
                  <c:v>24.979999999999993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25.259999999999991</c:v>
                </c:pt>
                <c:pt idx="2264">
                  <c:v>25.279999999999994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25.419999999999995</c:v>
                </c:pt>
                <c:pt idx="2272">
                  <c:v>25.439999999999991</c:v>
                </c:pt>
                <c:pt idx="2273">
                  <c:v>25.459999999999994</c:v>
                </c:pt>
                <c:pt idx="2274">
                  <c:v>25.479999999999993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25.759999999999991</c:v>
                </c:pt>
                <c:pt idx="2289">
                  <c:v>25.779999999999994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25.919999999999995</c:v>
                </c:pt>
                <c:pt idx="2297">
                  <c:v>25.939999999999991</c:v>
                </c:pt>
                <c:pt idx="2298">
                  <c:v>25.959999999999994</c:v>
                </c:pt>
                <c:pt idx="2299">
                  <c:v>25.979999999999993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26.259999999999991</c:v>
                </c:pt>
                <c:pt idx="2314">
                  <c:v>26.279999999999994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26.419999999999995</c:v>
                </c:pt>
                <c:pt idx="2322">
                  <c:v>26.439999999999991</c:v>
                </c:pt>
                <c:pt idx="2323">
                  <c:v>26.459999999999994</c:v>
                </c:pt>
                <c:pt idx="2324">
                  <c:v>26.479999999999993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26.759999999999991</c:v>
                </c:pt>
                <c:pt idx="2339">
                  <c:v>26.779999999999994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26.919999999999995</c:v>
                </c:pt>
                <c:pt idx="2347">
                  <c:v>26.939999999999991</c:v>
                </c:pt>
                <c:pt idx="2348">
                  <c:v>26.959999999999994</c:v>
                </c:pt>
                <c:pt idx="2349">
                  <c:v>26.979999999999993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27.259999999999991</c:v>
                </c:pt>
                <c:pt idx="2364">
                  <c:v>27.279999999999994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27.419999999999995</c:v>
                </c:pt>
                <c:pt idx="2372">
                  <c:v>27.439999999999991</c:v>
                </c:pt>
                <c:pt idx="2373">
                  <c:v>27.459999999999994</c:v>
                </c:pt>
                <c:pt idx="2374">
                  <c:v>27.479999999999993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27.759999999999991</c:v>
                </c:pt>
                <c:pt idx="2389">
                  <c:v>27.779999999999994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27.919999999999995</c:v>
                </c:pt>
                <c:pt idx="2397">
                  <c:v>27.939999999999991</c:v>
                </c:pt>
                <c:pt idx="2398">
                  <c:v>27.959999999999994</c:v>
                </c:pt>
                <c:pt idx="2399">
                  <c:v>27.979999999999993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28.259999999999991</c:v>
                </c:pt>
                <c:pt idx="2414">
                  <c:v>28.279999999999994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28.419999999999995</c:v>
                </c:pt>
                <c:pt idx="2422">
                  <c:v>28.439999999999994</c:v>
                </c:pt>
                <c:pt idx="2423">
                  <c:v>28.459999999999994</c:v>
                </c:pt>
                <c:pt idx="2424">
                  <c:v>28.479999999999993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28.759999999999991</c:v>
                </c:pt>
                <c:pt idx="2439">
                  <c:v>28.779999999999994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28.919999999999995</c:v>
                </c:pt>
                <c:pt idx="2447">
                  <c:v>28.939999999999994</c:v>
                </c:pt>
                <c:pt idx="2448">
                  <c:v>28.959999999999994</c:v>
                </c:pt>
                <c:pt idx="2449">
                  <c:v>28.979999999999993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29.259999999999991</c:v>
                </c:pt>
                <c:pt idx="2464">
                  <c:v>29.279999999999994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29.419999999999995</c:v>
                </c:pt>
                <c:pt idx="2472">
                  <c:v>29.439999999999994</c:v>
                </c:pt>
                <c:pt idx="2473">
                  <c:v>29.459999999999994</c:v>
                </c:pt>
                <c:pt idx="2474">
                  <c:v>29.479999999999993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29.759999999999991</c:v>
                </c:pt>
                <c:pt idx="2489">
                  <c:v>29.779999999999994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29.919999999999995</c:v>
                </c:pt>
                <c:pt idx="2497">
                  <c:v>29.939999999999994</c:v>
                </c:pt>
                <c:pt idx="2498">
                  <c:v>29.959999999999994</c:v>
                </c:pt>
                <c:pt idx="2499">
                  <c:v>29.979999999999993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30.259999999999994</c:v>
                </c:pt>
                <c:pt idx="2514">
                  <c:v>30.279999999999994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30.419999999999995</c:v>
                </c:pt>
                <c:pt idx="2522">
                  <c:v>30.439999999999994</c:v>
                </c:pt>
                <c:pt idx="2523">
                  <c:v>30.459999999999994</c:v>
                </c:pt>
                <c:pt idx="2524">
                  <c:v>30.479999999999993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30.759999999999994</c:v>
                </c:pt>
                <c:pt idx="2539">
                  <c:v>30.779999999999994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30.919999999999995</c:v>
                </c:pt>
                <c:pt idx="2547">
                  <c:v>30.939999999999994</c:v>
                </c:pt>
                <c:pt idx="2548">
                  <c:v>30.959999999999994</c:v>
                </c:pt>
                <c:pt idx="2549">
                  <c:v>30.979999999999993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31.259999999999994</c:v>
                </c:pt>
                <c:pt idx="2564">
                  <c:v>31.279999999999994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31.419999999999995</c:v>
                </c:pt>
                <c:pt idx="2572">
                  <c:v>31.439999999999994</c:v>
                </c:pt>
                <c:pt idx="2573">
                  <c:v>31.459999999999994</c:v>
                </c:pt>
                <c:pt idx="2574">
                  <c:v>31.479999999999993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31.759999999999994</c:v>
                </c:pt>
                <c:pt idx="2589">
                  <c:v>31.779999999999994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31.919999999999995</c:v>
                </c:pt>
                <c:pt idx="2597">
                  <c:v>31.939999999999994</c:v>
                </c:pt>
                <c:pt idx="2598">
                  <c:v>31.959999999999994</c:v>
                </c:pt>
                <c:pt idx="2599">
                  <c:v>31.979999999999993</c:v>
                </c:pt>
                <c:pt idx="2600">
                  <c:v>32</c:v>
                </c:pt>
              </c:numCache>
            </c:numRef>
          </c:xVal>
          <c:yVal>
            <c:numRef>
              <c:f>'RBIR-CM'!$BB$19:$BB$2619</c:f>
              <c:numCache>
                <c:formatCode>0.0000_ </c:formatCode>
                <c:ptCount val="2601"/>
                <c:pt idx="0">
                  <c:v>1.4402832198499664E-2</c:v>
                </c:pt>
                <c:pt idx="1">
                  <c:v>1.4428078347379339E-2</c:v>
                </c:pt>
                <c:pt idx="2">
                  <c:v>1.451342327705E-2</c:v>
                </c:pt>
                <c:pt idx="3">
                  <c:v>1.4602375441797008E-2</c:v>
                </c:pt>
                <c:pt idx="4">
                  <c:v>1.4610888297942671E-2</c:v>
                </c:pt>
                <c:pt idx="5">
                  <c:v>1.4722376303803667E-2</c:v>
                </c:pt>
                <c:pt idx="6">
                  <c:v>1.4756871586415003E-2</c:v>
                </c:pt>
                <c:pt idx="7">
                  <c:v>1.4797055274831003E-2</c:v>
                </c:pt>
                <c:pt idx="8">
                  <c:v>1.489810150016767E-2</c:v>
                </c:pt>
                <c:pt idx="9">
                  <c:v>1.4952054062249335E-2</c:v>
                </c:pt>
                <c:pt idx="10">
                  <c:v>1.5080962096312335E-2</c:v>
                </c:pt>
                <c:pt idx="11">
                  <c:v>1.513432440631734E-2</c:v>
                </c:pt>
                <c:pt idx="12">
                  <c:v>1.5163545464982674E-2</c:v>
                </c:pt>
                <c:pt idx="13">
                  <c:v>1.5198657413779E-2</c:v>
                </c:pt>
                <c:pt idx="14">
                  <c:v>1.5306405062955004E-2</c:v>
                </c:pt>
                <c:pt idx="15">
                  <c:v>1.5357135558178667E-2</c:v>
                </c:pt>
                <c:pt idx="16">
                  <c:v>1.5474008713915003E-2</c:v>
                </c:pt>
                <c:pt idx="17">
                  <c:v>1.5538132013423666E-2</c:v>
                </c:pt>
                <c:pt idx="18">
                  <c:v>1.5598384275426E-2</c:v>
                </c:pt>
                <c:pt idx="19">
                  <c:v>1.5686059654123344E-2</c:v>
                </c:pt>
                <c:pt idx="20">
                  <c:v>1.5696552972530999E-2</c:v>
                </c:pt>
                <c:pt idx="21">
                  <c:v>1.5789566722502341E-2</c:v>
                </c:pt>
                <c:pt idx="22">
                  <c:v>1.5874873731385342E-2</c:v>
                </c:pt>
                <c:pt idx="23">
                  <c:v>1.5988883162044335E-2</c:v>
                </c:pt>
                <c:pt idx="24">
                  <c:v>1.6013930846201996E-2</c:v>
                </c:pt>
                <c:pt idx="25">
                  <c:v>1.613417861778068E-2</c:v>
                </c:pt>
                <c:pt idx="26">
                  <c:v>1.6153113312903006E-2</c:v>
                </c:pt>
                <c:pt idx="27">
                  <c:v>1.6250170436577342E-2</c:v>
                </c:pt>
                <c:pt idx="28">
                  <c:v>1.6314091829375335E-2</c:v>
                </c:pt>
                <c:pt idx="29">
                  <c:v>1.6337582334104001E-2</c:v>
                </c:pt>
                <c:pt idx="30">
                  <c:v>1.648340579581101E-2</c:v>
                </c:pt>
                <c:pt idx="31">
                  <c:v>1.6579104061794334E-2</c:v>
                </c:pt>
                <c:pt idx="32">
                  <c:v>1.6615377648296008E-2</c:v>
                </c:pt>
                <c:pt idx="33">
                  <c:v>1.6694771407153339E-2</c:v>
                </c:pt>
                <c:pt idx="34">
                  <c:v>1.6748933192484002E-2</c:v>
                </c:pt>
                <c:pt idx="35">
                  <c:v>1.6911024860707009E-2</c:v>
                </c:pt>
                <c:pt idx="36">
                  <c:v>1.694156360386468E-2</c:v>
                </c:pt>
                <c:pt idx="37">
                  <c:v>1.7042817283000673E-2</c:v>
                </c:pt>
                <c:pt idx="38">
                  <c:v>1.709881242811466E-2</c:v>
                </c:pt>
                <c:pt idx="39">
                  <c:v>1.7168610238225003E-2</c:v>
                </c:pt>
                <c:pt idx="40">
                  <c:v>1.721664958134466E-2</c:v>
                </c:pt>
                <c:pt idx="41">
                  <c:v>1.7356076994520003E-2</c:v>
                </c:pt>
                <c:pt idx="42">
                  <c:v>1.7414666683804668E-2</c:v>
                </c:pt>
                <c:pt idx="43">
                  <c:v>1.7500788857631667E-2</c:v>
                </c:pt>
                <c:pt idx="44">
                  <c:v>1.757358039348134E-2</c:v>
                </c:pt>
                <c:pt idx="45">
                  <c:v>1.7647088837886675E-2</c:v>
                </c:pt>
                <c:pt idx="46">
                  <c:v>1.7783666073115999E-2</c:v>
                </c:pt>
                <c:pt idx="47">
                  <c:v>1.7820374650507006E-2</c:v>
                </c:pt>
                <c:pt idx="48">
                  <c:v>1.7864512457159337E-2</c:v>
                </c:pt>
                <c:pt idx="49">
                  <c:v>1.7970964049263339E-2</c:v>
                </c:pt>
                <c:pt idx="50">
                  <c:v>1.8019117985440657E-2</c:v>
                </c:pt>
                <c:pt idx="51">
                  <c:v>1.8154741826789333E-2</c:v>
                </c:pt>
                <c:pt idx="52">
                  <c:v>1.8245325136838676E-2</c:v>
                </c:pt>
                <c:pt idx="53">
                  <c:v>1.8317117148260339E-2</c:v>
                </c:pt>
                <c:pt idx="54">
                  <c:v>1.8420325429544675E-2</c:v>
                </c:pt>
                <c:pt idx="55">
                  <c:v>1.8493045885011664E-2</c:v>
                </c:pt>
                <c:pt idx="56">
                  <c:v>1.8580886088141003E-2</c:v>
                </c:pt>
                <c:pt idx="57">
                  <c:v>1.8668923948252005E-2</c:v>
                </c:pt>
                <c:pt idx="58">
                  <c:v>1.8785443377191999E-2</c:v>
                </c:pt>
                <c:pt idx="59">
                  <c:v>1.8821638622677675E-2</c:v>
                </c:pt>
                <c:pt idx="60">
                  <c:v>1.8913732601617338E-2</c:v>
                </c:pt>
                <c:pt idx="61">
                  <c:v>1.9016869233494337E-2</c:v>
                </c:pt>
                <c:pt idx="62">
                  <c:v>1.9079709773674666E-2</c:v>
                </c:pt>
                <c:pt idx="63">
                  <c:v>1.9204416813426665E-2</c:v>
                </c:pt>
                <c:pt idx="64">
                  <c:v>1.9271282946621001E-2</c:v>
                </c:pt>
                <c:pt idx="65">
                  <c:v>1.9329941436371668E-2</c:v>
                </c:pt>
                <c:pt idx="66">
                  <c:v>1.9401468881745675E-2</c:v>
                </c:pt>
                <c:pt idx="67">
                  <c:v>1.9574040217748008E-2</c:v>
                </c:pt>
                <c:pt idx="68">
                  <c:v>1.9599572382014673E-2</c:v>
                </c:pt>
                <c:pt idx="69">
                  <c:v>1.9701076648156346E-2</c:v>
                </c:pt>
                <c:pt idx="70">
                  <c:v>1.9749717625766671E-2</c:v>
                </c:pt>
                <c:pt idx="71">
                  <c:v>1.9850794927092671E-2</c:v>
                </c:pt>
                <c:pt idx="72">
                  <c:v>1.9973402167046669E-2</c:v>
                </c:pt>
                <c:pt idx="73">
                  <c:v>2.0047847963243687E-2</c:v>
                </c:pt>
                <c:pt idx="74">
                  <c:v>2.0132109269300001E-2</c:v>
                </c:pt>
                <c:pt idx="75">
                  <c:v>2.0285390374888006E-2</c:v>
                </c:pt>
                <c:pt idx="76">
                  <c:v>2.030255723904266E-2</c:v>
                </c:pt>
                <c:pt idx="77">
                  <c:v>2.0481883823537671E-2</c:v>
                </c:pt>
                <c:pt idx="78">
                  <c:v>2.0505543426215352E-2</c:v>
                </c:pt>
                <c:pt idx="79">
                  <c:v>2.0550615014333678E-2</c:v>
                </c:pt>
                <c:pt idx="80">
                  <c:v>2.0716223224555672E-2</c:v>
                </c:pt>
                <c:pt idx="81">
                  <c:v>2.0843883363016007E-2</c:v>
                </c:pt>
                <c:pt idx="82">
                  <c:v>2.0919313738598001E-2</c:v>
                </c:pt>
                <c:pt idx="83">
                  <c:v>2.0988876996338328E-2</c:v>
                </c:pt>
                <c:pt idx="84">
                  <c:v>2.1116357450720678E-2</c:v>
                </c:pt>
                <c:pt idx="85">
                  <c:v>2.1189316752396013E-2</c:v>
                </c:pt>
                <c:pt idx="86">
                  <c:v>2.1214877888160687E-2</c:v>
                </c:pt>
                <c:pt idx="87">
                  <c:v>2.1373965514330014E-2</c:v>
                </c:pt>
                <c:pt idx="88">
                  <c:v>2.1513419290058334E-2</c:v>
                </c:pt>
                <c:pt idx="89">
                  <c:v>2.163253821070401E-2</c:v>
                </c:pt>
                <c:pt idx="90">
                  <c:v>2.1707230274481345E-2</c:v>
                </c:pt>
                <c:pt idx="91">
                  <c:v>2.1756028149181667E-2</c:v>
                </c:pt>
                <c:pt idx="92">
                  <c:v>2.1796526838804658E-2</c:v>
                </c:pt>
                <c:pt idx="93">
                  <c:v>2.1979653016931666E-2</c:v>
                </c:pt>
                <c:pt idx="94">
                  <c:v>2.2074307026731684E-2</c:v>
                </c:pt>
                <c:pt idx="95">
                  <c:v>2.211395888097235E-2</c:v>
                </c:pt>
                <c:pt idx="96">
                  <c:v>2.2288940928700349E-2</c:v>
                </c:pt>
                <c:pt idx="97">
                  <c:v>2.2305751188571008E-2</c:v>
                </c:pt>
                <c:pt idx="98">
                  <c:v>2.2459305015554362E-2</c:v>
                </c:pt>
                <c:pt idx="99">
                  <c:v>2.2551995767598677E-2</c:v>
                </c:pt>
                <c:pt idx="100">
                  <c:v>2.2723807805635009E-2</c:v>
                </c:pt>
                <c:pt idx="101">
                  <c:v>2.2755682160271008E-2</c:v>
                </c:pt>
                <c:pt idx="102">
                  <c:v>2.2902671865122345E-2</c:v>
                </c:pt>
                <c:pt idx="103">
                  <c:v>2.2994809290174001E-2</c:v>
                </c:pt>
                <c:pt idx="104">
                  <c:v>2.3104256141781659E-2</c:v>
                </c:pt>
                <c:pt idx="105">
                  <c:v>2.3217062462674357E-2</c:v>
                </c:pt>
                <c:pt idx="106">
                  <c:v>2.3325228298665998E-2</c:v>
                </c:pt>
                <c:pt idx="107">
                  <c:v>2.3420853698629996E-2</c:v>
                </c:pt>
                <c:pt idx="108">
                  <c:v>2.3495217714528688E-2</c:v>
                </c:pt>
                <c:pt idx="109">
                  <c:v>2.3691410068106673E-2</c:v>
                </c:pt>
                <c:pt idx="110">
                  <c:v>2.371228381753334E-2</c:v>
                </c:pt>
                <c:pt idx="111">
                  <c:v>2.3850249024122673E-2</c:v>
                </c:pt>
                <c:pt idx="112">
                  <c:v>2.3943896085646343E-2</c:v>
                </c:pt>
                <c:pt idx="113">
                  <c:v>2.4052169403039343E-2</c:v>
                </c:pt>
                <c:pt idx="114">
                  <c:v>2.4211053047053344E-2</c:v>
                </c:pt>
                <c:pt idx="115">
                  <c:v>2.4293332758284682E-2</c:v>
                </c:pt>
                <c:pt idx="116">
                  <c:v>2.4431421947198658E-2</c:v>
                </c:pt>
                <c:pt idx="117">
                  <c:v>2.4515966360771996E-2</c:v>
                </c:pt>
                <c:pt idx="118">
                  <c:v>2.4672952415888676E-2</c:v>
                </c:pt>
                <c:pt idx="119">
                  <c:v>2.4766037532626999E-2</c:v>
                </c:pt>
                <c:pt idx="120">
                  <c:v>2.4817644801002337E-2</c:v>
                </c:pt>
                <c:pt idx="121">
                  <c:v>2.4984738980928671E-2</c:v>
                </c:pt>
                <c:pt idx="122">
                  <c:v>2.5087698835586331E-2</c:v>
                </c:pt>
                <c:pt idx="123">
                  <c:v>2.5179544464776677E-2</c:v>
                </c:pt>
                <c:pt idx="124">
                  <c:v>2.5271837971589352E-2</c:v>
                </c:pt>
                <c:pt idx="125">
                  <c:v>2.5440653462409347E-2</c:v>
                </c:pt>
                <c:pt idx="126">
                  <c:v>2.5600676713613352E-2</c:v>
                </c:pt>
                <c:pt idx="127">
                  <c:v>2.5639839171573017E-2</c:v>
                </c:pt>
                <c:pt idx="128">
                  <c:v>2.5781936285993352E-2</c:v>
                </c:pt>
                <c:pt idx="129">
                  <c:v>2.5937108176621353E-2</c:v>
                </c:pt>
                <c:pt idx="130">
                  <c:v>2.6016009966549344E-2</c:v>
                </c:pt>
                <c:pt idx="131">
                  <c:v>2.6132674448941344E-2</c:v>
                </c:pt>
                <c:pt idx="132">
                  <c:v>2.625294308701235E-2</c:v>
                </c:pt>
                <c:pt idx="133">
                  <c:v>2.6405655347382668E-2</c:v>
                </c:pt>
                <c:pt idx="134">
                  <c:v>2.6538337700110354E-2</c:v>
                </c:pt>
                <c:pt idx="135">
                  <c:v>2.6625381618667676E-2</c:v>
                </c:pt>
                <c:pt idx="136">
                  <c:v>2.6762959579996002E-2</c:v>
                </c:pt>
                <c:pt idx="137">
                  <c:v>2.6852933064491678E-2</c:v>
                </c:pt>
                <c:pt idx="138">
                  <c:v>2.6988307222696351E-2</c:v>
                </c:pt>
                <c:pt idx="139">
                  <c:v>2.7115990541958339E-2</c:v>
                </c:pt>
                <c:pt idx="140">
                  <c:v>2.7248600846494008E-2</c:v>
                </c:pt>
                <c:pt idx="141">
                  <c:v>2.7355027630676008E-2</c:v>
                </c:pt>
                <c:pt idx="142">
                  <c:v>2.7495789725753353E-2</c:v>
                </c:pt>
                <c:pt idx="143">
                  <c:v>2.7612478299855001E-2</c:v>
                </c:pt>
                <c:pt idx="144">
                  <c:v>2.7793729524660676E-2</c:v>
                </c:pt>
                <c:pt idx="145">
                  <c:v>2.7845459242091E-2</c:v>
                </c:pt>
                <c:pt idx="146">
                  <c:v>2.7940180964318672E-2</c:v>
                </c:pt>
                <c:pt idx="147">
                  <c:v>2.8074957873798666E-2</c:v>
                </c:pt>
                <c:pt idx="148">
                  <c:v>2.8305472156569679E-2</c:v>
                </c:pt>
                <c:pt idx="149">
                  <c:v>2.8418143002328661E-2</c:v>
                </c:pt>
                <c:pt idx="150">
                  <c:v>2.8518702937725997E-2</c:v>
                </c:pt>
                <c:pt idx="151">
                  <c:v>2.8732605159738665E-2</c:v>
                </c:pt>
                <c:pt idx="152">
                  <c:v>2.8810201535690336E-2</c:v>
                </c:pt>
                <c:pt idx="153">
                  <c:v>2.8866984603244997E-2</c:v>
                </c:pt>
                <c:pt idx="154">
                  <c:v>2.9046162570442007E-2</c:v>
                </c:pt>
                <c:pt idx="155">
                  <c:v>2.9229524649017659E-2</c:v>
                </c:pt>
                <c:pt idx="156">
                  <c:v>2.9270625721120009E-2</c:v>
                </c:pt>
                <c:pt idx="157">
                  <c:v>2.9513721672628671E-2</c:v>
                </c:pt>
                <c:pt idx="158">
                  <c:v>2.9576174059835331E-2</c:v>
                </c:pt>
                <c:pt idx="159">
                  <c:v>2.968410110949167E-2</c:v>
                </c:pt>
                <c:pt idx="160">
                  <c:v>2.9854650052111669E-2</c:v>
                </c:pt>
                <c:pt idx="161">
                  <c:v>3.0029072788681676E-2</c:v>
                </c:pt>
                <c:pt idx="162">
                  <c:v>3.0113437890678336E-2</c:v>
                </c:pt>
                <c:pt idx="163">
                  <c:v>3.0209717933392007E-2</c:v>
                </c:pt>
                <c:pt idx="164">
                  <c:v>3.0389093495962343E-2</c:v>
                </c:pt>
                <c:pt idx="165">
                  <c:v>3.0487331161390008E-2</c:v>
                </c:pt>
                <c:pt idx="166">
                  <c:v>3.0680980849870355E-2</c:v>
                </c:pt>
                <c:pt idx="167">
                  <c:v>3.0838139818815349E-2</c:v>
                </c:pt>
                <c:pt idx="168">
                  <c:v>3.0946306329562006E-2</c:v>
                </c:pt>
                <c:pt idx="169">
                  <c:v>3.1142792314000002E-2</c:v>
                </c:pt>
                <c:pt idx="170">
                  <c:v>3.1179488041302331E-2</c:v>
                </c:pt>
                <c:pt idx="171">
                  <c:v>3.135408578458667E-2</c:v>
                </c:pt>
                <c:pt idx="172">
                  <c:v>3.1552727487590346E-2</c:v>
                </c:pt>
                <c:pt idx="173">
                  <c:v>3.1646117431360692E-2</c:v>
                </c:pt>
                <c:pt idx="174">
                  <c:v>3.1827700900938664E-2</c:v>
                </c:pt>
                <c:pt idx="175">
                  <c:v>3.1993681852039664E-2</c:v>
                </c:pt>
                <c:pt idx="176">
                  <c:v>3.2144916244395347E-2</c:v>
                </c:pt>
                <c:pt idx="177">
                  <c:v>3.2166193708440004E-2</c:v>
                </c:pt>
                <c:pt idx="178">
                  <c:v>3.2395205545324358E-2</c:v>
                </c:pt>
                <c:pt idx="179">
                  <c:v>3.2530856726936681E-2</c:v>
                </c:pt>
                <c:pt idx="180">
                  <c:v>3.2691385562578362E-2</c:v>
                </c:pt>
                <c:pt idx="181">
                  <c:v>3.2862012365648001E-2</c:v>
                </c:pt>
                <c:pt idx="182">
                  <c:v>3.2953071786984346E-2</c:v>
                </c:pt>
                <c:pt idx="183">
                  <c:v>3.3177296481554361E-2</c:v>
                </c:pt>
                <c:pt idx="184">
                  <c:v>3.3318647441812003E-2</c:v>
                </c:pt>
                <c:pt idx="185">
                  <c:v>3.3469732331016001E-2</c:v>
                </c:pt>
                <c:pt idx="186">
                  <c:v>3.3598874149955001E-2</c:v>
                </c:pt>
                <c:pt idx="187">
                  <c:v>3.3712156236929004E-2</c:v>
                </c:pt>
                <c:pt idx="188">
                  <c:v>3.3911257267766351E-2</c:v>
                </c:pt>
                <c:pt idx="189">
                  <c:v>3.4072603922535666E-2</c:v>
                </c:pt>
                <c:pt idx="190">
                  <c:v>3.4214319885520358E-2</c:v>
                </c:pt>
                <c:pt idx="191">
                  <c:v>3.4389501178607999E-2</c:v>
                </c:pt>
                <c:pt idx="192">
                  <c:v>3.4546290494612344E-2</c:v>
                </c:pt>
                <c:pt idx="193">
                  <c:v>3.4670792197291675E-2</c:v>
                </c:pt>
                <c:pt idx="194">
                  <c:v>3.4696392321381345E-2</c:v>
                </c:pt>
                <c:pt idx="195">
                  <c:v>3.5026922572583011E-2</c:v>
                </c:pt>
                <c:pt idx="196">
                  <c:v>3.5108460327608004E-2</c:v>
                </c:pt>
                <c:pt idx="197">
                  <c:v>3.528603830084167E-2</c:v>
                </c:pt>
                <c:pt idx="198">
                  <c:v>3.5458248211039677E-2</c:v>
                </c:pt>
                <c:pt idx="199">
                  <c:v>3.5744446114655E-2</c:v>
                </c:pt>
                <c:pt idx="200">
                  <c:v>3.5761321739214674E-2</c:v>
                </c:pt>
                <c:pt idx="201">
                  <c:v>3.5958366483318002E-2</c:v>
                </c:pt>
                <c:pt idx="202">
                  <c:v>3.6109710416662014E-2</c:v>
                </c:pt>
                <c:pt idx="203">
                  <c:v>3.6223487613372678E-2</c:v>
                </c:pt>
                <c:pt idx="204">
                  <c:v>3.6410022818721015E-2</c:v>
                </c:pt>
                <c:pt idx="205">
                  <c:v>3.6654199449104682E-2</c:v>
                </c:pt>
                <c:pt idx="206">
                  <c:v>3.6717722258756004E-2</c:v>
                </c:pt>
                <c:pt idx="207">
                  <c:v>3.6994942006409348E-2</c:v>
                </c:pt>
                <c:pt idx="208">
                  <c:v>3.706665978865667E-2</c:v>
                </c:pt>
                <c:pt idx="209">
                  <c:v>3.7260173706631351E-2</c:v>
                </c:pt>
                <c:pt idx="210">
                  <c:v>3.7381447866031682E-2</c:v>
                </c:pt>
                <c:pt idx="211">
                  <c:v>3.7591689710441335E-2</c:v>
                </c:pt>
                <c:pt idx="212">
                  <c:v>3.7806123688061015E-2</c:v>
                </c:pt>
                <c:pt idx="213">
                  <c:v>3.7992962918342345E-2</c:v>
                </c:pt>
                <c:pt idx="214">
                  <c:v>3.8225550525369349E-2</c:v>
                </c:pt>
                <c:pt idx="215">
                  <c:v>3.8294022637866999E-2</c:v>
                </c:pt>
                <c:pt idx="216">
                  <c:v>3.8544669389214345E-2</c:v>
                </c:pt>
                <c:pt idx="217">
                  <c:v>3.8623927584124362E-2</c:v>
                </c:pt>
                <c:pt idx="218">
                  <c:v>3.8878186032012672E-2</c:v>
                </c:pt>
                <c:pt idx="219">
                  <c:v>3.9030459880315671E-2</c:v>
                </c:pt>
                <c:pt idx="220">
                  <c:v>3.9262528614543671E-2</c:v>
                </c:pt>
                <c:pt idx="221">
                  <c:v>3.9365398724936343E-2</c:v>
                </c:pt>
                <c:pt idx="222">
                  <c:v>3.9601328039830672E-2</c:v>
                </c:pt>
                <c:pt idx="223">
                  <c:v>3.975214639233033E-2</c:v>
                </c:pt>
                <c:pt idx="224">
                  <c:v>3.9944211286992E-2</c:v>
                </c:pt>
                <c:pt idx="225">
                  <c:v>4.0104468566525664E-2</c:v>
                </c:pt>
                <c:pt idx="226">
                  <c:v>4.0307442411798997E-2</c:v>
                </c:pt>
                <c:pt idx="227">
                  <c:v>4.0493057008502358E-2</c:v>
                </c:pt>
                <c:pt idx="228">
                  <c:v>4.0577566547205339E-2</c:v>
                </c:pt>
                <c:pt idx="229">
                  <c:v>4.0816138223350999E-2</c:v>
                </c:pt>
                <c:pt idx="230">
                  <c:v>4.1003282570586996E-2</c:v>
                </c:pt>
                <c:pt idx="231">
                  <c:v>4.1201372794159294E-2</c:v>
                </c:pt>
                <c:pt idx="232">
                  <c:v>4.1382781437572701E-2</c:v>
                </c:pt>
                <c:pt idx="233">
                  <c:v>4.156466271592333E-2</c:v>
                </c:pt>
                <c:pt idx="234">
                  <c:v>4.1760327182633346E-2</c:v>
                </c:pt>
                <c:pt idx="235">
                  <c:v>4.1968685062740686E-2</c:v>
                </c:pt>
                <c:pt idx="236">
                  <c:v>4.2119646919629362E-2</c:v>
                </c:pt>
                <c:pt idx="237">
                  <c:v>4.2343891988364343E-2</c:v>
                </c:pt>
                <c:pt idx="238">
                  <c:v>4.2544754175690327E-2</c:v>
                </c:pt>
                <c:pt idx="239">
                  <c:v>4.2741546060088668E-2</c:v>
                </c:pt>
                <c:pt idx="240">
                  <c:v>4.2882496558428379E-2</c:v>
                </c:pt>
                <c:pt idx="241">
                  <c:v>4.3047380592660313E-2</c:v>
                </c:pt>
                <c:pt idx="242">
                  <c:v>4.3391091423180025E-2</c:v>
                </c:pt>
                <c:pt idx="243">
                  <c:v>4.3541290982153986E-2</c:v>
                </c:pt>
                <c:pt idx="244">
                  <c:v>4.3684814206889667E-2</c:v>
                </c:pt>
                <c:pt idx="245">
                  <c:v>4.3940010373187989E-2</c:v>
                </c:pt>
                <c:pt idx="246">
                  <c:v>4.4203481762011346E-2</c:v>
                </c:pt>
                <c:pt idx="247">
                  <c:v>4.4315053659517351E-2</c:v>
                </c:pt>
                <c:pt idx="248">
                  <c:v>4.4545348690392651E-2</c:v>
                </c:pt>
                <c:pt idx="249">
                  <c:v>4.4683023484563357E-2</c:v>
                </c:pt>
                <c:pt idx="250">
                  <c:v>4.4896468010520364E-2</c:v>
                </c:pt>
                <c:pt idx="251">
                  <c:v>4.5053702908685343E-2</c:v>
                </c:pt>
                <c:pt idx="252">
                  <c:v>4.5286256158084674E-2</c:v>
                </c:pt>
                <c:pt idx="253">
                  <c:v>4.5506203743050339E-2</c:v>
                </c:pt>
                <c:pt idx="254">
                  <c:v>4.5787859319880997E-2</c:v>
                </c:pt>
                <c:pt idx="255">
                  <c:v>4.5934307550217331E-2</c:v>
                </c:pt>
                <c:pt idx="256">
                  <c:v>4.6076324767713672E-2</c:v>
                </c:pt>
                <c:pt idx="257">
                  <c:v>4.6356408978050996E-2</c:v>
                </c:pt>
                <c:pt idx="258">
                  <c:v>4.6542517525634354E-2</c:v>
                </c:pt>
                <c:pt idx="259">
                  <c:v>4.6811026093602333E-2</c:v>
                </c:pt>
                <c:pt idx="260">
                  <c:v>4.7040853037191001E-2</c:v>
                </c:pt>
                <c:pt idx="261">
                  <c:v>4.7206702050386011E-2</c:v>
                </c:pt>
                <c:pt idx="262">
                  <c:v>4.7354544832657344E-2</c:v>
                </c:pt>
                <c:pt idx="263">
                  <c:v>4.7702679422262029E-2</c:v>
                </c:pt>
                <c:pt idx="264">
                  <c:v>4.7893232196296383E-2</c:v>
                </c:pt>
                <c:pt idx="265">
                  <c:v>4.8180915204028688E-2</c:v>
                </c:pt>
                <c:pt idx="266">
                  <c:v>4.8292094500253346E-2</c:v>
                </c:pt>
                <c:pt idx="267">
                  <c:v>4.8498247811994015E-2</c:v>
                </c:pt>
                <c:pt idx="268">
                  <c:v>4.8709211871827023E-2</c:v>
                </c:pt>
                <c:pt idx="269">
                  <c:v>4.8962745751247004E-2</c:v>
                </c:pt>
                <c:pt idx="270">
                  <c:v>4.9195233860690364E-2</c:v>
                </c:pt>
                <c:pt idx="271">
                  <c:v>4.9303042616209332E-2</c:v>
                </c:pt>
                <c:pt idx="272">
                  <c:v>4.9569895439501334E-2</c:v>
                </c:pt>
                <c:pt idx="273">
                  <c:v>4.9851191757914699E-2</c:v>
                </c:pt>
                <c:pt idx="274">
                  <c:v>4.9984403671142014E-2</c:v>
                </c:pt>
                <c:pt idx="275">
                  <c:v>5.0196179951240712E-2</c:v>
                </c:pt>
                <c:pt idx="276">
                  <c:v>5.0618456375973335E-2</c:v>
                </c:pt>
                <c:pt idx="277">
                  <c:v>5.0782456728843364E-2</c:v>
                </c:pt>
                <c:pt idx="278">
                  <c:v>5.1024629132426357E-2</c:v>
                </c:pt>
                <c:pt idx="279">
                  <c:v>5.118361071508036E-2</c:v>
                </c:pt>
                <c:pt idx="280">
                  <c:v>5.1379340277598974E-2</c:v>
                </c:pt>
                <c:pt idx="281">
                  <c:v>5.1705726293258987E-2</c:v>
                </c:pt>
                <c:pt idx="282">
                  <c:v>5.1889894907827333E-2</c:v>
                </c:pt>
                <c:pt idx="283">
                  <c:v>5.2236934939570379E-2</c:v>
                </c:pt>
                <c:pt idx="284">
                  <c:v>5.2385016879297017E-2</c:v>
                </c:pt>
                <c:pt idx="285">
                  <c:v>5.2650227890343369E-2</c:v>
                </c:pt>
                <c:pt idx="286">
                  <c:v>5.2780026808628033E-2</c:v>
                </c:pt>
                <c:pt idx="287">
                  <c:v>5.3140513475970666E-2</c:v>
                </c:pt>
                <c:pt idx="288">
                  <c:v>5.3378400073471333E-2</c:v>
                </c:pt>
                <c:pt idx="289">
                  <c:v>5.35494874548487E-2</c:v>
                </c:pt>
                <c:pt idx="290">
                  <c:v>5.3812174146450023E-2</c:v>
                </c:pt>
                <c:pt idx="291">
                  <c:v>5.4150354680622327E-2</c:v>
                </c:pt>
                <c:pt idx="292">
                  <c:v>5.4353700262384001E-2</c:v>
                </c:pt>
                <c:pt idx="293">
                  <c:v>5.4614291769458014E-2</c:v>
                </c:pt>
                <c:pt idx="294">
                  <c:v>5.4772547752275018E-2</c:v>
                </c:pt>
                <c:pt idx="295">
                  <c:v>5.4972178433992332E-2</c:v>
                </c:pt>
                <c:pt idx="296">
                  <c:v>5.5319047710520333E-2</c:v>
                </c:pt>
                <c:pt idx="297">
                  <c:v>5.5617834150551021E-2</c:v>
                </c:pt>
                <c:pt idx="298">
                  <c:v>5.5922555662223671E-2</c:v>
                </c:pt>
                <c:pt idx="299">
                  <c:v>5.6041339159808329E-2</c:v>
                </c:pt>
                <c:pt idx="300">
                  <c:v>5.6290949230417997E-2</c:v>
                </c:pt>
                <c:pt idx="301">
                  <c:v>5.6601064467333005E-2</c:v>
                </c:pt>
                <c:pt idx="302">
                  <c:v>5.6861890470040685E-2</c:v>
                </c:pt>
                <c:pt idx="303">
                  <c:v>5.7130157844228709E-2</c:v>
                </c:pt>
                <c:pt idx="304">
                  <c:v>5.7410601535165362E-2</c:v>
                </c:pt>
                <c:pt idx="305">
                  <c:v>5.7609503494370988E-2</c:v>
                </c:pt>
                <c:pt idx="306">
                  <c:v>5.7902043346298365E-2</c:v>
                </c:pt>
                <c:pt idx="307">
                  <c:v>5.8024847721704666E-2</c:v>
                </c:pt>
                <c:pt idx="308">
                  <c:v>5.8321718590973987E-2</c:v>
                </c:pt>
                <c:pt idx="309">
                  <c:v>5.8658730597492673E-2</c:v>
                </c:pt>
                <c:pt idx="310">
                  <c:v>5.8905252057666689E-2</c:v>
                </c:pt>
                <c:pt idx="311">
                  <c:v>5.916804596092335E-2</c:v>
                </c:pt>
                <c:pt idx="312">
                  <c:v>5.9389965303087995E-2</c:v>
                </c:pt>
                <c:pt idx="313">
                  <c:v>5.9748241753046015E-2</c:v>
                </c:pt>
                <c:pt idx="314">
                  <c:v>5.9956317652777695E-2</c:v>
                </c:pt>
                <c:pt idx="315">
                  <c:v>6.019126068404735E-2</c:v>
                </c:pt>
                <c:pt idx="316">
                  <c:v>6.0572025201724999E-2</c:v>
                </c:pt>
                <c:pt idx="317">
                  <c:v>6.0795409233845028E-2</c:v>
                </c:pt>
                <c:pt idx="318">
                  <c:v>6.1078764814934683E-2</c:v>
                </c:pt>
                <c:pt idx="319">
                  <c:v>6.1394726652703034E-2</c:v>
                </c:pt>
                <c:pt idx="320">
                  <c:v>6.1626609128066688E-2</c:v>
                </c:pt>
                <c:pt idx="321">
                  <c:v>6.1940507628488663E-2</c:v>
                </c:pt>
                <c:pt idx="322">
                  <c:v>6.2248976548012327E-2</c:v>
                </c:pt>
                <c:pt idx="323">
                  <c:v>6.2464497953942731E-2</c:v>
                </c:pt>
                <c:pt idx="324">
                  <c:v>6.2726815253523388E-2</c:v>
                </c:pt>
                <c:pt idx="325">
                  <c:v>6.3095930193965685E-2</c:v>
                </c:pt>
                <c:pt idx="326">
                  <c:v>6.3319257529119002E-2</c:v>
                </c:pt>
                <c:pt idx="327">
                  <c:v>6.3611053019523328E-2</c:v>
                </c:pt>
                <c:pt idx="328">
                  <c:v>6.3922938765716683E-2</c:v>
                </c:pt>
                <c:pt idx="329">
                  <c:v>6.4204390874950681E-2</c:v>
                </c:pt>
                <c:pt idx="330">
                  <c:v>6.4591077461205001E-2</c:v>
                </c:pt>
                <c:pt idx="331">
                  <c:v>6.4728337645194992E-2</c:v>
                </c:pt>
                <c:pt idx="332">
                  <c:v>6.5137581554405702E-2</c:v>
                </c:pt>
                <c:pt idx="333">
                  <c:v>6.5394515656428703E-2</c:v>
                </c:pt>
                <c:pt idx="334">
                  <c:v>6.555575942565231E-2</c:v>
                </c:pt>
                <c:pt idx="335">
                  <c:v>6.5923589343302683E-2</c:v>
                </c:pt>
                <c:pt idx="336">
                  <c:v>6.6212025230745014E-2</c:v>
                </c:pt>
                <c:pt idx="337">
                  <c:v>6.6470149916228002E-2</c:v>
                </c:pt>
                <c:pt idx="338">
                  <c:v>6.6901543568192667E-2</c:v>
                </c:pt>
                <c:pt idx="339">
                  <c:v>6.7302409695307014E-2</c:v>
                </c:pt>
                <c:pt idx="340">
                  <c:v>6.7442770146490694E-2</c:v>
                </c:pt>
                <c:pt idx="341">
                  <c:v>6.7718098777584682E-2</c:v>
                </c:pt>
                <c:pt idx="342">
                  <c:v>6.8105101784719985E-2</c:v>
                </c:pt>
                <c:pt idx="343">
                  <c:v>6.8400558704325001E-2</c:v>
                </c:pt>
                <c:pt idx="344">
                  <c:v>6.8676550746476689E-2</c:v>
                </c:pt>
                <c:pt idx="345">
                  <c:v>6.9011770794931024E-2</c:v>
                </c:pt>
                <c:pt idx="346">
                  <c:v>6.9345958740453004E-2</c:v>
                </c:pt>
                <c:pt idx="347">
                  <c:v>6.9639541480872327E-2</c:v>
                </c:pt>
                <c:pt idx="348">
                  <c:v>6.9918801921056373E-2</c:v>
                </c:pt>
                <c:pt idx="349">
                  <c:v>7.0157625639624702E-2</c:v>
                </c:pt>
                <c:pt idx="350">
                  <c:v>7.0529900555629368E-2</c:v>
                </c:pt>
                <c:pt idx="351">
                  <c:v>7.0888599928573368E-2</c:v>
                </c:pt>
                <c:pt idx="352">
                  <c:v>7.1117419691753003E-2</c:v>
                </c:pt>
                <c:pt idx="353">
                  <c:v>7.1658457118956354E-2</c:v>
                </c:pt>
                <c:pt idx="354">
                  <c:v>7.1911032824471033E-2</c:v>
                </c:pt>
                <c:pt idx="355">
                  <c:v>7.2104506096435692E-2</c:v>
                </c:pt>
                <c:pt idx="356">
                  <c:v>7.2485394563544692E-2</c:v>
                </c:pt>
                <c:pt idx="357">
                  <c:v>7.2874159195034996E-2</c:v>
                </c:pt>
                <c:pt idx="358">
                  <c:v>7.315017530072733E-2</c:v>
                </c:pt>
                <c:pt idx="359">
                  <c:v>7.3611131531034019E-2</c:v>
                </c:pt>
                <c:pt idx="360">
                  <c:v>7.3811275876982704E-2</c:v>
                </c:pt>
                <c:pt idx="361">
                  <c:v>7.4059853336898684E-2</c:v>
                </c:pt>
                <c:pt idx="362">
                  <c:v>7.4398448583091706E-2</c:v>
                </c:pt>
                <c:pt idx="363">
                  <c:v>7.4829970295199333E-2</c:v>
                </c:pt>
                <c:pt idx="364">
                  <c:v>7.5092771160215357E-2</c:v>
                </c:pt>
                <c:pt idx="365">
                  <c:v>7.5373789539170691E-2</c:v>
                </c:pt>
                <c:pt idx="366">
                  <c:v>7.5840940133813997E-2</c:v>
                </c:pt>
                <c:pt idx="367">
                  <c:v>7.6232545986642336E-2</c:v>
                </c:pt>
                <c:pt idx="368">
                  <c:v>7.6460239814222036E-2</c:v>
                </c:pt>
                <c:pt idx="369">
                  <c:v>7.6897588673916328E-2</c:v>
                </c:pt>
                <c:pt idx="370">
                  <c:v>7.7218165297205668E-2</c:v>
                </c:pt>
                <c:pt idx="371">
                  <c:v>7.7467187756371028E-2</c:v>
                </c:pt>
                <c:pt idx="372">
                  <c:v>7.7839746131199664E-2</c:v>
                </c:pt>
                <c:pt idx="373">
                  <c:v>7.8211778175662328E-2</c:v>
                </c:pt>
                <c:pt idx="374">
                  <c:v>7.8588131651236723E-2</c:v>
                </c:pt>
                <c:pt idx="375">
                  <c:v>7.8962908326975695E-2</c:v>
                </c:pt>
                <c:pt idx="376">
                  <c:v>7.9433458312802366E-2</c:v>
                </c:pt>
                <c:pt idx="377">
                  <c:v>7.9736918726240044E-2</c:v>
                </c:pt>
                <c:pt idx="378">
                  <c:v>8.0020903359074719E-2</c:v>
                </c:pt>
                <c:pt idx="379">
                  <c:v>8.0266421677368666E-2</c:v>
                </c:pt>
                <c:pt idx="380">
                  <c:v>8.0797378821492752E-2</c:v>
                </c:pt>
                <c:pt idx="381">
                  <c:v>8.0976202272799711E-2</c:v>
                </c:pt>
                <c:pt idx="382">
                  <c:v>8.1392852853633027E-2</c:v>
                </c:pt>
                <c:pt idx="383">
                  <c:v>8.1834043727369729E-2</c:v>
                </c:pt>
                <c:pt idx="384">
                  <c:v>8.2151891065078683E-2</c:v>
                </c:pt>
                <c:pt idx="385">
                  <c:v>8.2595270712224347E-2</c:v>
                </c:pt>
                <c:pt idx="386">
                  <c:v>8.2968058188660057E-2</c:v>
                </c:pt>
                <c:pt idx="387">
                  <c:v>8.3230264688669384E-2</c:v>
                </c:pt>
                <c:pt idx="388">
                  <c:v>8.3567585414302037E-2</c:v>
                </c:pt>
                <c:pt idx="389">
                  <c:v>8.4043374575389712E-2</c:v>
                </c:pt>
                <c:pt idx="390">
                  <c:v>8.434806572289906E-2</c:v>
                </c:pt>
                <c:pt idx="391">
                  <c:v>8.4809984748968337E-2</c:v>
                </c:pt>
                <c:pt idx="392">
                  <c:v>8.5176471886879032E-2</c:v>
                </c:pt>
                <c:pt idx="393">
                  <c:v>8.5551327711104727E-2</c:v>
                </c:pt>
                <c:pt idx="394">
                  <c:v>8.6022170137330697E-2</c:v>
                </c:pt>
                <c:pt idx="395">
                  <c:v>8.6389987422456627E-2</c:v>
                </c:pt>
                <c:pt idx="396">
                  <c:v>8.6786166497943365E-2</c:v>
                </c:pt>
                <c:pt idx="397">
                  <c:v>8.7201754303174339E-2</c:v>
                </c:pt>
                <c:pt idx="398">
                  <c:v>8.7441538452124989E-2</c:v>
                </c:pt>
                <c:pt idx="399">
                  <c:v>8.7935851233402348E-2</c:v>
                </c:pt>
                <c:pt idx="400">
                  <c:v>8.8254392276891774E-2</c:v>
                </c:pt>
                <c:pt idx="401">
                  <c:v>8.8594142887134741E-2</c:v>
                </c:pt>
                <c:pt idx="402">
                  <c:v>8.9119069376668691E-2</c:v>
                </c:pt>
                <c:pt idx="403">
                  <c:v>8.9485656399388006E-2</c:v>
                </c:pt>
                <c:pt idx="404">
                  <c:v>8.9977179617196701E-2</c:v>
                </c:pt>
                <c:pt idx="405">
                  <c:v>9.0248886366703002E-2</c:v>
                </c:pt>
                <c:pt idx="406">
                  <c:v>9.0779618325930678E-2</c:v>
                </c:pt>
                <c:pt idx="407">
                  <c:v>9.1053933180963387E-2</c:v>
                </c:pt>
                <c:pt idx="408">
                  <c:v>9.1420260292634697E-2</c:v>
                </c:pt>
                <c:pt idx="409">
                  <c:v>9.1946425363225712E-2</c:v>
                </c:pt>
                <c:pt idx="410">
                  <c:v>9.2364679436461344E-2</c:v>
                </c:pt>
                <c:pt idx="411">
                  <c:v>9.2733358564206378E-2</c:v>
                </c:pt>
                <c:pt idx="412">
                  <c:v>9.3160677806474024E-2</c:v>
                </c:pt>
                <c:pt idx="413">
                  <c:v>9.3595928564760109E-2</c:v>
                </c:pt>
                <c:pt idx="414">
                  <c:v>9.4036798582084094E-2</c:v>
                </c:pt>
                <c:pt idx="415">
                  <c:v>9.4554540276331728E-2</c:v>
                </c:pt>
                <c:pt idx="416">
                  <c:v>9.4931761740241344E-2</c:v>
                </c:pt>
                <c:pt idx="417">
                  <c:v>9.5265573741453058E-2</c:v>
                </c:pt>
                <c:pt idx="418">
                  <c:v>9.5732286389169724E-2</c:v>
                </c:pt>
                <c:pt idx="419">
                  <c:v>9.6139670134177346E-2</c:v>
                </c:pt>
                <c:pt idx="420">
                  <c:v>9.6501159435525646E-2</c:v>
                </c:pt>
                <c:pt idx="421">
                  <c:v>9.6942275427202018E-2</c:v>
                </c:pt>
                <c:pt idx="422">
                  <c:v>9.7357057584833387E-2</c:v>
                </c:pt>
                <c:pt idx="423">
                  <c:v>9.7909098725659061E-2</c:v>
                </c:pt>
                <c:pt idx="424">
                  <c:v>9.8336061008591047E-2</c:v>
                </c:pt>
                <c:pt idx="425">
                  <c:v>9.8671555600862063E-2</c:v>
                </c:pt>
                <c:pt idx="426">
                  <c:v>9.9096198344722733E-2</c:v>
                </c:pt>
                <c:pt idx="427">
                  <c:v>9.9514753424100336E-2</c:v>
                </c:pt>
                <c:pt idx="428">
                  <c:v>0.10007535003130437</c:v>
                </c:pt>
                <c:pt idx="429">
                  <c:v>0.10063739236702531</c:v>
                </c:pt>
                <c:pt idx="430">
                  <c:v>0.10104834597368004</c:v>
                </c:pt>
                <c:pt idx="431">
                  <c:v>0.10129169673542666</c:v>
                </c:pt>
                <c:pt idx="432">
                  <c:v>0.10187962321151538</c:v>
                </c:pt>
                <c:pt idx="433">
                  <c:v>0.10231136830296161</c:v>
                </c:pt>
                <c:pt idx="434">
                  <c:v>0.10276556058588941</c:v>
                </c:pt>
                <c:pt idx="435">
                  <c:v>0.10313983764487797</c:v>
                </c:pt>
                <c:pt idx="436">
                  <c:v>0.10358053807299067</c:v>
                </c:pt>
                <c:pt idx="437">
                  <c:v>0.10405622680509537</c:v>
                </c:pt>
                <c:pt idx="438">
                  <c:v>0.10454473245120842</c:v>
                </c:pt>
                <c:pt idx="439">
                  <c:v>0.10503079429654266</c:v>
                </c:pt>
                <c:pt idx="440">
                  <c:v>0.10555059730147133</c:v>
                </c:pt>
                <c:pt idx="441">
                  <c:v>0.10586129543490737</c:v>
                </c:pt>
                <c:pt idx="442">
                  <c:v>0.10635490234096565</c:v>
                </c:pt>
                <c:pt idx="443">
                  <c:v>0.10692161633897669</c:v>
                </c:pt>
                <c:pt idx="444">
                  <c:v>0.10737221375683138</c:v>
                </c:pt>
                <c:pt idx="445">
                  <c:v>0.10795039259765234</c:v>
                </c:pt>
                <c:pt idx="446">
                  <c:v>0.108346496206496</c:v>
                </c:pt>
                <c:pt idx="447">
                  <c:v>0.1087481902703147</c:v>
                </c:pt>
                <c:pt idx="448">
                  <c:v>0.10934468548468571</c:v>
                </c:pt>
                <c:pt idx="449">
                  <c:v>0.1097376825537877</c:v>
                </c:pt>
                <c:pt idx="450">
                  <c:v>0.11030785519042659</c:v>
                </c:pt>
                <c:pt idx="451">
                  <c:v>0.11075303344937</c:v>
                </c:pt>
                <c:pt idx="452">
                  <c:v>0.11111737206068836</c:v>
                </c:pt>
                <c:pt idx="453">
                  <c:v>0.11180793809644758</c:v>
                </c:pt>
                <c:pt idx="454">
                  <c:v>0.11219847997069435</c:v>
                </c:pt>
                <c:pt idx="455">
                  <c:v>0.11286921543948236</c:v>
                </c:pt>
                <c:pt idx="456">
                  <c:v>0.113281509267545</c:v>
                </c:pt>
                <c:pt idx="457">
                  <c:v>0.11379240289496365</c:v>
                </c:pt>
                <c:pt idx="458">
                  <c:v>0.11421075277051439</c:v>
                </c:pt>
                <c:pt idx="459">
                  <c:v>0.11483955268501966</c:v>
                </c:pt>
                <c:pt idx="460">
                  <c:v>0.11533394910465898</c:v>
                </c:pt>
                <c:pt idx="461">
                  <c:v>0.11578297850435033</c:v>
                </c:pt>
                <c:pt idx="462">
                  <c:v>0.11611815070106336</c:v>
                </c:pt>
                <c:pt idx="463">
                  <c:v>0.11677008185383037</c:v>
                </c:pt>
                <c:pt idx="464">
                  <c:v>0.11732467146377171</c:v>
                </c:pt>
                <c:pt idx="465">
                  <c:v>0.11784590004074534</c:v>
                </c:pt>
                <c:pt idx="466">
                  <c:v>0.11847141343669836</c:v>
                </c:pt>
                <c:pt idx="467">
                  <c:v>0.11903476617901369</c:v>
                </c:pt>
                <c:pt idx="468">
                  <c:v>0.11938192947050402</c:v>
                </c:pt>
                <c:pt idx="469">
                  <c:v>0.11991275385609569</c:v>
                </c:pt>
                <c:pt idx="470">
                  <c:v>0.12048935255616133</c:v>
                </c:pt>
                <c:pt idx="471">
                  <c:v>0.12116314779986036</c:v>
                </c:pt>
                <c:pt idx="472">
                  <c:v>0.12162583149180403</c:v>
                </c:pt>
                <c:pt idx="473">
                  <c:v>0.12211803721209734</c:v>
                </c:pt>
                <c:pt idx="474">
                  <c:v>0.12264926788294167</c:v>
                </c:pt>
                <c:pt idx="475">
                  <c:v>0.12312533710205135</c:v>
                </c:pt>
                <c:pt idx="476">
                  <c:v>0.12376307914259838</c:v>
                </c:pt>
                <c:pt idx="477">
                  <c:v>0.12428456428658909</c:v>
                </c:pt>
                <c:pt idx="478">
                  <c:v>0.12466387982483237</c:v>
                </c:pt>
                <c:pt idx="479">
                  <c:v>0.12534503805699806</c:v>
                </c:pt>
                <c:pt idx="480">
                  <c:v>0.12598110695822298</c:v>
                </c:pt>
                <c:pt idx="481">
                  <c:v>0.1265425618458324</c:v>
                </c:pt>
                <c:pt idx="482">
                  <c:v>0.12704601604597401</c:v>
                </c:pt>
                <c:pt idx="483">
                  <c:v>0.12767687322699092</c:v>
                </c:pt>
                <c:pt idx="484">
                  <c:v>0.1281524800660567</c:v>
                </c:pt>
                <c:pt idx="485">
                  <c:v>0.12878442991587</c:v>
                </c:pt>
                <c:pt idx="486">
                  <c:v>0.12922033047130543</c:v>
                </c:pt>
                <c:pt idx="487">
                  <c:v>0.12988068376942899</c:v>
                </c:pt>
                <c:pt idx="488">
                  <c:v>0.13047961918949699</c:v>
                </c:pt>
                <c:pt idx="489">
                  <c:v>0.13109082345294901</c:v>
                </c:pt>
                <c:pt idx="490">
                  <c:v>0.1315093702901057</c:v>
                </c:pt>
                <c:pt idx="491">
                  <c:v>0.13204625610678439</c:v>
                </c:pt>
                <c:pt idx="492">
                  <c:v>0.13274339165101476</c:v>
                </c:pt>
                <c:pt idx="493">
                  <c:v>0.13340992634636545</c:v>
                </c:pt>
                <c:pt idx="494">
                  <c:v>0.13400356129190602</c:v>
                </c:pt>
                <c:pt idx="495">
                  <c:v>0.13440959092893234</c:v>
                </c:pt>
                <c:pt idx="496">
                  <c:v>0.1350314963742584</c:v>
                </c:pt>
                <c:pt idx="497">
                  <c:v>0.13567152808688859</c:v>
                </c:pt>
                <c:pt idx="498">
                  <c:v>0.13623463186803972</c:v>
                </c:pt>
                <c:pt idx="499">
                  <c:v>0.13699205252777774</c:v>
                </c:pt>
                <c:pt idx="500">
                  <c:v>0.1376385075516994</c:v>
                </c:pt>
                <c:pt idx="501">
                  <c:v>0.1381255354342697</c:v>
                </c:pt>
                <c:pt idx="502">
                  <c:v>0.13875736867880498</c:v>
                </c:pt>
                <c:pt idx="503">
                  <c:v>0.1394702071308104</c:v>
                </c:pt>
                <c:pt idx="504">
                  <c:v>0.13989558397799243</c:v>
                </c:pt>
                <c:pt idx="505">
                  <c:v>0.14065828775022077</c:v>
                </c:pt>
                <c:pt idx="506">
                  <c:v>0.14116825431957433</c:v>
                </c:pt>
                <c:pt idx="507">
                  <c:v>0.14170267323362465</c:v>
                </c:pt>
                <c:pt idx="508">
                  <c:v>0.14243878271546409</c:v>
                </c:pt>
                <c:pt idx="509">
                  <c:v>0.14301044833035839</c:v>
                </c:pt>
                <c:pt idx="510">
                  <c:v>0.14381103731907771</c:v>
                </c:pt>
                <c:pt idx="511">
                  <c:v>0.14440916459787745</c:v>
                </c:pt>
                <c:pt idx="512">
                  <c:v>0.14494136642519445</c:v>
                </c:pt>
                <c:pt idx="513">
                  <c:v>0.14546276740160599</c:v>
                </c:pt>
                <c:pt idx="514">
                  <c:v>0.1461871364698544</c:v>
                </c:pt>
                <c:pt idx="515">
                  <c:v>0.14677764858148007</c:v>
                </c:pt>
                <c:pt idx="516">
                  <c:v>0.14755608769684006</c:v>
                </c:pt>
                <c:pt idx="517">
                  <c:v>0.14819020445175771</c:v>
                </c:pt>
                <c:pt idx="518">
                  <c:v>0.14879598315751544</c:v>
                </c:pt>
                <c:pt idx="519">
                  <c:v>0.14950922913418438</c:v>
                </c:pt>
                <c:pt idx="520">
                  <c:v>0.14999056571061933</c:v>
                </c:pt>
                <c:pt idx="521">
                  <c:v>0.15070444355777782</c:v>
                </c:pt>
                <c:pt idx="522">
                  <c:v>0.151378077688722</c:v>
                </c:pt>
                <c:pt idx="523">
                  <c:v>0.15218298845859971</c:v>
                </c:pt>
                <c:pt idx="524">
                  <c:v>0.15269617123131271</c:v>
                </c:pt>
                <c:pt idx="525">
                  <c:v>0.15347285003462524</c:v>
                </c:pt>
                <c:pt idx="526">
                  <c:v>0.15404744496341358</c:v>
                </c:pt>
                <c:pt idx="527">
                  <c:v>0.15477018050240665</c:v>
                </c:pt>
                <c:pt idx="528">
                  <c:v>0.15542725220072282</c:v>
                </c:pt>
                <c:pt idx="529">
                  <c:v>0.15598655761399674</c:v>
                </c:pt>
                <c:pt idx="530">
                  <c:v>0.15682348255438311</c:v>
                </c:pt>
                <c:pt idx="531">
                  <c:v>0.1575418245905463</c:v>
                </c:pt>
                <c:pt idx="532">
                  <c:v>0.15816487529766279</c:v>
                </c:pt>
                <c:pt idx="533">
                  <c:v>0.15884529050739349</c:v>
                </c:pt>
                <c:pt idx="534">
                  <c:v>0.15949198405788961</c:v>
                </c:pt>
                <c:pt idx="535">
                  <c:v>0.16036694504378468</c:v>
                </c:pt>
                <c:pt idx="536">
                  <c:v>0.16096866956617256</c:v>
                </c:pt>
                <c:pt idx="537">
                  <c:v>0.16170920423260274</c:v>
                </c:pt>
                <c:pt idx="538">
                  <c:v>0.16238949765708499</c:v>
                </c:pt>
                <c:pt idx="539">
                  <c:v>0.1630788109600492</c:v>
                </c:pt>
                <c:pt idx="540">
                  <c:v>0.16372172501836921</c:v>
                </c:pt>
                <c:pt idx="541">
                  <c:v>0.16456263796532755</c:v>
                </c:pt>
                <c:pt idx="542">
                  <c:v>0.16524856569060675</c:v>
                </c:pt>
                <c:pt idx="543">
                  <c:v>0.16597493759029561</c:v>
                </c:pt>
                <c:pt idx="544">
                  <c:v>0.16669332131685327</c:v>
                </c:pt>
                <c:pt idx="545">
                  <c:v>0.16737005352911727</c:v>
                </c:pt>
                <c:pt idx="546">
                  <c:v>0.1682357193922743</c:v>
                </c:pt>
                <c:pt idx="547">
                  <c:v>0.16888969132786974</c:v>
                </c:pt>
                <c:pt idx="548">
                  <c:v>0.16951210401376801</c:v>
                </c:pt>
                <c:pt idx="549">
                  <c:v>0.17032295588416024</c:v>
                </c:pt>
                <c:pt idx="550">
                  <c:v>0.170997544629544</c:v>
                </c:pt>
                <c:pt idx="551">
                  <c:v>0.17182728019670057</c:v>
                </c:pt>
                <c:pt idx="552">
                  <c:v>0.172606265038695</c:v>
                </c:pt>
                <c:pt idx="553">
                  <c:v>0.17333739686486113</c:v>
                </c:pt>
                <c:pt idx="554">
                  <c:v>0.17412083189077079</c:v>
                </c:pt>
                <c:pt idx="555">
                  <c:v>0.17484152333823877</c:v>
                </c:pt>
                <c:pt idx="556">
                  <c:v>0.17563201543529305</c:v>
                </c:pt>
                <c:pt idx="557">
                  <c:v>0.17639060866616157</c:v>
                </c:pt>
                <c:pt idx="558">
                  <c:v>0.17722736302126857</c:v>
                </c:pt>
                <c:pt idx="559">
                  <c:v>0.17786246849719711</c:v>
                </c:pt>
                <c:pt idx="560">
                  <c:v>0.17865819409669331</c:v>
                </c:pt>
                <c:pt idx="561">
                  <c:v>0.17948172457863526</c:v>
                </c:pt>
                <c:pt idx="562">
                  <c:v>0.18021038320801808</c:v>
                </c:pt>
                <c:pt idx="563">
                  <c:v>0.18107694875594332</c:v>
                </c:pt>
                <c:pt idx="564">
                  <c:v>0.18181844524959656</c:v>
                </c:pt>
                <c:pt idx="565">
                  <c:v>0.18252932997222107</c:v>
                </c:pt>
                <c:pt idx="566">
                  <c:v>0.18330916971311523</c:v>
                </c:pt>
                <c:pt idx="567">
                  <c:v>0.18424934551760366</c:v>
                </c:pt>
                <c:pt idx="568">
                  <c:v>0.18491707168701133</c:v>
                </c:pt>
                <c:pt idx="569">
                  <c:v>0.18573040377865951</c:v>
                </c:pt>
                <c:pt idx="570">
                  <c:v>0.18646625485583837</c:v>
                </c:pt>
                <c:pt idx="571">
                  <c:v>0.18728996873778406</c:v>
                </c:pt>
                <c:pt idx="572">
                  <c:v>0.18816711524965521</c:v>
                </c:pt>
                <c:pt idx="573">
                  <c:v>0.18894663197252415</c:v>
                </c:pt>
                <c:pt idx="574">
                  <c:v>0.18974059374333732</c:v>
                </c:pt>
                <c:pt idx="575">
                  <c:v>0.19069589540492124</c:v>
                </c:pt>
                <c:pt idx="576">
                  <c:v>0.19135853230592551</c:v>
                </c:pt>
                <c:pt idx="577">
                  <c:v>0.1923737033008312</c:v>
                </c:pt>
                <c:pt idx="578">
                  <c:v>0.19303102049989826</c:v>
                </c:pt>
                <c:pt idx="579">
                  <c:v>0.19377624326917425</c:v>
                </c:pt>
                <c:pt idx="580">
                  <c:v>0.19474698973044732</c:v>
                </c:pt>
                <c:pt idx="581">
                  <c:v>0.1956940990112303</c:v>
                </c:pt>
                <c:pt idx="582">
                  <c:v>0.19647824199473651</c:v>
                </c:pt>
                <c:pt idx="583">
                  <c:v>0.19727172281985195</c:v>
                </c:pt>
                <c:pt idx="584">
                  <c:v>0.19819314438111424</c:v>
                </c:pt>
                <c:pt idx="585">
                  <c:v>0.19897703907868575</c:v>
                </c:pt>
                <c:pt idx="586">
                  <c:v>0.19970440856832208</c:v>
                </c:pt>
                <c:pt idx="587">
                  <c:v>0.20069591776135601</c:v>
                </c:pt>
                <c:pt idx="588">
                  <c:v>0.20162176107465965</c:v>
                </c:pt>
                <c:pt idx="589">
                  <c:v>0.20255869743062799</c:v>
                </c:pt>
                <c:pt idx="590">
                  <c:v>0.20337560150714476</c:v>
                </c:pt>
                <c:pt idx="591">
                  <c:v>0.20415342598755443</c:v>
                </c:pt>
                <c:pt idx="592">
                  <c:v>0.20491259181063406</c:v>
                </c:pt>
                <c:pt idx="593">
                  <c:v>0.20593899642057181</c:v>
                </c:pt>
                <c:pt idx="594">
                  <c:v>0.20681800101692607</c:v>
                </c:pt>
                <c:pt idx="595">
                  <c:v>0.20759150230460977</c:v>
                </c:pt>
                <c:pt idx="596">
                  <c:v>0.20863737049383674</c:v>
                </c:pt>
                <c:pt idx="597">
                  <c:v>0.20935131280012231</c:v>
                </c:pt>
                <c:pt idx="598">
                  <c:v>0.21036712794423548</c:v>
                </c:pt>
                <c:pt idx="599">
                  <c:v>0.21123503765216387</c:v>
                </c:pt>
                <c:pt idx="600">
                  <c:v>0.2122588596550895</c:v>
                </c:pt>
                <c:pt idx="601">
                  <c:v>0.21304610618936215</c:v>
                </c:pt>
                <c:pt idx="602">
                  <c:v>0.21405616099644828</c:v>
                </c:pt>
                <c:pt idx="603">
                  <c:v>0.21493526832292012</c:v>
                </c:pt>
                <c:pt idx="604">
                  <c:v>0.21585634967040532</c:v>
                </c:pt>
                <c:pt idx="605">
                  <c:v>0.21683514079557203</c:v>
                </c:pt>
                <c:pt idx="606">
                  <c:v>0.21769594371006482</c:v>
                </c:pt>
                <c:pt idx="607">
                  <c:v>0.21862475718050328</c:v>
                </c:pt>
                <c:pt idx="608">
                  <c:v>0.21952726072842133</c:v>
                </c:pt>
                <c:pt idx="609">
                  <c:v>0.22064248338025449</c:v>
                </c:pt>
                <c:pt idx="610">
                  <c:v>0.22139071441728825</c:v>
                </c:pt>
                <c:pt idx="611">
                  <c:v>0.22239885012561628</c:v>
                </c:pt>
                <c:pt idx="612">
                  <c:v>0.22333238104612632</c:v>
                </c:pt>
                <c:pt idx="613">
                  <c:v>0.22428191097444375</c:v>
                </c:pt>
                <c:pt idx="614">
                  <c:v>0.22533260896089594</c:v>
                </c:pt>
                <c:pt idx="615">
                  <c:v>0.22625263606049029</c:v>
                </c:pt>
                <c:pt idx="616">
                  <c:v>0.22726193883285531</c:v>
                </c:pt>
                <c:pt idx="617">
                  <c:v>0.22817085309220625</c:v>
                </c:pt>
                <c:pt idx="618">
                  <c:v>0.22924089615732535</c:v>
                </c:pt>
                <c:pt idx="619">
                  <c:v>0.23020623660149137</c:v>
                </c:pt>
                <c:pt idx="620">
                  <c:v>0.23100003025245874</c:v>
                </c:pt>
                <c:pt idx="621">
                  <c:v>0.23211511319242012</c:v>
                </c:pt>
                <c:pt idx="622">
                  <c:v>0.23307491925794052</c:v>
                </c:pt>
                <c:pt idx="623">
                  <c:v>0.23405001578995627</c:v>
                </c:pt>
                <c:pt idx="624">
                  <c:v>0.2349814563836865</c:v>
                </c:pt>
                <c:pt idx="625">
                  <c:v>0.23608217813863175</c:v>
                </c:pt>
                <c:pt idx="626">
                  <c:v>0.23717408340849699</c:v>
                </c:pt>
                <c:pt idx="627">
                  <c:v>0.23803650480117705</c:v>
                </c:pt>
                <c:pt idx="628">
                  <c:v>0.23911207992868888</c:v>
                </c:pt>
                <c:pt idx="629">
                  <c:v>0.24019464265715049</c:v>
                </c:pt>
                <c:pt idx="630">
                  <c:v>0.24113546210670733</c:v>
                </c:pt>
                <c:pt idx="631">
                  <c:v>0.24214789515151355</c:v>
                </c:pt>
                <c:pt idx="632">
                  <c:v>0.24317401266966718</c:v>
                </c:pt>
                <c:pt idx="633">
                  <c:v>0.24428571354318401</c:v>
                </c:pt>
                <c:pt idx="634">
                  <c:v>0.24534960965793257</c:v>
                </c:pt>
                <c:pt idx="635">
                  <c:v>0.24632921190358492</c:v>
                </c:pt>
                <c:pt idx="636">
                  <c:v>0.24737661417358545</c:v>
                </c:pt>
                <c:pt idx="637">
                  <c:v>0.24836973811509411</c:v>
                </c:pt>
                <c:pt idx="638">
                  <c:v>0.24942977362894048</c:v>
                </c:pt>
                <c:pt idx="639">
                  <c:v>0.25049915836955827</c:v>
                </c:pt>
                <c:pt idx="640">
                  <c:v>0.25159985624496378</c:v>
                </c:pt>
                <c:pt idx="641">
                  <c:v>0.2526077139166838</c:v>
                </c:pt>
                <c:pt idx="642">
                  <c:v>0.253706314049713</c:v>
                </c:pt>
                <c:pt idx="643">
                  <c:v>0.25476914306245951</c:v>
                </c:pt>
                <c:pt idx="644">
                  <c:v>0.25595692812670151</c:v>
                </c:pt>
                <c:pt idx="645">
                  <c:v>0.25687197666752581</c:v>
                </c:pt>
                <c:pt idx="646">
                  <c:v>0.25790377236327439</c:v>
                </c:pt>
                <c:pt idx="647">
                  <c:v>0.25901743139549982</c:v>
                </c:pt>
                <c:pt idx="648">
                  <c:v>0.26032018194890827</c:v>
                </c:pt>
                <c:pt idx="649">
                  <c:v>0.26138730496129808</c:v>
                </c:pt>
                <c:pt idx="650">
                  <c:v>0.2624042656235156</c:v>
                </c:pt>
                <c:pt idx="651">
                  <c:v>0.26369095912939899</c:v>
                </c:pt>
                <c:pt idx="652">
                  <c:v>0.26470597042570593</c:v>
                </c:pt>
                <c:pt idx="653">
                  <c:v>0.26565296346208711</c:v>
                </c:pt>
                <c:pt idx="654">
                  <c:v>0.26686852019099938</c:v>
                </c:pt>
                <c:pt idx="655">
                  <c:v>0.2681068268176709</c:v>
                </c:pt>
                <c:pt idx="656">
                  <c:v>0.26904636030002932</c:v>
                </c:pt>
                <c:pt idx="657">
                  <c:v>0.27041948359865242</c:v>
                </c:pt>
                <c:pt idx="658">
                  <c:v>0.27134980242669976</c:v>
                </c:pt>
                <c:pt idx="659">
                  <c:v>0.27246204299986515</c:v>
                </c:pt>
                <c:pt idx="660">
                  <c:v>0.27366137728631534</c:v>
                </c:pt>
                <c:pt idx="661">
                  <c:v>0.27492949500661862</c:v>
                </c:pt>
                <c:pt idx="662">
                  <c:v>0.27596310688368447</c:v>
                </c:pt>
                <c:pt idx="663">
                  <c:v>0.27702560214272764</c:v>
                </c:pt>
                <c:pt idx="664">
                  <c:v>0.2782790430111679</c:v>
                </c:pt>
                <c:pt idx="665">
                  <c:v>0.27936441821860414</c:v>
                </c:pt>
                <c:pt idx="666">
                  <c:v>0.28064537624672226</c:v>
                </c:pt>
                <c:pt idx="667">
                  <c:v>0.28185758757925072</c:v>
                </c:pt>
                <c:pt idx="668">
                  <c:v>0.28298996570188473</c:v>
                </c:pt>
                <c:pt idx="669">
                  <c:v>0.28420953910223534</c:v>
                </c:pt>
                <c:pt idx="670">
                  <c:v>0.28525888901975144</c:v>
                </c:pt>
                <c:pt idx="671">
                  <c:v>0.28649731144565882</c:v>
                </c:pt>
                <c:pt idx="672">
                  <c:v>0.28776190887289632</c:v>
                </c:pt>
                <c:pt idx="673">
                  <c:v>0.28887444304604376</c:v>
                </c:pt>
                <c:pt idx="674">
                  <c:v>0.29019288021126682</c:v>
                </c:pt>
                <c:pt idx="675">
                  <c:v>0.29144095911623497</c:v>
                </c:pt>
                <c:pt idx="676">
                  <c:v>0.29267416501006321</c:v>
                </c:pt>
                <c:pt idx="677">
                  <c:v>0.29363318364323576</c:v>
                </c:pt>
                <c:pt idx="678">
                  <c:v>0.2950332007675473</c:v>
                </c:pt>
                <c:pt idx="679">
                  <c:v>0.29621968138602611</c:v>
                </c:pt>
                <c:pt idx="680">
                  <c:v>0.29747313775286172</c:v>
                </c:pt>
                <c:pt idx="681">
                  <c:v>0.29875407912333785</c:v>
                </c:pt>
                <c:pt idx="682">
                  <c:v>0.29989969525377114</c:v>
                </c:pt>
                <c:pt idx="683">
                  <c:v>0.30126687940140912</c:v>
                </c:pt>
                <c:pt idx="684">
                  <c:v>0.30250875682439998</c:v>
                </c:pt>
                <c:pt idx="685">
                  <c:v>0.30378088478168414</c:v>
                </c:pt>
                <c:pt idx="686">
                  <c:v>0.30497634453294042</c:v>
                </c:pt>
                <c:pt idx="687">
                  <c:v>0.30619640358850497</c:v>
                </c:pt>
                <c:pt idx="688">
                  <c:v>0.30755689920929269</c:v>
                </c:pt>
                <c:pt idx="689">
                  <c:v>0.30885403965674241</c:v>
                </c:pt>
                <c:pt idx="690">
                  <c:v>0.31008480194271359</c:v>
                </c:pt>
                <c:pt idx="691">
                  <c:v>0.31142650432942653</c:v>
                </c:pt>
                <c:pt idx="692">
                  <c:v>0.31270631232938939</c:v>
                </c:pt>
                <c:pt idx="693">
                  <c:v>0.31395473970530513</c:v>
                </c:pt>
                <c:pt idx="694">
                  <c:v>0.31495478422001572</c:v>
                </c:pt>
                <c:pt idx="695">
                  <c:v>0.31662735038640288</c:v>
                </c:pt>
                <c:pt idx="696">
                  <c:v>0.31778843171732141</c:v>
                </c:pt>
                <c:pt idx="697">
                  <c:v>0.31912334197551989</c:v>
                </c:pt>
                <c:pt idx="698">
                  <c:v>0.32044053867355116</c:v>
                </c:pt>
                <c:pt idx="699">
                  <c:v>0.3220465420737138</c:v>
                </c:pt>
                <c:pt idx="700">
                  <c:v>0.32305040443793964</c:v>
                </c:pt>
                <c:pt idx="701">
                  <c:v>0.32447392377774437</c:v>
                </c:pt>
                <c:pt idx="702">
                  <c:v>0.32576859560412164</c:v>
                </c:pt>
                <c:pt idx="703">
                  <c:v>0.32699993067748689</c:v>
                </c:pt>
                <c:pt idx="704">
                  <c:v>0.32845632475755587</c:v>
                </c:pt>
                <c:pt idx="705">
                  <c:v>0.32993072160329912</c:v>
                </c:pt>
                <c:pt idx="706">
                  <c:v>0.33108674397283983</c:v>
                </c:pt>
                <c:pt idx="707">
                  <c:v>0.3326632681233726</c:v>
                </c:pt>
                <c:pt idx="708">
                  <c:v>0.33382510306107893</c:v>
                </c:pt>
                <c:pt idx="709">
                  <c:v>0.33523771204104202</c:v>
                </c:pt>
                <c:pt idx="710">
                  <c:v>0.33654347956715791</c:v>
                </c:pt>
                <c:pt idx="711">
                  <c:v>0.33803413589205644</c:v>
                </c:pt>
                <c:pt idx="712">
                  <c:v>0.3394645887670093</c:v>
                </c:pt>
                <c:pt idx="713">
                  <c:v>0.34090695544183847</c:v>
                </c:pt>
                <c:pt idx="714">
                  <c:v>0.34243403191483957</c:v>
                </c:pt>
                <c:pt idx="715">
                  <c:v>0.34362544243268128</c:v>
                </c:pt>
                <c:pt idx="716">
                  <c:v>0.34514943474032589</c:v>
                </c:pt>
                <c:pt idx="717">
                  <c:v>0.34640611883093447</c:v>
                </c:pt>
                <c:pt idx="718">
                  <c:v>0.34797946894577414</c:v>
                </c:pt>
                <c:pt idx="719">
                  <c:v>0.34935283257414612</c:v>
                </c:pt>
                <c:pt idx="720">
                  <c:v>0.35086696820326752</c:v>
                </c:pt>
                <c:pt idx="721">
                  <c:v>0.35218354306819749</c:v>
                </c:pt>
                <c:pt idx="722">
                  <c:v>0.35368930290174289</c:v>
                </c:pt>
                <c:pt idx="723">
                  <c:v>0.3551065501843586</c:v>
                </c:pt>
                <c:pt idx="724">
                  <c:v>0.35655130139406777</c:v>
                </c:pt>
                <c:pt idx="725">
                  <c:v>0.35797412850635935</c:v>
                </c:pt>
                <c:pt idx="726">
                  <c:v>0.3594439527440933</c:v>
                </c:pt>
                <c:pt idx="727">
                  <c:v>0.36093557957740663</c:v>
                </c:pt>
                <c:pt idx="728">
                  <c:v>0.36221787172362441</c:v>
                </c:pt>
                <c:pt idx="729">
                  <c:v>0.3638121468971644</c:v>
                </c:pt>
                <c:pt idx="730">
                  <c:v>0.3652855200594336</c:v>
                </c:pt>
                <c:pt idx="731">
                  <c:v>0.36679693891873177</c:v>
                </c:pt>
                <c:pt idx="732">
                  <c:v>0.36825267293016983</c:v>
                </c:pt>
                <c:pt idx="733">
                  <c:v>0.36976015229555081</c:v>
                </c:pt>
                <c:pt idx="734">
                  <c:v>0.37127994871329184</c:v>
                </c:pt>
                <c:pt idx="735">
                  <c:v>0.3727943256283115</c:v>
                </c:pt>
                <c:pt idx="736">
                  <c:v>0.37424617948194783</c:v>
                </c:pt>
                <c:pt idx="737">
                  <c:v>0.37582084746183636</c:v>
                </c:pt>
                <c:pt idx="738">
                  <c:v>0.37737262375182451</c:v>
                </c:pt>
                <c:pt idx="739">
                  <c:v>0.37889808328188251</c:v>
                </c:pt>
                <c:pt idx="740">
                  <c:v>0.38033509272798116</c:v>
                </c:pt>
                <c:pt idx="741">
                  <c:v>0.38183046301199441</c:v>
                </c:pt>
                <c:pt idx="742">
                  <c:v>0.38364096380162144</c:v>
                </c:pt>
                <c:pt idx="743">
                  <c:v>0.38514207501025621</c:v>
                </c:pt>
                <c:pt idx="744">
                  <c:v>0.38655596729690123</c:v>
                </c:pt>
                <c:pt idx="745">
                  <c:v>0.3882725335660609</c:v>
                </c:pt>
                <c:pt idx="746">
                  <c:v>0.38990920196763051</c:v>
                </c:pt>
                <c:pt idx="747">
                  <c:v>0.39131838089681398</c:v>
                </c:pt>
                <c:pt idx="748">
                  <c:v>0.39294411424399889</c:v>
                </c:pt>
                <c:pt idx="749">
                  <c:v>0.39445101714466019</c:v>
                </c:pt>
                <c:pt idx="750">
                  <c:v>0.39599781197926703</c:v>
                </c:pt>
                <c:pt idx="751">
                  <c:v>0.39751172812314312</c:v>
                </c:pt>
                <c:pt idx="752">
                  <c:v>0.39916486244640864</c:v>
                </c:pt>
                <c:pt idx="753">
                  <c:v>0.40081708706383262</c:v>
                </c:pt>
                <c:pt idx="754">
                  <c:v>0.40254482983475837</c:v>
                </c:pt>
                <c:pt idx="755">
                  <c:v>0.4040398846129688</c:v>
                </c:pt>
                <c:pt idx="756">
                  <c:v>0.4055175682466084</c:v>
                </c:pt>
                <c:pt idx="757">
                  <c:v>0.40732631782804674</c:v>
                </c:pt>
                <c:pt idx="758">
                  <c:v>0.40887056319379245</c:v>
                </c:pt>
                <c:pt idx="759">
                  <c:v>0.4106533759243769</c:v>
                </c:pt>
                <c:pt idx="760">
                  <c:v>0.41232350459424671</c:v>
                </c:pt>
                <c:pt idx="761">
                  <c:v>0.41388452102164702</c:v>
                </c:pt>
                <c:pt idx="762">
                  <c:v>0.4154083262685298</c:v>
                </c:pt>
                <c:pt idx="763">
                  <c:v>0.41732854314042472</c:v>
                </c:pt>
                <c:pt idx="764">
                  <c:v>0.41895468243634748</c:v>
                </c:pt>
                <c:pt idx="765">
                  <c:v>0.42074376444867428</c:v>
                </c:pt>
                <c:pt idx="766">
                  <c:v>0.4222028362130385</c:v>
                </c:pt>
                <c:pt idx="767">
                  <c:v>0.42388879800821572</c:v>
                </c:pt>
                <c:pt idx="768">
                  <c:v>0.42556029735602091</c:v>
                </c:pt>
                <c:pt idx="769">
                  <c:v>0.42731744602119026</c:v>
                </c:pt>
                <c:pt idx="770">
                  <c:v>0.42902051751126291</c:v>
                </c:pt>
                <c:pt idx="771">
                  <c:v>0.4305100303264866</c:v>
                </c:pt>
                <c:pt idx="772">
                  <c:v>0.43235087520968968</c:v>
                </c:pt>
                <c:pt idx="773">
                  <c:v>0.43414304289616479</c:v>
                </c:pt>
                <c:pt idx="774">
                  <c:v>0.43573738611358026</c:v>
                </c:pt>
                <c:pt idx="775">
                  <c:v>0.43737799058183841</c:v>
                </c:pt>
                <c:pt idx="776">
                  <c:v>0.43947845426297788</c:v>
                </c:pt>
                <c:pt idx="777">
                  <c:v>0.44113231836105349</c:v>
                </c:pt>
                <c:pt idx="778">
                  <c:v>0.44286584407202928</c:v>
                </c:pt>
                <c:pt idx="779">
                  <c:v>0.44442934183364857</c:v>
                </c:pt>
                <c:pt idx="780">
                  <c:v>0.44616121957533939</c:v>
                </c:pt>
                <c:pt idx="781">
                  <c:v>0.44812687346809232</c:v>
                </c:pt>
                <c:pt idx="782">
                  <c:v>0.44978560017432401</c:v>
                </c:pt>
                <c:pt idx="783">
                  <c:v>0.45179041059780001</c:v>
                </c:pt>
                <c:pt idx="784">
                  <c:v>0.45343671613349001</c:v>
                </c:pt>
                <c:pt idx="785">
                  <c:v>0.45524597716745846</c:v>
                </c:pt>
                <c:pt idx="786">
                  <c:v>0.45683103082675991</c:v>
                </c:pt>
                <c:pt idx="787">
                  <c:v>0.45885396997930344</c:v>
                </c:pt>
                <c:pt idx="788">
                  <c:v>0.46062132448375526</c:v>
                </c:pt>
                <c:pt idx="789">
                  <c:v>0.46234250968940627</c:v>
                </c:pt>
                <c:pt idx="790">
                  <c:v>0.46419222618606504</c:v>
                </c:pt>
                <c:pt idx="791">
                  <c:v>0.46620109180393554</c:v>
                </c:pt>
                <c:pt idx="792">
                  <c:v>0.46801290811350732</c:v>
                </c:pt>
                <c:pt idx="793">
                  <c:v>0.46985086167542101</c:v>
                </c:pt>
                <c:pt idx="794">
                  <c:v>0.47153447279037458</c:v>
                </c:pt>
                <c:pt idx="795">
                  <c:v>0.47326648224898682</c:v>
                </c:pt>
                <c:pt idx="796">
                  <c:v>0.47529670583168598</c:v>
                </c:pt>
                <c:pt idx="797">
                  <c:v>0.47724913355859261</c:v>
                </c:pt>
                <c:pt idx="798">
                  <c:v>0.47918902268939956</c:v>
                </c:pt>
                <c:pt idx="799">
                  <c:v>0.48086695897325388</c:v>
                </c:pt>
                <c:pt idx="800">
                  <c:v>0.48269902214864302</c:v>
                </c:pt>
                <c:pt idx="801">
                  <c:v>0.48467395244326472</c:v>
                </c:pt>
                <c:pt idx="802">
                  <c:v>0.48662955607392278</c:v>
                </c:pt>
                <c:pt idx="803">
                  <c:v>0.48848504499639522</c:v>
                </c:pt>
                <c:pt idx="804">
                  <c:v>0.49043330040533589</c:v>
                </c:pt>
                <c:pt idx="805">
                  <c:v>0.49227569248411851</c:v>
                </c:pt>
                <c:pt idx="806">
                  <c:v>0.49420682290476564</c:v>
                </c:pt>
                <c:pt idx="807">
                  <c:v>0.49587724982778336</c:v>
                </c:pt>
                <c:pt idx="808">
                  <c:v>0.49791998840208063</c:v>
                </c:pt>
                <c:pt idx="809">
                  <c:v>0.49997324126482501</c:v>
                </c:pt>
                <c:pt idx="810">
                  <c:v>0.50183947829133702</c:v>
                </c:pt>
                <c:pt idx="811">
                  <c:v>0.50380628684495976</c:v>
                </c:pt>
                <c:pt idx="812">
                  <c:v>0.50569875052695745</c:v>
                </c:pt>
                <c:pt idx="813">
                  <c:v>0.50781084467636828</c:v>
                </c:pt>
                <c:pt idx="814">
                  <c:v>0.50964704061992261</c:v>
                </c:pt>
                <c:pt idx="815">
                  <c:v>0.51154931117189628</c:v>
                </c:pt>
                <c:pt idx="816">
                  <c:v>0.51369294963398993</c:v>
                </c:pt>
                <c:pt idx="817">
                  <c:v>0.51562363879523798</c:v>
                </c:pt>
                <c:pt idx="818">
                  <c:v>0.51764718618185623</c:v>
                </c:pt>
                <c:pt idx="819">
                  <c:v>0.51974842930714649</c:v>
                </c:pt>
                <c:pt idx="820">
                  <c:v>0.52164546967136283</c:v>
                </c:pt>
                <c:pt idx="821">
                  <c:v>0.52370428601160879</c:v>
                </c:pt>
                <c:pt idx="822">
                  <c:v>0.52576536555170406</c:v>
                </c:pt>
                <c:pt idx="823">
                  <c:v>0.52764151125207925</c:v>
                </c:pt>
                <c:pt idx="824">
                  <c:v>0.52964802905963648</c:v>
                </c:pt>
                <c:pt idx="825">
                  <c:v>0.53183292115765612</c:v>
                </c:pt>
                <c:pt idx="826">
                  <c:v>0.53371474746566849</c:v>
                </c:pt>
                <c:pt idx="827">
                  <c:v>0.53585386538933122</c:v>
                </c:pt>
                <c:pt idx="828">
                  <c:v>0.5379339080703166</c:v>
                </c:pt>
                <c:pt idx="829">
                  <c:v>0.539942424386193</c:v>
                </c:pt>
                <c:pt idx="830">
                  <c:v>0.54222941495030563</c:v>
                </c:pt>
                <c:pt idx="831">
                  <c:v>0.54397384536166893</c:v>
                </c:pt>
                <c:pt idx="832">
                  <c:v>0.54627371145483505</c:v>
                </c:pt>
                <c:pt idx="833">
                  <c:v>0.54829745829977983</c:v>
                </c:pt>
                <c:pt idx="834">
                  <c:v>0.55021893970180458</c:v>
                </c:pt>
                <c:pt idx="835">
                  <c:v>0.55238841370139025</c:v>
                </c:pt>
                <c:pt idx="836">
                  <c:v>0.5545394950741106</c:v>
                </c:pt>
                <c:pt idx="837">
                  <c:v>0.55654379858049219</c:v>
                </c:pt>
                <c:pt idx="838">
                  <c:v>0.55889560371591418</c:v>
                </c:pt>
                <c:pt idx="839">
                  <c:v>0.56116967171048993</c:v>
                </c:pt>
                <c:pt idx="840">
                  <c:v>0.56297715727894104</c:v>
                </c:pt>
                <c:pt idx="841">
                  <c:v>0.56509909912050382</c:v>
                </c:pt>
                <c:pt idx="842">
                  <c:v>0.56739070616879428</c:v>
                </c:pt>
                <c:pt idx="843">
                  <c:v>0.56948064509170881</c:v>
                </c:pt>
                <c:pt idx="844">
                  <c:v>0.57162343054130271</c:v>
                </c:pt>
                <c:pt idx="845">
                  <c:v>0.57385227115367721</c:v>
                </c:pt>
                <c:pt idx="846">
                  <c:v>0.57600202529886424</c:v>
                </c:pt>
                <c:pt idx="847">
                  <c:v>0.5782158863307314</c:v>
                </c:pt>
                <c:pt idx="848">
                  <c:v>0.580334569086841</c:v>
                </c:pt>
                <c:pt idx="849">
                  <c:v>0.58236745913836641</c:v>
                </c:pt>
                <c:pt idx="850">
                  <c:v>0.58466804228994906</c:v>
                </c:pt>
                <c:pt idx="851">
                  <c:v>0.58697193732963004</c:v>
                </c:pt>
                <c:pt idx="852">
                  <c:v>0.58899276952869506</c:v>
                </c:pt>
                <c:pt idx="853">
                  <c:v>0.59165118389159854</c:v>
                </c:pt>
                <c:pt idx="854">
                  <c:v>0.59369524390582962</c:v>
                </c:pt>
                <c:pt idx="855">
                  <c:v>0.59580333804182217</c:v>
                </c:pt>
                <c:pt idx="856">
                  <c:v>0.59805091700282953</c:v>
                </c:pt>
                <c:pt idx="857">
                  <c:v>0.60038403147483765</c:v>
                </c:pt>
                <c:pt idx="858">
                  <c:v>0.60250841912642805</c:v>
                </c:pt>
                <c:pt idx="859">
                  <c:v>0.60497914660870111</c:v>
                </c:pt>
                <c:pt idx="860">
                  <c:v>0.60707948430514191</c:v>
                </c:pt>
                <c:pt idx="861">
                  <c:v>0.60918654533153827</c:v>
                </c:pt>
                <c:pt idx="862">
                  <c:v>0.61150798403586026</c:v>
                </c:pt>
                <c:pt idx="863">
                  <c:v>0.61390854249815874</c:v>
                </c:pt>
                <c:pt idx="864">
                  <c:v>0.61608017928046543</c:v>
                </c:pt>
                <c:pt idx="865">
                  <c:v>0.61831532542667778</c:v>
                </c:pt>
                <c:pt idx="866">
                  <c:v>0.62084698996247378</c:v>
                </c:pt>
                <c:pt idx="867">
                  <c:v>0.62321030989519177</c:v>
                </c:pt>
                <c:pt idx="868">
                  <c:v>0.62533115446374299</c:v>
                </c:pt>
                <c:pt idx="869">
                  <c:v>0.62789410863849382</c:v>
                </c:pt>
                <c:pt idx="870">
                  <c:v>0.63010919987118563</c:v>
                </c:pt>
                <c:pt idx="871">
                  <c:v>0.6323035805948134</c:v>
                </c:pt>
                <c:pt idx="872">
                  <c:v>0.63462572197354794</c:v>
                </c:pt>
                <c:pt idx="873">
                  <c:v>0.63708357690261652</c:v>
                </c:pt>
                <c:pt idx="874">
                  <c:v>0.63951560075822922</c:v>
                </c:pt>
                <c:pt idx="875">
                  <c:v>0.64180972739745523</c:v>
                </c:pt>
                <c:pt idx="876">
                  <c:v>0.64446409815814165</c:v>
                </c:pt>
                <c:pt idx="877">
                  <c:v>0.64670308810882515</c:v>
                </c:pt>
                <c:pt idx="878">
                  <c:v>0.64895536579861468</c:v>
                </c:pt>
                <c:pt idx="879">
                  <c:v>0.65119087325712122</c:v>
                </c:pt>
                <c:pt idx="880">
                  <c:v>0.65384447274435176</c:v>
                </c:pt>
                <c:pt idx="881">
                  <c:v>0.65597347375061343</c:v>
                </c:pt>
                <c:pt idx="882">
                  <c:v>0.65836365624643545</c:v>
                </c:pt>
                <c:pt idx="883">
                  <c:v>0.66090459318246242</c:v>
                </c:pt>
                <c:pt idx="884">
                  <c:v>0.66332753148938295</c:v>
                </c:pt>
                <c:pt idx="885">
                  <c:v>0.6658367430778287</c:v>
                </c:pt>
                <c:pt idx="886">
                  <c:v>0.66828717758827871</c:v>
                </c:pt>
                <c:pt idx="887">
                  <c:v>0.67061694864099031</c:v>
                </c:pt>
                <c:pt idx="888">
                  <c:v>0.67304113433590185</c:v>
                </c:pt>
                <c:pt idx="889">
                  <c:v>0.67564182150254859</c:v>
                </c:pt>
                <c:pt idx="890">
                  <c:v>0.67799178094998291</c:v>
                </c:pt>
                <c:pt idx="891">
                  <c:v>0.68061434971668244</c:v>
                </c:pt>
                <c:pt idx="892">
                  <c:v>0.68302230557047594</c:v>
                </c:pt>
                <c:pt idx="893">
                  <c:v>0.68551611600844842</c:v>
                </c:pt>
                <c:pt idx="894">
                  <c:v>0.68807673450688378</c:v>
                </c:pt>
                <c:pt idx="895">
                  <c:v>0.69064449902116665</c:v>
                </c:pt>
                <c:pt idx="896">
                  <c:v>0.69317892373569867</c:v>
                </c:pt>
                <c:pt idx="897">
                  <c:v>0.69569036381384319</c:v>
                </c:pt>
                <c:pt idx="898">
                  <c:v>0.69798147689782919</c:v>
                </c:pt>
                <c:pt idx="899">
                  <c:v>0.70059083835868596</c:v>
                </c:pt>
                <c:pt idx="900">
                  <c:v>0.70307786354616231</c:v>
                </c:pt>
                <c:pt idx="901">
                  <c:v>0.70558277053865803</c:v>
                </c:pt>
                <c:pt idx="902">
                  <c:v>0.7082742283931478</c:v>
                </c:pt>
                <c:pt idx="903">
                  <c:v>0.71081244664511678</c:v>
                </c:pt>
                <c:pt idx="904">
                  <c:v>0.7134970708084778</c:v>
                </c:pt>
                <c:pt idx="905">
                  <c:v>0.71585001662551495</c:v>
                </c:pt>
                <c:pt idx="906">
                  <c:v>0.71860746081680849</c:v>
                </c:pt>
                <c:pt idx="907">
                  <c:v>0.72096953933117591</c:v>
                </c:pt>
                <c:pt idx="908">
                  <c:v>0.72349258959559293</c:v>
                </c:pt>
                <c:pt idx="909">
                  <c:v>0.7262950997651445</c:v>
                </c:pt>
                <c:pt idx="910">
                  <c:v>0.72889307272294579</c:v>
                </c:pt>
                <c:pt idx="911">
                  <c:v>0.73147059233009593</c:v>
                </c:pt>
                <c:pt idx="912">
                  <c:v>0.73404774992561161</c:v>
                </c:pt>
                <c:pt idx="913">
                  <c:v>0.73673658032635592</c:v>
                </c:pt>
                <c:pt idx="914">
                  <c:v>0.73940409007699881</c:v>
                </c:pt>
                <c:pt idx="915">
                  <c:v>0.7421867621999455</c:v>
                </c:pt>
                <c:pt idx="916">
                  <c:v>0.74485855819528901</c:v>
                </c:pt>
                <c:pt idx="917">
                  <c:v>0.74731263604075271</c:v>
                </c:pt>
                <c:pt idx="918">
                  <c:v>0.75008902744163519</c:v>
                </c:pt>
                <c:pt idx="919">
                  <c:v>0.75267828758076571</c:v>
                </c:pt>
                <c:pt idx="920">
                  <c:v>0.75525095711843826</c:v>
                </c:pt>
                <c:pt idx="921">
                  <c:v>0.75791537344237991</c:v>
                </c:pt>
                <c:pt idx="922">
                  <c:v>0.76058295466769299</c:v>
                </c:pt>
                <c:pt idx="923">
                  <c:v>0.76348198113680676</c:v>
                </c:pt>
                <c:pt idx="924">
                  <c:v>0.76613489516944022</c:v>
                </c:pt>
                <c:pt idx="925">
                  <c:v>0.76872795556255014</c:v>
                </c:pt>
                <c:pt idx="926">
                  <c:v>0.77142246759028998</c:v>
                </c:pt>
                <c:pt idx="927">
                  <c:v>0.77410896325397704</c:v>
                </c:pt>
                <c:pt idx="928">
                  <c:v>0.77696603953203625</c:v>
                </c:pt>
                <c:pt idx="929">
                  <c:v>0.77981276412997769</c:v>
                </c:pt>
                <c:pt idx="930">
                  <c:v>0.78259408198035207</c:v>
                </c:pt>
                <c:pt idx="931">
                  <c:v>0.7850317912427156</c:v>
                </c:pt>
                <c:pt idx="932">
                  <c:v>0.7879622138035951</c:v>
                </c:pt>
                <c:pt idx="933">
                  <c:v>0.79074715527645767</c:v>
                </c:pt>
                <c:pt idx="934">
                  <c:v>0.79345872325167677</c:v>
                </c:pt>
                <c:pt idx="935">
                  <c:v>0.79613657979650376</c:v>
                </c:pt>
                <c:pt idx="936">
                  <c:v>0.7989096402050444</c:v>
                </c:pt>
                <c:pt idx="937">
                  <c:v>0.80162571999821741</c:v>
                </c:pt>
                <c:pt idx="938">
                  <c:v>0.80452797817374799</c:v>
                </c:pt>
                <c:pt idx="939">
                  <c:v>0.80732822120612802</c:v>
                </c:pt>
                <c:pt idx="940">
                  <c:v>0.81037964879660829</c:v>
                </c:pt>
                <c:pt idx="941">
                  <c:v>0.81281544862315402</c:v>
                </c:pt>
                <c:pt idx="942">
                  <c:v>0.81574090084046169</c:v>
                </c:pt>
                <c:pt idx="943">
                  <c:v>0.81872752157990369</c:v>
                </c:pt>
                <c:pt idx="944">
                  <c:v>0.82150031869953888</c:v>
                </c:pt>
                <c:pt idx="945">
                  <c:v>0.82450114528408425</c:v>
                </c:pt>
                <c:pt idx="946">
                  <c:v>0.8272596191449062</c:v>
                </c:pt>
                <c:pt idx="947">
                  <c:v>0.8300098328200044</c:v>
                </c:pt>
                <c:pt idx="948">
                  <c:v>0.83304296532401167</c:v>
                </c:pt>
                <c:pt idx="949">
                  <c:v>0.8357008606481765</c:v>
                </c:pt>
                <c:pt idx="950">
                  <c:v>0.8388258110103568</c:v>
                </c:pt>
                <c:pt idx="951">
                  <c:v>0.84147925185501948</c:v>
                </c:pt>
                <c:pt idx="952">
                  <c:v>0.8442688613532352</c:v>
                </c:pt>
                <c:pt idx="953">
                  <c:v>0.84748732215266931</c:v>
                </c:pt>
                <c:pt idx="954">
                  <c:v>0.85016065787759898</c:v>
                </c:pt>
                <c:pt idx="955">
                  <c:v>0.85345343262889384</c:v>
                </c:pt>
                <c:pt idx="956">
                  <c:v>0.85618915798402428</c:v>
                </c:pt>
                <c:pt idx="957">
                  <c:v>0.85903747799707575</c:v>
                </c:pt>
                <c:pt idx="958">
                  <c:v>0.86194640619874852</c:v>
                </c:pt>
                <c:pt idx="959">
                  <c:v>0.86507670484636323</c:v>
                </c:pt>
                <c:pt idx="960">
                  <c:v>0.86798110492387326</c:v>
                </c:pt>
                <c:pt idx="961">
                  <c:v>0.87090553064187215</c:v>
                </c:pt>
                <c:pt idx="962">
                  <c:v>0.87355063443761094</c:v>
                </c:pt>
                <c:pt idx="963">
                  <c:v>0.8768100059750068</c:v>
                </c:pt>
                <c:pt idx="964">
                  <c:v>0.87974675189467177</c:v>
                </c:pt>
                <c:pt idx="965">
                  <c:v>0.88278376006390602</c:v>
                </c:pt>
                <c:pt idx="966">
                  <c:v>0.88598332907674515</c:v>
                </c:pt>
                <c:pt idx="967">
                  <c:v>0.88892460850396593</c:v>
                </c:pt>
                <c:pt idx="968">
                  <c:v>0.89171223764310226</c:v>
                </c:pt>
                <c:pt idx="969">
                  <c:v>0.89480505601849214</c:v>
                </c:pt>
                <c:pt idx="970">
                  <c:v>0.89781899688127353</c:v>
                </c:pt>
                <c:pt idx="971">
                  <c:v>0.90108935720944761</c:v>
                </c:pt>
                <c:pt idx="972">
                  <c:v>0.90402272770787451</c:v>
                </c:pt>
                <c:pt idx="973">
                  <c:v>0.90701268005832902</c:v>
                </c:pt>
                <c:pt idx="974">
                  <c:v>0.90998651266951303</c:v>
                </c:pt>
                <c:pt idx="975">
                  <c:v>0.91302594992710406</c:v>
                </c:pt>
                <c:pt idx="976">
                  <c:v>0.91623498519379221</c:v>
                </c:pt>
                <c:pt idx="977">
                  <c:v>0.91921925605931354</c:v>
                </c:pt>
                <c:pt idx="978">
                  <c:v>0.92194535134048028</c:v>
                </c:pt>
                <c:pt idx="979">
                  <c:v>0.92526973808123969</c:v>
                </c:pt>
                <c:pt idx="980">
                  <c:v>0.92853023180270455</c:v>
                </c:pt>
                <c:pt idx="981">
                  <c:v>0.93156478775320606</c:v>
                </c:pt>
                <c:pt idx="982">
                  <c:v>0.93467590140833134</c:v>
                </c:pt>
                <c:pt idx="983">
                  <c:v>0.93787184347097785</c:v>
                </c:pt>
                <c:pt idx="984">
                  <c:v>0.9409615823713996</c:v>
                </c:pt>
                <c:pt idx="985">
                  <c:v>0.94410402776726488</c:v>
                </c:pt>
                <c:pt idx="986">
                  <c:v>0.94705824729369692</c:v>
                </c:pt>
                <c:pt idx="987">
                  <c:v>0.95029807806334421</c:v>
                </c:pt>
                <c:pt idx="988">
                  <c:v>0.95354672216642267</c:v>
                </c:pt>
                <c:pt idx="989">
                  <c:v>0.95667585167078406</c:v>
                </c:pt>
                <c:pt idx="990">
                  <c:v>0.95963892912196502</c:v>
                </c:pt>
                <c:pt idx="991">
                  <c:v>0.96267505429327205</c:v>
                </c:pt>
                <c:pt idx="992">
                  <c:v>0.96612890368580873</c:v>
                </c:pt>
                <c:pt idx="993">
                  <c:v>0.96937889502856478</c:v>
                </c:pt>
                <c:pt idx="994">
                  <c:v>0.97260359077848291</c:v>
                </c:pt>
                <c:pt idx="995">
                  <c:v>0.97547661887052128</c:v>
                </c:pt>
                <c:pt idx="996">
                  <c:v>0.97874224571771906</c:v>
                </c:pt>
                <c:pt idx="997">
                  <c:v>0.98213807746126847</c:v>
                </c:pt>
                <c:pt idx="998">
                  <c:v>0.98522317372060531</c:v>
                </c:pt>
                <c:pt idx="999">
                  <c:v>0.98864145084345345</c:v>
                </c:pt>
                <c:pt idx="1000">
                  <c:v>0.99193671140592876</c:v>
                </c:pt>
                <c:pt idx="1001">
                  <c:v>0.99501624996260007</c:v>
                </c:pt>
                <c:pt idx="1002">
                  <c:v>0.99818273454657813</c:v>
                </c:pt>
                <c:pt idx="1003">
                  <c:v>1.0017153024195897</c:v>
                </c:pt>
                <c:pt idx="1004">
                  <c:v>1.0046715875720698</c:v>
                </c:pt>
                <c:pt idx="1005">
                  <c:v>1.0081852892232279</c:v>
                </c:pt>
                <c:pt idx="1006">
                  <c:v>1.0112805645711629</c:v>
                </c:pt>
                <c:pt idx="1007">
                  <c:v>1.0144151425429175</c:v>
                </c:pt>
                <c:pt idx="1008">
                  <c:v>1.017915919544595</c:v>
                </c:pt>
                <c:pt idx="1009">
                  <c:v>1.0210693207114276</c:v>
                </c:pt>
                <c:pt idx="1010">
                  <c:v>1.02458789615789</c:v>
                </c:pt>
                <c:pt idx="1011">
                  <c:v>1.0279184439777775</c:v>
                </c:pt>
                <c:pt idx="1012">
                  <c:v>1.0311763619943075</c:v>
                </c:pt>
                <c:pt idx="1013">
                  <c:v>1.0342698515102124</c:v>
                </c:pt>
                <c:pt idx="1014">
                  <c:v>1.0376006955578416</c:v>
                </c:pt>
                <c:pt idx="1015">
                  <c:v>1.0409046373992672</c:v>
                </c:pt>
                <c:pt idx="1016">
                  <c:v>1.0444028890263655</c:v>
                </c:pt>
                <c:pt idx="1017">
                  <c:v>1.0477523864109426</c:v>
                </c:pt>
                <c:pt idx="1018">
                  <c:v>1.0510142165048244</c:v>
                </c:pt>
                <c:pt idx="1019">
                  <c:v>1.0545383227399698</c:v>
                </c:pt>
                <c:pt idx="1020">
                  <c:v>1.0576972830285745</c:v>
                </c:pt>
                <c:pt idx="1021">
                  <c:v>1.061116592513172</c:v>
                </c:pt>
                <c:pt idx="1022">
                  <c:v>1.0644102898167629</c:v>
                </c:pt>
                <c:pt idx="1023">
                  <c:v>1.0680525605429005</c:v>
                </c:pt>
                <c:pt idx="1024">
                  <c:v>1.071218955775838</c:v>
                </c:pt>
                <c:pt idx="1025">
                  <c:v>1.0747653538306026</c:v>
                </c:pt>
                <c:pt idx="1026">
                  <c:v>1.0780961605031381</c:v>
                </c:pt>
                <c:pt idx="1027">
                  <c:v>1.0816247048204171</c:v>
                </c:pt>
                <c:pt idx="1028">
                  <c:v>1.0850287382905526</c:v>
                </c:pt>
                <c:pt idx="1029">
                  <c:v>1.088191734152925</c:v>
                </c:pt>
                <c:pt idx="1030">
                  <c:v>1.091875388628295</c:v>
                </c:pt>
                <c:pt idx="1031">
                  <c:v>1.0953485624189323</c:v>
                </c:pt>
                <c:pt idx="1032">
                  <c:v>1.098790901958743</c:v>
                </c:pt>
                <c:pt idx="1033">
                  <c:v>1.102152281413368</c:v>
                </c:pt>
                <c:pt idx="1034">
                  <c:v>1.1055266096803544</c:v>
                </c:pt>
                <c:pt idx="1035">
                  <c:v>1.1092377231392379</c:v>
                </c:pt>
                <c:pt idx="1036">
                  <c:v>1.1126170039017034</c:v>
                </c:pt>
                <c:pt idx="1037">
                  <c:v>1.1160635268116805</c:v>
                </c:pt>
                <c:pt idx="1038">
                  <c:v>1.1196353521955218</c:v>
                </c:pt>
                <c:pt idx="1039">
                  <c:v>1.1230586806120875</c:v>
                </c:pt>
                <c:pt idx="1040">
                  <c:v>1.1264804253529128</c:v>
                </c:pt>
                <c:pt idx="1041">
                  <c:v>1.1301483489423079</c:v>
                </c:pt>
                <c:pt idx="1042">
                  <c:v>1.1336872438875325</c:v>
                </c:pt>
                <c:pt idx="1043">
                  <c:v>1.1371973299289055</c:v>
                </c:pt>
                <c:pt idx="1044">
                  <c:v>1.1407719717899449</c:v>
                </c:pt>
                <c:pt idx="1045">
                  <c:v>1.14404927792751</c:v>
                </c:pt>
                <c:pt idx="1046">
                  <c:v>1.1479046862819495</c:v>
                </c:pt>
                <c:pt idx="1047">
                  <c:v>1.151409563527223</c:v>
                </c:pt>
                <c:pt idx="1048">
                  <c:v>1.1545914248210605</c:v>
                </c:pt>
                <c:pt idx="1049">
                  <c:v>1.1583876288050956</c:v>
                </c:pt>
                <c:pt idx="1050">
                  <c:v>1.1618646293549997</c:v>
                </c:pt>
                <c:pt idx="1051">
                  <c:v>1.1654763955806471</c:v>
                </c:pt>
                <c:pt idx="1052">
                  <c:v>1.1691730685762454</c:v>
                </c:pt>
                <c:pt idx="1053">
                  <c:v>1.1727733229204902</c:v>
                </c:pt>
                <c:pt idx="1054">
                  <c:v>1.1763422269266932</c:v>
                </c:pt>
                <c:pt idx="1055">
                  <c:v>1.1798115573929471</c:v>
                </c:pt>
                <c:pt idx="1056">
                  <c:v>1.183588202352285</c:v>
                </c:pt>
                <c:pt idx="1057">
                  <c:v>1.1871586168227979</c:v>
                </c:pt>
                <c:pt idx="1058">
                  <c:v>1.1909025293078084</c:v>
                </c:pt>
                <c:pt idx="1059">
                  <c:v>1.1942058010460035</c:v>
                </c:pt>
                <c:pt idx="1060">
                  <c:v>1.197930997761615</c:v>
                </c:pt>
                <c:pt idx="1061">
                  <c:v>1.2016947234145345</c:v>
                </c:pt>
                <c:pt idx="1062">
                  <c:v>1.2052490584504998</c:v>
                </c:pt>
                <c:pt idx="1063">
                  <c:v>1.2091104308012228</c:v>
                </c:pt>
                <c:pt idx="1064">
                  <c:v>1.212687740134555</c:v>
                </c:pt>
                <c:pt idx="1065">
                  <c:v>1.216154731354645</c:v>
                </c:pt>
                <c:pt idx="1066">
                  <c:v>1.2199404811020895</c:v>
                </c:pt>
                <c:pt idx="1067">
                  <c:v>1.2236713520040814</c:v>
                </c:pt>
                <c:pt idx="1068">
                  <c:v>1.2272072046745899</c:v>
                </c:pt>
                <c:pt idx="1069">
                  <c:v>1.2308445719644798</c:v>
                </c:pt>
                <c:pt idx="1070">
                  <c:v>1.2345513392117053</c:v>
                </c:pt>
                <c:pt idx="1071">
                  <c:v>1.2382228179914474</c:v>
                </c:pt>
                <c:pt idx="1072">
                  <c:v>1.2420462418662779</c:v>
                </c:pt>
                <c:pt idx="1073">
                  <c:v>1.2457188981363174</c:v>
                </c:pt>
                <c:pt idx="1074">
                  <c:v>1.2493821673393926</c:v>
                </c:pt>
                <c:pt idx="1075">
                  <c:v>1.2533268327511946</c:v>
                </c:pt>
                <c:pt idx="1076">
                  <c:v>1.2568301066354499</c:v>
                </c:pt>
                <c:pt idx="1077">
                  <c:v>1.2608777499940627</c:v>
                </c:pt>
                <c:pt idx="1078">
                  <c:v>1.2642384015672854</c:v>
                </c:pt>
                <c:pt idx="1079">
                  <c:v>1.2679205420838771</c:v>
                </c:pt>
                <c:pt idx="1080">
                  <c:v>1.271813696011272</c:v>
                </c:pt>
                <c:pt idx="1081">
                  <c:v>1.2759203063057221</c:v>
                </c:pt>
                <c:pt idx="1082">
                  <c:v>1.279500033162472</c:v>
                </c:pt>
                <c:pt idx="1083">
                  <c:v>1.2832330435159198</c:v>
                </c:pt>
                <c:pt idx="1084">
                  <c:v>1.287128821539778</c:v>
                </c:pt>
                <c:pt idx="1085">
                  <c:v>1.29071477364723</c:v>
                </c:pt>
                <c:pt idx="1086">
                  <c:v>1.2944024469910953</c:v>
                </c:pt>
                <c:pt idx="1087">
                  <c:v>1.2984605394639881</c:v>
                </c:pt>
                <c:pt idx="1088">
                  <c:v>1.3022389096984801</c:v>
                </c:pt>
                <c:pt idx="1089">
                  <c:v>1.306238025817273</c:v>
                </c:pt>
                <c:pt idx="1090">
                  <c:v>1.309961103183342</c:v>
                </c:pt>
                <c:pt idx="1091">
                  <c:v>1.3136719079001076</c:v>
                </c:pt>
                <c:pt idx="1092">
                  <c:v>1.317365382061602</c:v>
                </c:pt>
                <c:pt idx="1093">
                  <c:v>1.3213171090026079</c:v>
                </c:pt>
                <c:pt idx="1094">
                  <c:v>1.3251546115488575</c:v>
                </c:pt>
                <c:pt idx="1095">
                  <c:v>1.3289010022671595</c:v>
                </c:pt>
                <c:pt idx="1096">
                  <c:v>1.332970242715575</c:v>
                </c:pt>
                <c:pt idx="1097">
                  <c:v>1.3365928789435755</c:v>
                </c:pt>
                <c:pt idx="1098">
                  <c:v>1.3406459629922058</c:v>
                </c:pt>
                <c:pt idx="1099">
                  <c:v>1.3444325563942454</c:v>
                </c:pt>
                <c:pt idx="1100">
                  <c:v>1.3483798554243622</c:v>
                </c:pt>
                <c:pt idx="1101">
                  <c:v>1.35218379134928</c:v>
                </c:pt>
                <c:pt idx="1102">
                  <c:v>1.35626399167793</c:v>
                </c:pt>
                <c:pt idx="1103">
                  <c:v>1.3600241464116201</c:v>
                </c:pt>
                <c:pt idx="1104">
                  <c:v>1.3638809555441798</c:v>
                </c:pt>
                <c:pt idx="1105">
                  <c:v>1.3680561403121381</c:v>
                </c:pt>
                <c:pt idx="1106">
                  <c:v>1.3716083809448576</c:v>
                </c:pt>
                <c:pt idx="1107">
                  <c:v>1.3755676796647149</c:v>
                </c:pt>
                <c:pt idx="1108">
                  <c:v>1.3796277919372424</c:v>
                </c:pt>
                <c:pt idx="1109">
                  <c:v>1.3837792749712901</c:v>
                </c:pt>
                <c:pt idx="1110">
                  <c:v>1.3874004117191845</c:v>
                </c:pt>
                <c:pt idx="1111">
                  <c:v>1.3914487048768782</c:v>
                </c:pt>
                <c:pt idx="1112">
                  <c:v>1.395419714134112</c:v>
                </c:pt>
                <c:pt idx="1113">
                  <c:v>1.3993615791745575</c:v>
                </c:pt>
                <c:pt idx="1114">
                  <c:v>1.4034221871759915</c:v>
                </c:pt>
                <c:pt idx="1115">
                  <c:v>1.4073973428104241</c:v>
                </c:pt>
                <c:pt idx="1116">
                  <c:v>1.4113830019942775</c:v>
                </c:pt>
                <c:pt idx="1117">
                  <c:v>1.4152742758885071</c:v>
                </c:pt>
                <c:pt idx="1118">
                  <c:v>1.4193851676487901</c:v>
                </c:pt>
                <c:pt idx="1119">
                  <c:v>1.4235014234256376</c:v>
                </c:pt>
                <c:pt idx="1120">
                  <c:v>1.4269982986145742</c:v>
                </c:pt>
                <c:pt idx="1121">
                  <c:v>1.4312615481062776</c:v>
                </c:pt>
                <c:pt idx="1122">
                  <c:v>1.4352197262867123</c:v>
                </c:pt>
                <c:pt idx="1123">
                  <c:v>1.4393345080373046</c:v>
                </c:pt>
                <c:pt idx="1124">
                  <c:v>1.44317996473507</c:v>
                </c:pt>
                <c:pt idx="1125">
                  <c:v>1.4473424945027624</c:v>
                </c:pt>
                <c:pt idx="1126">
                  <c:v>1.4514554524590171</c:v>
                </c:pt>
                <c:pt idx="1127">
                  <c:v>1.455363629218505</c:v>
                </c:pt>
                <c:pt idx="1128">
                  <c:v>1.4595629706420719</c:v>
                </c:pt>
                <c:pt idx="1129">
                  <c:v>1.4636295258368726</c:v>
                </c:pt>
                <c:pt idx="1130">
                  <c:v>1.4676376309065149</c:v>
                </c:pt>
                <c:pt idx="1131">
                  <c:v>1.4716188979512177</c:v>
                </c:pt>
                <c:pt idx="1132">
                  <c:v>1.475710560067925</c:v>
                </c:pt>
                <c:pt idx="1133">
                  <c:v>1.4799278621004595</c:v>
                </c:pt>
                <c:pt idx="1134">
                  <c:v>1.4840241018896598</c:v>
                </c:pt>
                <c:pt idx="1135">
                  <c:v>1.4881133245235105</c:v>
                </c:pt>
                <c:pt idx="1136">
                  <c:v>1.492080511087283</c:v>
                </c:pt>
                <c:pt idx="1137">
                  <c:v>1.4961856141636649</c:v>
                </c:pt>
                <c:pt idx="1138">
                  <c:v>1.5001875275829128</c:v>
                </c:pt>
                <c:pt idx="1139">
                  <c:v>1.5043842824229494</c:v>
                </c:pt>
                <c:pt idx="1140">
                  <c:v>1.5086148282595275</c:v>
                </c:pt>
                <c:pt idx="1141">
                  <c:v>1.5125611261663454</c:v>
                </c:pt>
                <c:pt idx="1142">
                  <c:v>1.516736189965175</c:v>
                </c:pt>
                <c:pt idx="1143">
                  <c:v>1.520877054975998</c:v>
                </c:pt>
                <c:pt idx="1144">
                  <c:v>1.5251326027671246</c:v>
                </c:pt>
                <c:pt idx="1145">
                  <c:v>1.529025889405325</c:v>
                </c:pt>
                <c:pt idx="1146">
                  <c:v>1.533194435205957</c:v>
                </c:pt>
                <c:pt idx="1147">
                  <c:v>1.5373592017330724</c:v>
                </c:pt>
                <c:pt idx="1148">
                  <c:v>1.5418343507995642</c:v>
                </c:pt>
                <c:pt idx="1149">
                  <c:v>1.5459522419672651</c:v>
                </c:pt>
                <c:pt idx="1150">
                  <c:v>1.5499278185470846</c:v>
                </c:pt>
                <c:pt idx="1151">
                  <c:v>1.5543255493491177</c:v>
                </c:pt>
                <c:pt idx="1152">
                  <c:v>1.5585135809327628</c:v>
                </c:pt>
                <c:pt idx="1153">
                  <c:v>1.5623787396068405</c:v>
                </c:pt>
                <c:pt idx="1154">
                  <c:v>1.5667004799297155</c:v>
                </c:pt>
                <c:pt idx="1155">
                  <c:v>1.5710547114593918</c:v>
                </c:pt>
                <c:pt idx="1156">
                  <c:v>1.5750703432536475</c:v>
                </c:pt>
                <c:pt idx="1157">
                  <c:v>1.579646975620125</c:v>
                </c:pt>
                <c:pt idx="1158">
                  <c:v>1.5833523733664554</c:v>
                </c:pt>
                <c:pt idx="1159">
                  <c:v>1.5876587113003675</c:v>
                </c:pt>
                <c:pt idx="1160">
                  <c:v>1.5919113944797845</c:v>
                </c:pt>
                <c:pt idx="1161">
                  <c:v>1.5964133592129324</c:v>
                </c:pt>
                <c:pt idx="1162">
                  <c:v>1.60046152880846</c:v>
                </c:pt>
                <c:pt idx="1163">
                  <c:v>1.60457725532552</c:v>
                </c:pt>
                <c:pt idx="1164">
                  <c:v>1.6089468453238875</c:v>
                </c:pt>
                <c:pt idx="1165">
                  <c:v>1.61310298811405</c:v>
                </c:pt>
                <c:pt idx="1166">
                  <c:v>1.6174838347573179</c:v>
                </c:pt>
                <c:pt idx="1167">
                  <c:v>1.6217535730659156</c:v>
                </c:pt>
                <c:pt idx="1168">
                  <c:v>1.6260328708530754</c:v>
                </c:pt>
                <c:pt idx="1169">
                  <c:v>1.630100285433145</c:v>
                </c:pt>
                <c:pt idx="1170">
                  <c:v>1.6344436611216704</c:v>
                </c:pt>
                <c:pt idx="1171">
                  <c:v>1.6387091067354851</c:v>
                </c:pt>
                <c:pt idx="1172">
                  <c:v>1.642965242342822</c:v>
                </c:pt>
                <c:pt idx="1173">
                  <c:v>1.6471319330133851</c:v>
                </c:pt>
                <c:pt idx="1174">
                  <c:v>1.651730892568442</c:v>
                </c:pt>
                <c:pt idx="1175">
                  <c:v>1.6560314630809154</c:v>
                </c:pt>
                <c:pt idx="1176">
                  <c:v>1.6603768783754673</c:v>
                </c:pt>
                <c:pt idx="1177">
                  <c:v>1.6643907645285858</c:v>
                </c:pt>
                <c:pt idx="1178">
                  <c:v>1.6689541646186605</c:v>
                </c:pt>
                <c:pt idx="1179">
                  <c:v>1.6731299292260855</c:v>
                </c:pt>
                <c:pt idx="1180">
                  <c:v>1.6774743091833051</c:v>
                </c:pt>
                <c:pt idx="1181">
                  <c:v>1.6818100733249375</c:v>
                </c:pt>
                <c:pt idx="1182">
                  <c:v>1.6861552117378105</c:v>
                </c:pt>
                <c:pt idx="1183">
                  <c:v>1.6905018160110679</c:v>
                </c:pt>
                <c:pt idx="1184">
                  <c:v>1.6949112987362325</c:v>
                </c:pt>
                <c:pt idx="1185">
                  <c:v>1.6993120037572829</c:v>
                </c:pt>
                <c:pt idx="1186">
                  <c:v>1.7035428571707274</c:v>
                </c:pt>
                <c:pt idx="1187">
                  <c:v>1.7079643280756742</c:v>
                </c:pt>
                <c:pt idx="1188">
                  <c:v>1.7124048935739045</c:v>
                </c:pt>
                <c:pt idx="1189">
                  <c:v>1.7168510065199352</c:v>
                </c:pt>
                <c:pt idx="1190">
                  <c:v>1.7211507692710954</c:v>
                </c:pt>
                <c:pt idx="1191">
                  <c:v>1.7256118651875876</c:v>
                </c:pt>
                <c:pt idx="1192">
                  <c:v>1.729986741132552</c:v>
                </c:pt>
                <c:pt idx="1193">
                  <c:v>1.7343407014721326</c:v>
                </c:pt>
                <c:pt idx="1194">
                  <c:v>1.7382659313255429</c:v>
                </c:pt>
                <c:pt idx="1195">
                  <c:v>1.7431754175651195</c:v>
                </c:pt>
                <c:pt idx="1196">
                  <c:v>1.7474542383163945</c:v>
                </c:pt>
                <c:pt idx="1197">
                  <c:v>1.7518840052081395</c:v>
                </c:pt>
                <c:pt idx="1198">
                  <c:v>1.756141887872432</c:v>
                </c:pt>
                <c:pt idx="1199">
                  <c:v>1.7609903221947176</c:v>
                </c:pt>
                <c:pt idx="1200">
                  <c:v>1.7649784000638475</c:v>
                </c:pt>
                <c:pt idx="1201">
                  <c:v>1.7696326716221498</c:v>
                </c:pt>
                <c:pt idx="1202">
                  <c:v>1.7739177507654771</c:v>
                </c:pt>
                <c:pt idx="1203">
                  <c:v>1.7782234853932575</c:v>
                </c:pt>
                <c:pt idx="1204">
                  <c:v>1.7829474669085406</c:v>
                </c:pt>
                <c:pt idx="1205">
                  <c:v>1.7874477534680475</c:v>
                </c:pt>
                <c:pt idx="1206">
                  <c:v>1.7917165924822345</c:v>
                </c:pt>
                <c:pt idx="1207">
                  <c:v>1.7963533643653229</c:v>
                </c:pt>
                <c:pt idx="1208">
                  <c:v>1.8005415805353402</c:v>
                </c:pt>
                <c:pt idx="1209">
                  <c:v>1.805080909914188</c:v>
                </c:pt>
                <c:pt idx="1210">
                  <c:v>1.8094942866776667</c:v>
                </c:pt>
                <c:pt idx="1211">
                  <c:v>1.8142703162555225</c:v>
                </c:pt>
                <c:pt idx="1212">
                  <c:v>1.8186159828314903</c:v>
                </c:pt>
                <c:pt idx="1213">
                  <c:v>1.8232512883433376</c:v>
                </c:pt>
                <c:pt idx="1214">
                  <c:v>1.8279683737328898</c:v>
                </c:pt>
                <c:pt idx="1215">
                  <c:v>1.8321932036960902</c:v>
                </c:pt>
                <c:pt idx="1216">
                  <c:v>1.8366759326830182</c:v>
                </c:pt>
                <c:pt idx="1217">
                  <c:v>1.8411695403979298</c:v>
                </c:pt>
                <c:pt idx="1218">
                  <c:v>1.8458374177993044</c:v>
                </c:pt>
                <c:pt idx="1219">
                  <c:v>1.850244993099865</c:v>
                </c:pt>
                <c:pt idx="1220">
                  <c:v>1.8548376170166074</c:v>
                </c:pt>
                <c:pt idx="1221">
                  <c:v>1.8593259247708556</c:v>
                </c:pt>
                <c:pt idx="1222">
                  <c:v>1.8637865888382679</c:v>
                </c:pt>
                <c:pt idx="1223">
                  <c:v>1.8683826156988779</c:v>
                </c:pt>
                <c:pt idx="1224">
                  <c:v>1.8728216345871298</c:v>
                </c:pt>
                <c:pt idx="1225">
                  <c:v>1.8773948877418898</c:v>
                </c:pt>
                <c:pt idx="1226">
                  <c:v>1.88182042390649</c:v>
                </c:pt>
                <c:pt idx="1227">
                  <c:v>1.8865622373287478</c:v>
                </c:pt>
                <c:pt idx="1228">
                  <c:v>1.890926978510985</c:v>
                </c:pt>
                <c:pt idx="1229">
                  <c:v>1.8955895379600651</c:v>
                </c:pt>
                <c:pt idx="1230">
                  <c:v>1.9001339286874104</c:v>
                </c:pt>
                <c:pt idx="1231">
                  <c:v>1.9047964724590221</c:v>
                </c:pt>
                <c:pt idx="1232">
                  <c:v>1.9092476792955078</c:v>
                </c:pt>
                <c:pt idx="1233">
                  <c:v>1.9138710524720994</c:v>
                </c:pt>
                <c:pt idx="1234">
                  <c:v>1.91852480976867</c:v>
                </c:pt>
                <c:pt idx="1235">
                  <c:v>1.9230161142197679</c:v>
                </c:pt>
                <c:pt idx="1236">
                  <c:v>1.9276458563646126</c:v>
                </c:pt>
                <c:pt idx="1237">
                  <c:v>1.9322419329971381</c:v>
                </c:pt>
                <c:pt idx="1238">
                  <c:v>1.9369281739159825</c:v>
                </c:pt>
                <c:pt idx="1239">
                  <c:v>1.9415007559245299</c:v>
                </c:pt>
                <c:pt idx="1240">
                  <c:v>1.9460628463309129</c:v>
                </c:pt>
                <c:pt idx="1241">
                  <c:v>1.9506799816980258</c:v>
                </c:pt>
                <c:pt idx="1242">
                  <c:v>1.9555583303435478</c:v>
                </c:pt>
                <c:pt idx="1243">
                  <c:v>1.9602445435899478</c:v>
                </c:pt>
                <c:pt idx="1244">
                  <c:v>1.9645685265145059</c:v>
                </c:pt>
                <c:pt idx="1245">
                  <c:v>1.9694805149493104</c:v>
                </c:pt>
                <c:pt idx="1246">
                  <c:v>1.9740864584812883</c:v>
                </c:pt>
                <c:pt idx="1247">
                  <c:v>1.9785586404522029</c:v>
                </c:pt>
                <c:pt idx="1248">
                  <c:v>1.9832691049586728</c:v>
                </c:pt>
                <c:pt idx="1249">
                  <c:v>1.9879806403521676</c:v>
                </c:pt>
                <c:pt idx="1250">
                  <c:v>1.9923662629890351</c:v>
                </c:pt>
                <c:pt idx="1251">
                  <c:v>1.9970036189805023</c:v>
                </c:pt>
                <c:pt idx="1252">
                  <c:v>2.0016954156926641</c:v>
                </c:pt>
                <c:pt idx="1253">
                  <c:v>2.0065011874965299</c:v>
                </c:pt>
                <c:pt idx="1254">
                  <c:v>2.0112670092679901</c:v>
                </c:pt>
                <c:pt idx="1255">
                  <c:v>2.015802989387848</c:v>
                </c:pt>
                <c:pt idx="1256">
                  <c:v>2.0203161474918234</c:v>
                </c:pt>
                <c:pt idx="1257">
                  <c:v>2.0252849114705334</c:v>
                </c:pt>
                <c:pt idx="1258">
                  <c:v>2.0297261569695308</c:v>
                </c:pt>
                <c:pt idx="1259">
                  <c:v>2.0347129873892817</c:v>
                </c:pt>
                <c:pt idx="1260">
                  <c:v>2.0394633023851894</c:v>
                </c:pt>
                <c:pt idx="1261">
                  <c:v>2.0440397041175786</c:v>
                </c:pt>
                <c:pt idx="1262">
                  <c:v>2.0485544572517052</c:v>
                </c:pt>
                <c:pt idx="1263">
                  <c:v>2.0535914344577648</c:v>
                </c:pt>
                <c:pt idx="1264">
                  <c:v>2.058299026660884</c:v>
                </c:pt>
                <c:pt idx="1265">
                  <c:v>2.0630979227911306</c:v>
                </c:pt>
                <c:pt idx="1266">
                  <c:v>2.0675340710335059</c:v>
                </c:pt>
                <c:pt idx="1267">
                  <c:v>2.0723702790779481</c:v>
                </c:pt>
                <c:pt idx="1268">
                  <c:v>2.0770974286193384</c:v>
                </c:pt>
                <c:pt idx="1269">
                  <c:v>2.0818867963574883</c:v>
                </c:pt>
                <c:pt idx="1270">
                  <c:v>2.0865648687471481</c:v>
                </c:pt>
                <c:pt idx="1271">
                  <c:v>2.0910960487479993</c:v>
                </c:pt>
                <c:pt idx="1272">
                  <c:v>2.0960760583246598</c:v>
                </c:pt>
                <c:pt idx="1273">
                  <c:v>2.1008172644466807</c:v>
                </c:pt>
                <c:pt idx="1274">
                  <c:v>2.10560489008853</c:v>
                </c:pt>
                <c:pt idx="1275">
                  <c:v>2.1100835384796151</c:v>
                </c:pt>
                <c:pt idx="1276">
                  <c:v>2.1152644713542528</c:v>
                </c:pt>
                <c:pt idx="1277">
                  <c:v>2.1199859974516841</c:v>
                </c:pt>
                <c:pt idx="1278">
                  <c:v>2.1246964855160675</c:v>
                </c:pt>
                <c:pt idx="1279">
                  <c:v>2.1291060527964696</c:v>
                </c:pt>
                <c:pt idx="1280">
                  <c:v>2.1340277507968546</c:v>
                </c:pt>
                <c:pt idx="1281">
                  <c:v>2.1390982712761049</c:v>
                </c:pt>
                <c:pt idx="1282">
                  <c:v>2.1437567354979916</c:v>
                </c:pt>
                <c:pt idx="1283">
                  <c:v>2.1487533387311699</c:v>
                </c:pt>
                <c:pt idx="1284">
                  <c:v>2.1535249807491912</c:v>
                </c:pt>
                <c:pt idx="1285">
                  <c:v>2.1582043323304831</c:v>
                </c:pt>
                <c:pt idx="1286">
                  <c:v>2.1628195992583477</c:v>
                </c:pt>
                <c:pt idx="1287">
                  <c:v>2.1678250960709535</c:v>
                </c:pt>
                <c:pt idx="1288">
                  <c:v>2.1725286655613312</c:v>
                </c:pt>
                <c:pt idx="1289">
                  <c:v>2.1773475152773658</c:v>
                </c:pt>
                <c:pt idx="1290">
                  <c:v>2.1822059915217866</c:v>
                </c:pt>
                <c:pt idx="1291">
                  <c:v>2.187241066852176</c:v>
                </c:pt>
                <c:pt idx="1292">
                  <c:v>2.1922012663309287</c:v>
                </c:pt>
                <c:pt idx="1293">
                  <c:v>2.1969112367752799</c:v>
                </c:pt>
                <c:pt idx="1294">
                  <c:v>2.20164405500728</c:v>
                </c:pt>
                <c:pt idx="1295">
                  <c:v>2.2063492418537822</c:v>
                </c:pt>
                <c:pt idx="1296">
                  <c:v>2.2113676753964508</c:v>
                </c:pt>
                <c:pt idx="1297">
                  <c:v>2.2162620379717324</c:v>
                </c:pt>
                <c:pt idx="1298">
                  <c:v>2.2211099726708645</c:v>
                </c:pt>
                <c:pt idx="1299">
                  <c:v>2.2259456095898615</c:v>
                </c:pt>
                <c:pt idx="1300">
                  <c:v>2.2307012700795035</c:v>
                </c:pt>
                <c:pt idx="1301">
                  <c:v>2.2355905004953209</c:v>
                </c:pt>
                <c:pt idx="1302">
                  <c:v>2.2406428899476003</c:v>
                </c:pt>
                <c:pt idx="1303">
                  <c:v>2.2453185953013683</c:v>
                </c:pt>
                <c:pt idx="1304">
                  <c:v>2.2502751351763775</c:v>
                </c:pt>
                <c:pt idx="1305">
                  <c:v>2.2551002619471046</c:v>
                </c:pt>
                <c:pt idx="1306">
                  <c:v>2.259954757992729</c:v>
                </c:pt>
                <c:pt idx="1307">
                  <c:v>2.2646485496971382</c:v>
                </c:pt>
                <c:pt idx="1308">
                  <c:v>2.2697710476989066</c:v>
                </c:pt>
                <c:pt idx="1309">
                  <c:v>2.2747290321412912</c:v>
                </c:pt>
                <c:pt idx="1310">
                  <c:v>2.2794426766722147</c:v>
                </c:pt>
                <c:pt idx="1311">
                  <c:v>2.2844731654442674</c:v>
                </c:pt>
                <c:pt idx="1312">
                  <c:v>2.2894174351146797</c:v>
                </c:pt>
                <c:pt idx="1313">
                  <c:v>2.2943759068453309</c:v>
                </c:pt>
                <c:pt idx="1314">
                  <c:v>2.2991681030527147</c:v>
                </c:pt>
                <c:pt idx="1315">
                  <c:v>2.303948391157955</c:v>
                </c:pt>
                <c:pt idx="1316">
                  <c:v>2.3089993845867749</c:v>
                </c:pt>
                <c:pt idx="1317">
                  <c:v>2.3139980462694982</c:v>
                </c:pt>
                <c:pt idx="1318">
                  <c:v>2.3189935686410252</c:v>
                </c:pt>
                <c:pt idx="1319">
                  <c:v>2.32408656239084</c:v>
                </c:pt>
                <c:pt idx="1320">
                  <c:v>2.3288515809629802</c:v>
                </c:pt>
                <c:pt idx="1321">
                  <c:v>2.3338130533060348</c:v>
                </c:pt>
                <c:pt idx="1322">
                  <c:v>2.3387912871231351</c:v>
                </c:pt>
                <c:pt idx="1323">
                  <c:v>2.3434512096219433</c:v>
                </c:pt>
                <c:pt idx="1324">
                  <c:v>2.3485282152646301</c:v>
                </c:pt>
                <c:pt idx="1325">
                  <c:v>2.3535517747678782</c:v>
                </c:pt>
                <c:pt idx="1326">
                  <c:v>2.3582509546028567</c:v>
                </c:pt>
                <c:pt idx="1327">
                  <c:v>2.3634594734952232</c:v>
                </c:pt>
                <c:pt idx="1328">
                  <c:v>2.3684264519251048</c:v>
                </c:pt>
                <c:pt idx="1329">
                  <c:v>2.373244848877079</c:v>
                </c:pt>
                <c:pt idx="1330">
                  <c:v>2.3785610018401675</c:v>
                </c:pt>
                <c:pt idx="1331">
                  <c:v>2.3831303613078463</c:v>
                </c:pt>
                <c:pt idx="1332">
                  <c:v>2.3883251040279849</c:v>
                </c:pt>
                <c:pt idx="1333">
                  <c:v>2.3932226937528887</c:v>
                </c:pt>
                <c:pt idx="1334">
                  <c:v>2.3982177812392425</c:v>
                </c:pt>
                <c:pt idx="1335">
                  <c:v>2.4032191197481239</c:v>
                </c:pt>
                <c:pt idx="1336">
                  <c:v>2.4083360767949884</c:v>
                </c:pt>
                <c:pt idx="1337">
                  <c:v>2.4131668928996399</c:v>
                </c:pt>
                <c:pt idx="1338">
                  <c:v>2.4183525905862391</c:v>
                </c:pt>
                <c:pt idx="1339">
                  <c:v>2.4234148251332948</c:v>
                </c:pt>
                <c:pt idx="1340">
                  <c:v>2.4281054920736125</c:v>
                </c:pt>
                <c:pt idx="1341">
                  <c:v>2.4331863479443343</c:v>
                </c:pt>
                <c:pt idx="1342">
                  <c:v>2.4383320972868878</c:v>
                </c:pt>
                <c:pt idx="1343">
                  <c:v>2.4431584248969949</c:v>
                </c:pt>
                <c:pt idx="1344">
                  <c:v>2.4483034753246424</c:v>
                </c:pt>
                <c:pt idx="1345">
                  <c:v>2.4534040461240902</c:v>
                </c:pt>
                <c:pt idx="1346">
                  <c:v>2.458362434603838</c:v>
                </c:pt>
                <c:pt idx="1347">
                  <c:v>2.4635104953266249</c:v>
                </c:pt>
                <c:pt idx="1348">
                  <c:v>2.4685156678594136</c:v>
                </c:pt>
                <c:pt idx="1349">
                  <c:v>2.473258341273378</c:v>
                </c:pt>
                <c:pt idx="1350">
                  <c:v>2.4785117191438877</c:v>
                </c:pt>
                <c:pt idx="1351">
                  <c:v>2.4836294820505</c:v>
                </c:pt>
                <c:pt idx="1352">
                  <c:v>2.4884735853269433</c:v>
                </c:pt>
                <c:pt idx="1353">
                  <c:v>2.4940719750611047</c:v>
                </c:pt>
                <c:pt idx="1354">
                  <c:v>2.498818635095021</c:v>
                </c:pt>
                <c:pt idx="1355">
                  <c:v>2.5040481542748583</c:v>
                </c:pt>
                <c:pt idx="1356">
                  <c:v>2.5088861162009102</c:v>
                </c:pt>
                <c:pt idx="1357">
                  <c:v>2.5139309114775652</c:v>
                </c:pt>
                <c:pt idx="1358">
                  <c:v>2.51892021346332</c:v>
                </c:pt>
                <c:pt idx="1359">
                  <c:v>2.5241369575207462</c:v>
                </c:pt>
                <c:pt idx="1360">
                  <c:v>2.5291449792664853</c:v>
                </c:pt>
                <c:pt idx="1361">
                  <c:v>2.5340891045712342</c:v>
                </c:pt>
                <c:pt idx="1362">
                  <c:v>2.5392130143097287</c:v>
                </c:pt>
                <c:pt idx="1363">
                  <c:v>2.5443150001107471</c:v>
                </c:pt>
                <c:pt idx="1364">
                  <c:v>2.549354277857061</c:v>
                </c:pt>
                <c:pt idx="1365">
                  <c:v>2.5544599021854624</c:v>
                </c:pt>
                <c:pt idx="1366">
                  <c:v>2.559781242486729</c:v>
                </c:pt>
                <c:pt idx="1367">
                  <c:v>2.5648898739056074</c:v>
                </c:pt>
                <c:pt idx="1368">
                  <c:v>2.5698156273408177</c:v>
                </c:pt>
                <c:pt idx="1369">
                  <c:v>2.5752822849450197</c:v>
                </c:pt>
                <c:pt idx="1370">
                  <c:v>2.5801329636248247</c:v>
                </c:pt>
                <c:pt idx="1371">
                  <c:v>2.5851727837907426</c:v>
                </c:pt>
                <c:pt idx="1372">
                  <c:v>2.5901055271072151</c:v>
                </c:pt>
                <c:pt idx="1373">
                  <c:v>2.5954970817425682</c:v>
                </c:pt>
                <c:pt idx="1374">
                  <c:v>2.6007663316190102</c:v>
                </c:pt>
                <c:pt idx="1375">
                  <c:v>2.6056271256626222</c:v>
                </c:pt>
                <c:pt idx="1376">
                  <c:v>2.6111197505533452</c:v>
                </c:pt>
                <c:pt idx="1377">
                  <c:v>2.6159750699749473</c:v>
                </c:pt>
                <c:pt idx="1378">
                  <c:v>2.6210160393650397</c:v>
                </c:pt>
                <c:pt idx="1379">
                  <c:v>2.6261645149150401</c:v>
                </c:pt>
                <c:pt idx="1380">
                  <c:v>2.6314082965701724</c:v>
                </c:pt>
                <c:pt idx="1381">
                  <c:v>2.6363707025294434</c:v>
                </c:pt>
                <c:pt idx="1382">
                  <c:v>2.6412945922456306</c:v>
                </c:pt>
                <c:pt idx="1383">
                  <c:v>2.6465616201752797</c:v>
                </c:pt>
                <c:pt idx="1384">
                  <c:v>2.6518843067786841</c:v>
                </c:pt>
                <c:pt idx="1385">
                  <c:v>2.6570092657698545</c:v>
                </c:pt>
                <c:pt idx="1386">
                  <c:v>2.6622057853665351</c:v>
                </c:pt>
                <c:pt idx="1387">
                  <c:v>2.6673563550401682</c:v>
                </c:pt>
                <c:pt idx="1388">
                  <c:v>2.6725394690158883</c:v>
                </c:pt>
                <c:pt idx="1389">
                  <c:v>2.6778067385225106</c:v>
                </c:pt>
                <c:pt idx="1390">
                  <c:v>2.6829272532925064</c:v>
                </c:pt>
                <c:pt idx="1391">
                  <c:v>2.6882073828119992</c:v>
                </c:pt>
                <c:pt idx="1392">
                  <c:v>2.6933191123207449</c:v>
                </c:pt>
                <c:pt idx="1393">
                  <c:v>2.6984891270621301</c:v>
                </c:pt>
                <c:pt idx="1394">
                  <c:v>2.703544576283138</c:v>
                </c:pt>
                <c:pt idx="1395">
                  <c:v>2.7089830424843493</c:v>
                </c:pt>
                <c:pt idx="1396">
                  <c:v>2.7141902954199235</c:v>
                </c:pt>
                <c:pt idx="1397">
                  <c:v>2.7193582120975832</c:v>
                </c:pt>
                <c:pt idx="1398">
                  <c:v>2.7243465237785975</c:v>
                </c:pt>
                <c:pt idx="1399">
                  <c:v>2.7294621094777867</c:v>
                </c:pt>
                <c:pt idx="1400">
                  <c:v>2.7347868317134831</c:v>
                </c:pt>
                <c:pt idx="1401">
                  <c:v>2.7400467965075186</c:v>
                </c:pt>
                <c:pt idx="1402">
                  <c:v>2.7452089791352323</c:v>
                </c:pt>
                <c:pt idx="1403">
                  <c:v>2.7504866301254376</c:v>
                </c:pt>
                <c:pt idx="1404">
                  <c:v>2.7557569160104132</c:v>
                </c:pt>
                <c:pt idx="1405">
                  <c:v>2.7607748148258882</c:v>
                </c:pt>
                <c:pt idx="1406">
                  <c:v>2.766146150361025</c:v>
                </c:pt>
                <c:pt idx="1407">
                  <c:v>2.771119207658411</c:v>
                </c:pt>
                <c:pt idx="1408">
                  <c:v>2.77631439126404</c:v>
                </c:pt>
                <c:pt idx="1409">
                  <c:v>2.7817100949772984</c:v>
                </c:pt>
                <c:pt idx="1410">
                  <c:v>2.7868837063509511</c:v>
                </c:pt>
                <c:pt idx="1411">
                  <c:v>2.7921603729411233</c:v>
                </c:pt>
                <c:pt idx="1412">
                  <c:v>2.7972780450572912</c:v>
                </c:pt>
                <c:pt idx="1413">
                  <c:v>2.8026753962622637</c:v>
                </c:pt>
                <c:pt idx="1414">
                  <c:v>2.8078913983721758</c:v>
                </c:pt>
                <c:pt idx="1415">
                  <c:v>2.8132510444564538</c:v>
                </c:pt>
                <c:pt idx="1416">
                  <c:v>2.8186520273378233</c:v>
                </c:pt>
                <c:pt idx="1417">
                  <c:v>2.8237225505922909</c:v>
                </c:pt>
                <c:pt idx="1418">
                  <c:v>2.8290494722991015</c:v>
                </c:pt>
                <c:pt idx="1419">
                  <c:v>2.834224783040769</c:v>
                </c:pt>
                <c:pt idx="1420">
                  <c:v>2.8394271899030183</c:v>
                </c:pt>
                <c:pt idx="1421">
                  <c:v>2.8445982532248073</c:v>
                </c:pt>
                <c:pt idx="1422">
                  <c:v>2.8498859668482766</c:v>
                </c:pt>
                <c:pt idx="1423">
                  <c:v>2.8553317941187641</c:v>
                </c:pt>
                <c:pt idx="1424">
                  <c:v>2.8605480646347687</c:v>
                </c:pt>
                <c:pt idx="1425">
                  <c:v>2.865790267747955</c:v>
                </c:pt>
                <c:pt idx="1426">
                  <c:v>2.8710621453131062</c:v>
                </c:pt>
                <c:pt idx="1427">
                  <c:v>2.8763130064381577</c:v>
                </c:pt>
                <c:pt idx="1428">
                  <c:v>2.8815808319841332</c:v>
                </c:pt>
                <c:pt idx="1429">
                  <c:v>2.8867787773151501</c:v>
                </c:pt>
                <c:pt idx="1430">
                  <c:v>2.8923642967984149</c:v>
                </c:pt>
                <c:pt idx="1431">
                  <c:v>2.8973819335541871</c:v>
                </c:pt>
                <c:pt idx="1432">
                  <c:v>2.9026657119557777</c:v>
                </c:pt>
                <c:pt idx="1433">
                  <c:v>2.9081219138795253</c:v>
                </c:pt>
                <c:pt idx="1434">
                  <c:v>2.9132503499547817</c:v>
                </c:pt>
                <c:pt idx="1435">
                  <c:v>2.918604498813909</c:v>
                </c:pt>
                <c:pt idx="1436">
                  <c:v>2.92385465584224</c:v>
                </c:pt>
                <c:pt idx="1437">
                  <c:v>2.9289306071780832</c:v>
                </c:pt>
                <c:pt idx="1438">
                  <c:v>2.9345385852126951</c:v>
                </c:pt>
                <c:pt idx="1439">
                  <c:v>2.9397369053402747</c:v>
                </c:pt>
                <c:pt idx="1440">
                  <c:v>2.9455004789579342</c:v>
                </c:pt>
                <c:pt idx="1441">
                  <c:v>2.9502702152156841</c:v>
                </c:pt>
                <c:pt idx="1442">
                  <c:v>2.9557410642664372</c:v>
                </c:pt>
                <c:pt idx="1443">
                  <c:v>2.9612414067659687</c:v>
                </c:pt>
                <c:pt idx="1444">
                  <c:v>2.9664320953729102</c:v>
                </c:pt>
                <c:pt idx="1445">
                  <c:v>2.971884625248729</c:v>
                </c:pt>
                <c:pt idx="1446">
                  <c:v>2.9771956383077152</c:v>
                </c:pt>
                <c:pt idx="1447">
                  <c:v>2.9824076987169712</c:v>
                </c:pt>
                <c:pt idx="1448">
                  <c:v>2.9878988911463709</c:v>
                </c:pt>
                <c:pt idx="1449">
                  <c:v>2.9928827117685777</c:v>
                </c:pt>
                <c:pt idx="1450">
                  <c:v>2.998599241508999</c:v>
                </c:pt>
                <c:pt idx="1451">
                  <c:v>3.0035690672957838</c:v>
                </c:pt>
                <c:pt idx="1452">
                  <c:v>3.0089333603098032</c:v>
                </c:pt>
                <c:pt idx="1453">
                  <c:v>3.0144988867346223</c:v>
                </c:pt>
                <c:pt idx="1454">
                  <c:v>3.019595957006505</c:v>
                </c:pt>
                <c:pt idx="1455">
                  <c:v>3.0254129745643774</c:v>
                </c:pt>
                <c:pt idx="1456">
                  <c:v>3.0304972125998098</c:v>
                </c:pt>
                <c:pt idx="1457">
                  <c:v>3.0356605190570178</c:v>
                </c:pt>
                <c:pt idx="1458">
                  <c:v>3.0411072801328252</c:v>
                </c:pt>
                <c:pt idx="1459">
                  <c:v>3.0466908755266537</c:v>
                </c:pt>
                <c:pt idx="1460">
                  <c:v>3.0519485089405025</c:v>
                </c:pt>
                <c:pt idx="1461">
                  <c:v>3.0573837430789408</c:v>
                </c:pt>
                <c:pt idx="1462">
                  <c:v>3.0624023061490666</c:v>
                </c:pt>
                <c:pt idx="1463">
                  <c:v>3.0681174168605159</c:v>
                </c:pt>
                <c:pt idx="1464">
                  <c:v>3.0733392811754192</c:v>
                </c:pt>
                <c:pt idx="1465">
                  <c:v>3.0787854825583976</c:v>
                </c:pt>
                <c:pt idx="1466">
                  <c:v>3.0843873422265444</c:v>
                </c:pt>
                <c:pt idx="1467">
                  <c:v>3.0896203316493898</c:v>
                </c:pt>
                <c:pt idx="1468">
                  <c:v>3.0948312712989079</c:v>
                </c:pt>
                <c:pt idx="1469">
                  <c:v>3.1004015001494709</c:v>
                </c:pt>
                <c:pt idx="1470">
                  <c:v>3.1056759881778442</c:v>
                </c:pt>
                <c:pt idx="1471">
                  <c:v>3.1113197496131622</c:v>
                </c:pt>
                <c:pt idx="1472">
                  <c:v>3.1166023429369134</c:v>
                </c:pt>
                <c:pt idx="1473">
                  <c:v>3.1219923808829058</c:v>
                </c:pt>
                <c:pt idx="1474">
                  <c:v>3.1271923931872649</c:v>
                </c:pt>
                <c:pt idx="1475">
                  <c:v>3.1327349040884025</c:v>
                </c:pt>
                <c:pt idx="1476">
                  <c:v>3.138289645826994</c:v>
                </c:pt>
                <c:pt idx="1477">
                  <c:v>3.1435383243959629</c:v>
                </c:pt>
                <c:pt idx="1478">
                  <c:v>3.1486031100404581</c:v>
                </c:pt>
                <c:pt idx="1479">
                  <c:v>3.1542192247578247</c:v>
                </c:pt>
                <c:pt idx="1480">
                  <c:v>3.1598421832975916</c:v>
                </c:pt>
                <c:pt idx="1481">
                  <c:v>3.1649921611614515</c:v>
                </c:pt>
                <c:pt idx="1482">
                  <c:v>3.1705296493532176</c:v>
                </c:pt>
                <c:pt idx="1483">
                  <c:v>3.1761105816288273</c:v>
                </c:pt>
                <c:pt idx="1484">
                  <c:v>3.1816278664963087</c:v>
                </c:pt>
                <c:pt idx="1485">
                  <c:v>3.1869031529657401</c:v>
                </c:pt>
                <c:pt idx="1486">
                  <c:v>3.1922418895492517</c:v>
                </c:pt>
                <c:pt idx="1487">
                  <c:v>3.1977130502609992</c:v>
                </c:pt>
                <c:pt idx="1488">
                  <c:v>3.2033240573671158</c:v>
                </c:pt>
                <c:pt idx="1489">
                  <c:v>3.2085726978857001</c:v>
                </c:pt>
                <c:pt idx="1490">
                  <c:v>3.2139133220868152</c:v>
                </c:pt>
                <c:pt idx="1491">
                  <c:v>3.2191819817424143</c:v>
                </c:pt>
                <c:pt idx="1492">
                  <c:v>3.2249933606263599</c:v>
                </c:pt>
                <c:pt idx="1493">
                  <c:v>3.2304346730143649</c:v>
                </c:pt>
                <c:pt idx="1494">
                  <c:v>3.2359361399339925</c:v>
                </c:pt>
                <c:pt idx="1495">
                  <c:v>3.2410354456646031</c:v>
                </c:pt>
                <c:pt idx="1496">
                  <c:v>3.2465275374873444</c:v>
                </c:pt>
                <c:pt idx="1497">
                  <c:v>3.2523469434351124</c:v>
                </c:pt>
                <c:pt idx="1498">
                  <c:v>3.2576275770425371</c:v>
                </c:pt>
                <c:pt idx="1499">
                  <c:v>3.263124964595935</c:v>
                </c:pt>
                <c:pt idx="1500">
                  <c:v>3.2686140478832852</c:v>
                </c:pt>
                <c:pt idx="1501">
                  <c:v>3.2739815474442167</c:v>
                </c:pt>
                <c:pt idx="1502">
                  <c:v>3.2792634865699397</c:v>
                </c:pt>
                <c:pt idx="1503">
                  <c:v>3.2851281575532512</c:v>
                </c:pt>
                <c:pt idx="1504">
                  <c:v>3.2903387156884909</c:v>
                </c:pt>
                <c:pt idx="1505">
                  <c:v>3.296003287771494</c:v>
                </c:pt>
                <c:pt idx="1506">
                  <c:v>3.3013295255995732</c:v>
                </c:pt>
                <c:pt idx="1507">
                  <c:v>3.3066120114714841</c:v>
                </c:pt>
                <c:pt idx="1508">
                  <c:v>3.3123200674373909</c:v>
                </c:pt>
                <c:pt idx="1509">
                  <c:v>3.3176868560488124</c:v>
                </c:pt>
                <c:pt idx="1510">
                  <c:v>3.3231993761086183</c:v>
                </c:pt>
                <c:pt idx="1511">
                  <c:v>3.3288813426709609</c:v>
                </c:pt>
                <c:pt idx="1512">
                  <c:v>3.3344783175412567</c:v>
                </c:pt>
                <c:pt idx="1513">
                  <c:v>3.3396648292761433</c:v>
                </c:pt>
                <c:pt idx="1514">
                  <c:v>3.3449650094334391</c:v>
                </c:pt>
                <c:pt idx="1515">
                  <c:v>3.350527614572095</c:v>
                </c:pt>
                <c:pt idx="1516">
                  <c:v>3.3560458310021781</c:v>
                </c:pt>
                <c:pt idx="1517">
                  <c:v>3.3615800865347998</c:v>
                </c:pt>
                <c:pt idx="1518">
                  <c:v>3.3669892149820848</c:v>
                </c:pt>
                <c:pt idx="1519">
                  <c:v>3.372732695407139</c:v>
                </c:pt>
                <c:pt idx="1520">
                  <c:v>3.3780890518739874</c:v>
                </c:pt>
                <c:pt idx="1521">
                  <c:v>3.3835971141975385</c:v>
                </c:pt>
                <c:pt idx="1522">
                  <c:v>3.3889309869435276</c:v>
                </c:pt>
                <c:pt idx="1523">
                  <c:v>3.3946861291784782</c:v>
                </c:pt>
                <c:pt idx="1524">
                  <c:v>3.3999675429696552</c:v>
                </c:pt>
                <c:pt idx="1525">
                  <c:v>3.4055201903850021</c:v>
                </c:pt>
                <c:pt idx="1526">
                  <c:v>3.4111633304930966</c:v>
                </c:pt>
                <c:pt idx="1527">
                  <c:v>3.4167939031130983</c:v>
                </c:pt>
                <c:pt idx="1528">
                  <c:v>3.4223583248146983</c:v>
                </c:pt>
                <c:pt idx="1529">
                  <c:v>3.4276386539180477</c:v>
                </c:pt>
                <c:pt idx="1530">
                  <c:v>3.4332807294937173</c:v>
                </c:pt>
                <c:pt idx="1531">
                  <c:v>3.4387616336126348</c:v>
                </c:pt>
                <c:pt idx="1532">
                  <c:v>3.4445065200960201</c:v>
                </c:pt>
                <c:pt idx="1533">
                  <c:v>3.4497722620153284</c:v>
                </c:pt>
                <c:pt idx="1534">
                  <c:v>3.4553098574421832</c:v>
                </c:pt>
                <c:pt idx="1535">
                  <c:v>3.4609036879483202</c:v>
                </c:pt>
                <c:pt idx="1536">
                  <c:v>3.4665165821055051</c:v>
                </c:pt>
                <c:pt idx="1537">
                  <c:v>3.4718295674854853</c:v>
                </c:pt>
                <c:pt idx="1538">
                  <c:v>3.477593794159898</c:v>
                </c:pt>
                <c:pt idx="1539">
                  <c:v>3.4830334912002172</c:v>
                </c:pt>
                <c:pt idx="1540">
                  <c:v>3.4886120629276758</c:v>
                </c:pt>
                <c:pt idx="1541">
                  <c:v>3.494138755413168</c:v>
                </c:pt>
                <c:pt idx="1542">
                  <c:v>3.499820107227209</c:v>
                </c:pt>
                <c:pt idx="1543">
                  <c:v>3.5053587671898221</c:v>
                </c:pt>
                <c:pt idx="1544">
                  <c:v>3.5110139603704749</c:v>
                </c:pt>
                <c:pt idx="1545">
                  <c:v>3.5161772553379831</c:v>
                </c:pt>
                <c:pt idx="1546">
                  <c:v>3.5220163829104312</c:v>
                </c:pt>
                <c:pt idx="1547">
                  <c:v>3.5277243439050809</c:v>
                </c:pt>
                <c:pt idx="1548">
                  <c:v>3.5327286186382727</c:v>
                </c:pt>
                <c:pt idx="1549">
                  <c:v>3.538642020175339</c:v>
                </c:pt>
                <c:pt idx="1550">
                  <c:v>3.5440938930805101</c:v>
                </c:pt>
                <c:pt idx="1551">
                  <c:v>3.5496222246667926</c:v>
                </c:pt>
                <c:pt idx="1552">
                  <c:v>3.5553063539958925</c:v>
                </c:pt>
                <c:pt idx="1553">
                  <c:v>3.5609300951280849</c:v>
                </c:pt>
                <c:pt idx="1554">
                  <c:v>3.5663737781221312</c:v>
                </c:pt>
                <c:pt idx="1555">
                  <c:v>3.571782786035135</c:v>
                </c:pt>
                <c:pt idx="1556">
                  <c:v>3.5776387926724516</c:v>
                </c:pt>
                <c:pt idx="1557">
                  <c:v>3.5831156693375545</c:v>
                </c:pt>
                <c:pt idx="1558">
                  <c:v>3.5887749730819158</c:v>
                </c:pt>
                <c:pt idx="1559">
                  <c:v>3.5940959232048781</c:v>
                </c:pt>
                <c:pt idx="1560">
                  <c:v>3.5998058020035391</c:v>
                </c:pt>
                <c:pt idx="1561">
                  <c:v>3.6054739795225825</c:v>
                </c:pt>
                <c:pt idx="1562">
                  <c:v>3.6110119093041724</c:v>
                </c:pt>
                <c:pt idx="1563">
                  <c:v>3.6168580206377983</c:v>
                </c:pt>
                <c:pt idx="1564">
                  <c:v>3.6223316810601309</c:v>
                </c:pt>
                <c:pt idx="1565">
                  <c:v>3.6276641856048522</c:v>
                </c:pt>
                <c:pt idx="1566">
                  <c:v>3.6335546980525359</c:v>
                </c:pt>
                <c:pt idx="1567">
                  <c:v>3.6389138346804497</c:v>
                </c:pt>
                <c:pt idx="1568">
                  <c:v>3.6445240637624217</c:v>
                </c:pt>
                <c:pt idx="1569">
                  <c:v>3.6499933023186402</c:v>
                </c:pt>
                <c:pt idx="1570">
                  <c:v>3.6557871773655002</c:v>
                </c:pt>
                <c:pt idx="1571">
                  <c:v>3.6612574974154137</c:v>
                </c:pt>
                <c:pt idx="1572">
                  <c:v>3.6669552719766205</c:v>
                </c:pt>
                <c:pt idx="1573">
                  <c:v>3.6725839390530068</c:v>
                </c:pt>
                <c:pt idx="1574">
                  <c:v>3.6780373046438948</c:v>
                </c:pt>
                <c:pt idx="1575">
                  <c:v>3.6837963187438483</c:v>
                </c:pt>
                <c:pt idx="1576">
                  <c:v>3.6893267500924618</c:v>
                </c:pt>
                <c:pt idx="1577">
                  <c:v>3.6951195329241298</c:v>
                </c:pt>
                <c:pt idx="1578">
                  <c:v>3.7003207679678618</c:v>
                </c:pt>
                <c:pt idx="1579">
                  <c:v>3.7059937326970043</c:v>
                </c:pt>
                <c:pt idx="1580">
                  <c:v>3.711604453579044</c:v>
                </c:pt>
                <c:pt idx="1581">
                  <c:v>3.7176700908253499</c:v>
                </c:pt>
                <c:pt idx="1582">
                  <c:v>3.7229807896409186</c:v>
                </c:pt>
                <c:pt idx="1583">
                  <c:v>3.7286532502241272</c:v>
                </c:pt>
                <c:pt idx="1584">
                  <c:v>3.7344291420164684</c:v>
                </c:pt>
                <c:pt idx="1585">
                  <c:v>3.7397601974522674</c:v>
                </c:pt>
                <c:pt idx="1586">
                  <c:v>3.7454109219584151</c:v>
                </c:pt>
                <c:pt idx="1587">
                  <c:v>3.7512817214540672</c:v>
                </c:pt>
                <c:pt idx="1588">
                  <c:v>3.7566864078503621</c:v>
                </c:pt>
                <c:pt idx="1589">
                  <c:v>3.762523777050109</c:v>
                </c:pt>
                <c:pt idx="1590">
                  <c:v>3.7681983741974592</c:v>
                </c:pt>
                <c:pt idx="1591">
                  <c:v>3.773728027427611</c:v>
                </c:pt>
                <c:pt idx="1592">
                  <c:v>3.7793661433664631</c:v>
                </c:pt>
                <c:pt idx="1593">
                  <c:v>3.784931952880275</c:v>
                </c:pt>
                <c:pt idx="1594">
                  <c:v>3.7905670708253116</c:v>
                </c:pt>
                <c:pt idx="1595">
                  <c:v>3.7962341670474942</c:v>
                </c:pt>
                <c:pt idx="1596">
                  <c:v>3.801970578382023</c:v>
                </c:pt>
                <c:pt idx="1597">
                  <c:v>3.8074444456529983</c:v>
                </c:pt>
                <c:pt idx="1598">
                  <c:v>3.8132690606730288</c:v>
                </c:pt>
                <c:pt idx="1599">
                  <c:v>3.8188372964928448</c:v>
                </c:pt>
                <c:pt idx="1600">
                  <c:v>3.8243567219008545</c:v>
                </c:pt>
                <c:pt idx="1601">
                  <c:v>3.8301035934227525</c:v>
                </c:pt>
                <c:pt idx="1602">
                  <c:v>3.8358622085710747</c:v>
                </c:pt>
                <c:pt idx="1603">
                  <c:v>3.8413488598447487</c:v>
                </c:pt>
                <c:pt idx="1604">
                  <c:v>3.8469207442286448</c:v>
                </c:pt>
                <c:pt idx="1605">
                  <c:v>3.8529141129430942</c:v>
                </c:pt>
                <c:pt idx="1606">
                  <c:v>3.858047546693435</c:v>
                </c:pt>
                <c:pt idx="1607">
                  <c:v>3.8637848374194852</c:v>
                </c:pt>
                <c:pt idx="1608">
                  <c:v>3.8697810082950634</c:v>
                </c:pt>
                <c:pt idx="1609">
                  <c:v>3.8755037904774583</c:v>
                </c:pt>
                <c:pt idx="1610">
                  <c:v>3.8808806056068987</c:v>
                </c:pt>
                <c:pt idx="1611">
                  <c:v>3.8866752625560248</c:v>
                </c:pt>
                <c:pt idx="1612">
                  <c:v>3.8924206669293024</c:v>
                </c:pt>
                <c:pt idx="1613">
                  <c:v>3.8980027323124826</c:v>
                </c:pt>
                <c:pt idx="1614">
                  <c:v>3.9037326112719959</c:v>
                </c:pt>
                <c:pt idx="1615">
                  <c:v>3.9094348701043651</c:v>
                </c:pt>
                <c:pt idx="1616">
                  <c:v>3.9150887048355889</c:v>
                </c:pt>
                <c:pt idx="1617">
                  <c:v>3.9206902247205249</c:v>
                </c:pt>
                <c:pt idx="1618">
                  <c:v>3.9264011379922348</c:v>
                </c:pt>
                <c:pt idx="1619">
                  <c:v>3.9323195663613402</c:v>
                </c:pt>
                <c:pt idx="1620">
                  <c:v>3.9374390545153481</c:v>
                </c:pt>
                <c:pt idx="1621">
                  <c:v>3.9433663811179684</c:v>
                </c:pt>
                <c:pt idx="1622">
                  <c:v>3.9489441075584146</c:v>
                </c:pt>
                <c:pt idx="1623">
                  <c:v>3.9548497352006917</c:v>
                </c:pt>
                <c:pt idx="1624">
                  <c:v>3.9603353896328599</c:v>
                </c:pt>
                <c:pt idx="1625">
                  <c:v>3.9661160759162897</c:v>
                </c:pt>
                <c:pt idx="1626">
                  <c:v>3.9717161455849075</c:v>
                </c:pt>
                <c:pt idx="1627">
                  <c:v>3.9774665041444091</c:v>
                </c:pt>
                <c:pt idx="1628">
                  <c:v>3.9833086233214825</c:v>
                </c:pt>
                <c:pt idx="1629">
                  <c:v>3.9888931778129812</c:v>
                </c:pt>
                <c:pt idx="1630">
                  <c:v>3.9946681450351007</c:v>
                </c:pt>
                <c:pt idx="1631">
                  <c:v>4.0001572238725664</c:v>
                </c:pt>
                <c:pt idx="1632">
                  <c:v>4.0059364664277206</c:v>
                </c:pt>
                <c:pt idx="1633">
                  <c:v>4.0117348862697115</c:v>
                </c:pt>
                <c:pt idx="1634">
                  <c:v>4.0174369824335674</c:v>
                </c:pt>
                <c:pt idx="1635">
                  <c:v>4.0232241569192748</c:v>
                </c:pt>
                <c:pt idx="1636">
                  <c:v>4.0286863439408975</c:v>
                </c:pt>
                <c:pt idx="1637">
                  <c:v>4.0345133406756082</c:v>
                </c:pt>
                <c:pt idx="1638">
                  <c:v>4.0400046905127427</c:v>
                </c:pt>
                <c:pt idx="1639">
                  <c:v>4.0458270100528102</c:v>
                </c:pt>
                <c:pt idx="1640">
                  <c:v>4.0516820173565264</c:v>
                </c:pt>
                <c:pt idx="1641">
                  <c:v>4.0571658031937865</c:v>
                </c:pt>
                <c:pt idx="1642">
                  <c:v>4.0629400990426632</c:v>
                </c:pt>
                <c:pt idx="1643">
                  <c:v>4.0686738880883384</c:v>
                </c:pt>
                <c:pt idx="1644">
                  <c:v>4.0743968027220667</c:v>
                </c:pt>
                <c:pt idx="1645">
                  <c:v>4.0799393050400923</c:v>
                </c:pt>
                <c:pt idx="1646">
                  <c:v>4.0857480570925704</c:v>
                </c:pt>
                <c:pt idx="1647">
                  <c:v>4.0914183026324373</c:v>
                </c:pt>
                <c:pt idx="1648">
                  <c:v>4.0973266693643096</c:v>
                </c:pt>
                <c:pt idx="1649">
                  <c:v>4.1029841406933283</c:v>
                </c:pt>
                <c:pt idx="1650">
                  <c:v>4.1085554612240145</c:v>
                </c:pt>
                <c:pt idx="1651">
                  <c:v>4.1143931440090826</c:v>
                </c:pt>
                <c:pt idx="1652">
                  <c:v>4.1202311362982655</c:v>
                </c:pt>
                <c:pt idx="1653">
                  <c:v>4.1256876650370975</c:v>
                </c:pt>
                <c:pt idx="1654">
                  <c:v>4.1314725453657068</c:v>
                </c:pt>
                <c:pt idx="1655">
                  <c:v>4.1372734098675599</c:v>
                </c:pt>
                <c:pt idx="1656">
                  <c:v>4.1429777825682264</c:v>
                </c:pt>
                <c:pt idx="1657">
                  <c:v>4.1489983901841034</c:v>
                </c:pt>
                <c:pt idx="1658">
                  <c:v>4.1541446726211362</c:v>
                </c:pt>
                <c:pt idx="1659">
                  <c:v>4.1600599334735264</c:v>
                </c:pt>
                <c:pt idx="1660">
                  <c:v>4.1657032497723945</c:v>
                </c:pt>
                <c:pt idx="1661">
                  <c:v>4.1717463082344901</c:v>
                </c:pt>
                <c:pt idx="1662">
                  <c:v>4.1773386307608202</c:v>
                </c:pt>
                <c:pt idx="1663">
                  <c:v>4.1829897806853085</c:v>
                </c:pt>
                <c:pt idx="1664">
                  <c:v>4.1887184117734328</c:v>
                </c:pt>
                <c:pt idx="1665">
                  <c:v>4.1944118074708134</c:v>
                </c:pt>
                <c:pt idx="1666">
                  <c:v>4.2002120224018746</c:v>
                </c:pt>
                <c:pt idx="1667">
                  <c:v>4.2059496158683594</c:v>
                </c:pt>
                <c:pt idx="1668">
                  <c:v>4.2117573118479852</c:v>
                </c:pt>
                <c:pt idx="1669">
                  <c:v>4.2170192737429648</c:v>
                </c:pt>
                <c:pt idx="1670">
                  <c:v>4.2231345006285776</c:v>
                </c:pt>
                <c:pt idx="1671">
                  <c:v>4.2287558375017174</c:v>
                </c:pt>
                <c:pt idx="1672">
                  <c:v>4.2343566025294228</c:v>
                </c:pt>
                <c:pt idx="1673">
                  <c:v>4.2400145942973948</c:v>
                </c:pt>
                <c:pt idx="1674">
                  <c:v>4.2460800933085299</c:v>
                </c:pt>
                <c:pt idx="1675">
                  <c:v>4.2517411059814023</c:v>
                </c:pt>
                <c:pt idx="1676">
                  <c:v>4.2575506983987683</c:v>
                </c:pt>
                <c:pt idx="1677">
                  <c:v>4.2631083558060698</c:v>
                </c:pt>
                <c:pt idx="1678">
                  <c:v>4.2690569758598853</c:v>
                </c:pt>
                <c:pt idx="1679">
                  <c:v>4.2745740716264091</c:v>
                </c:pt>
                <c:pt idx="1680">
                  <c:v>4.2802970058299419</c:v>
                </c:pt>
                <c:pt idx="1681">
                  <c:v>4.2860184316013044</c:v>
                </c:pt>
                <c:pt idx="1682">
                  <c:v>4.2918970737263233</c:v>
                </c:pt>
                <c:pt idx="1683">
                  <c:v>4.2974545208942665</c:v>
                </c:pt>
                <c:pt idx="1684">
                  <c:v>4.3033056661962821</c:v>
                </c:pt>
                <c:pt idx="1685">
                  <c:v>4.3091078333738482</c:v>
                </c:pt>
                <c:pt idx="1686">
                  <c:v>4.3147188033171835</c:v>
                </c:pt>
                <c:pt idx="1687">
                  <c:v>4.3206263595637049</c:v>
                </c:pt>
                <c:pt idx="1688">
                  <c:v>4.3263930050464374</c:v>
                </c:pt>
                <c:pt idx="1689">
                  <c:v>4.3321810143424511</c:v>
                </c:pt>
                <c:pt idx="1690">
                  <c:v>4.3378427249212885</c:v>
                </c:pt>
                <c:pt idx="1691">
                  <c:v>4.343624337893373</c:v>
                </c:pt>
                <c:pt idx="1692">
                  <c:v>4.3493300855084573</c:v>
                </c:pt>
                <c:pt idx="1693">
                  <c:v>4.3551381264040465</c:v>
                </c:pt>
                <c:pt idx="1694">
                  <c:v>4.3604646181038103</c:v>
                </c:pt>
                <c:pt idx="1695">
                  <c:v>4.3665749547660333</c:v>
                </c:pt>
                <c:pt idx="1696">
                  <c:v>4.3723267314320404</c:v>
                </c:pt>
                <c:pt idx="1697">
                  <c:v>4.3779803077746351</c:v>
                </c:pt>
                <c:pt idx="1698">
                  <c:v>4.3834891473465465</c:v>
                </c:pt>
                <c:pt idx="1699">
                  <c:v>4.3895889745788779</c:v>
                </c:pt>
                <c:pt idx="1700">
                  <c:v>4.3950171197795509</c:v>
                </c:pt>
                <c:pt idx="1701">
                  <c:v>4.4009764123817909</c:v>
                </c:pt>
                <c:pt idx="1702">
                  <c:v>4.4065764901925704</c:v>
                </c:pt>
                <c:pt idx="1703">
                  <c:v>4.4122039753910922</c:v>
                </c:pt>
                <c:pt idx="1704">
                  <c:v>4.4182221927773107</c:v>
                </c:pt>
                <c:pt idx="1705">
                  <c:v>4.4239441970203632</c:v>
                </c:pt>
                <c:pt idx="1706">
                  <c:v>4.4296054179071467</c:v>
                </c:pt>
                <c:pt idx="1707">
                  <c:v>4.4354381400907972</c:v>
                </c:pt>
                <c:pt idx="1708">
                  <c:v>4.4409260955892371</c:v>
                </c:pt>
                <c:pt idx="1709">
                  <c:v>4.4466797687837119</c:v>
                </c:pt>
                <c:pt idx="1710">
                  <c:v>4.4524291074173599</c:v>
                </c:pt>
                <c:pt idx="1711">
                  <c:v>4.4584826798437902</c:v>
                </c:pt>
                <c:pt idx="1712">
                  <c:v>4.4640316900256671</c:v>
                </c:pt>
                <c:pt idx="1713">
                  <c:v>4.4699012722833125</c:v>
                </c:pt>
                <c:pt idx="1714">
                  <c:v>4.4758141752933467</c:v>
                </c:pt>
                <c:pt idx="1715">
                  <c:v>4.4814002390873151</c:v>
                </c:pt>
                <c:pt idx="1716">
                  <c:v>4.4869298120503798</c:v>
                </c:pt>
                <c:pt idx="1717">
                  <c:v>4.4928106619199646</c:v>
                </c:pt>
                <c:pt idx="1718">
                  <c:v>4.4986527945344958</c:v>
                </c:pt>
                <c:pt idx="1719">
                  <c:v>4.5042115370820976</c:v>
                </c:pt>
                <c:pt idx="1720">
                  <c:v>4.5099988425993729</c:v>
                </c:pt>
                <c:pt idx="1721">
                  <c:v>4.5158316039701427</c:v>
                </c:pt>
                <c:pt idx="1722">
                  <c:v>4.5213532219242696</c:v>
                </c:pt>
                <c:pt idx="1723">
                  <c:v>4.5272497505364502</c:v>
                </c:pt>
                <c:pt idx="1724">
                  <c:v>4.5328266539751079</c:v>
                </c:pt>
                <c:pt idx="1725">
                  <c:v>4.5385894205012161</c:v>
                </c:pt>
                <c:pt idx="1726">
                  <c:v>4.5441032702172208</c:v>
                </c:pt>
                <c:pt idx="1727">
                  <c:v>4.5500485700659947</c:v>
                </c:pt>
                <c:pt idx="1728">
                  <c:v>4.5556602040797625</c:v>
                </c:pt>
                <c:pt idx="1729">
                  <c:v>4.5614769893790825</c:v>
                </c:pt>
                <c:pt idx="1730">
                  <c:v>4.5671652966719121</c:v>
                </c:pt>
                <c:pt idx="1731">
                  <c:v>4.5729309475026252</c:v>
                </c:pt>
                <c:pt idx="1732">
                  <c:v>4.5785509647510896</c:v>
                </c:pt>
                <c:pt idx="1733">
                  <c:v>4.5843506881318064</c:v>
                </c:pt>
                <c:pt idx="1734">
                  <c:v>4.5901367629430379</c:v>
                </c:pt>
                <c:pt idx="1735">
                  <c:v>4.5956469245660125</c:v>
                </c:pt>
                <c:pt idx="1736">
                  <c:v>4.6015069077141266</c:v>
                </c:pt>
                <c:pt idx="1737">
                  <c:v>4.6071590416822055</c:v>
                </c:pt>
                <c:pt idx="1738">
                  <c:v>4.6129420520958</c:v>
                </c:pt>
                <c:pt idx="1739">
                  <c:v>4.6186112261605059</c:v>
                </c:pt>
                <c:pt idx="1740">
                  <c:v>4.6243087676613346</c:v>
                </c:pt>
                <c:pt idx="1741">
                  <c:v>4.6301309847121184</c:v>
                </c:pt>
                <c:pt idx="1742">
                  <c:v>4.63586739675495</c:v>
                </c:pt>
                <c:pt idx="1743">
                  <c:v>4.6417015678096751</c:v>
                </c:pt>
                <c:pt idx="1744">
                  <c:v>4.6470939132234026</c:v>
                </c:pt>
                <c:pt idx="1745">
                  <c:v>4.6531057221700856</c:v>
                </c:pt>
                <c:pt idx="1746">
                  <c:v>4.6586366409001077</c:v>
                </c:pt>
                <c:pt idx="1747">
                  <c:v>4.6642052762399446</c:v>
                </c:pt>
                <c:pt idx="1748">
                  <c:v>4.6699396923418695</c:v>
                </c:pt>
                <c:pt idx="1749">
                  <c:v>4.6758158689336256</c:v>
                </c:pt>
                <c:pt idx="1750">
                  <c:v>4.6811501735682848</c:v>
                </c:pt>
                <c:pt idx="1751">
                  <c:v>4.6868417531240096</c:v>
                </c:pt>
                <c:pt idx="1752">
                  <c:v>4.692521759803931</c:v>
                </c:pt>
                <c:pt idx="1753">
                  <c:v>4.6983832688860794</c:v>
                </c:pt>
                <c:pt idx="1754">
                  <c:v>4.7040543037233178</c:v>
                </c:pt>
                <c:pt idx="1755">
                  <c:v>4.709613666243337</c:v>
                </c:pt>
                <c:pt idx="1756">
                  <c:v>4.7152224244487169</c:v>
                </c:pt>
                <c:pt idx="1757">
                  <c:v>4.7211578519170176</c:v>
                </c:pt>
                <c:pt idx="1758">
                  <c:v>4.7265155390509168</c:v>
                </c:pt>
                <c:pt idx="1759">
                  <c:v>4.7324329458283927</c:v>
                </c:pt>
                <c:pt idx="1760">
                  <c:v>4.7381090800529471</c:v>
                </c:pt>
                <c:pt idx="1761">
                  <c:v>4.7436407121039084</c:v>
                </c:pt>
                <c:pt idx="1762">
                  <c:v>4.7491947329367372</c:v>
                </c:pt>
                <c:pt idx="1763">
                  <c:v>4.7550870838334269</c:v>
                </c:pt>
                <c:pt idx="1764">
                  <c:v>4.7607620959029013</c:v>
                </c:pt>
                <c:pt idx="1765">
                  <c:v>4.7664015013314947</c:v>
                </c:pt>
                <c:pt idx="1766">
                  <c:v>4.7718584716334931</c:v>
                </c:pt>
                <c:pt idx="1767">
                  <c:v>4.7775603301516716</c:v>
                </c:pt>
                <c:pt idx="1768">
                  <c:v>4.7832345228079252</c:v>
                </c:pt>
                <c:pt idx="1769">
                  <c:v>4.7888279053539424</c:v>
                </c:pt>
                <c:pt idx="1770">
                  <c:v>4.7944345838719107</c:v>
                </c:pt>
                <c:pt idx="1771">
                  <c:v>4.7999271425252799</c:v>
                </c:pt>
                <c:pt idx="1772">
                  <c:v>4.8057774445595784</c:v>
                </c:pt>
                <c:pt idx="1773">
                  <c:v>4.8113308238032664</c:v>
                </c:pt>
                <c:pt idx="1774">
                  <c:v>4.8170593206686503</c:v>
                </c:pt>
                <c:pt idx="1775">
                  <c:v>4.8223013826528565</c:v>
                </c:pt>
                <c:pt idx="1776">
                  <c:v>4.8282039235887977</c:v>
                </c:pt>
                <c:pt idx="1777">
                  <c:v>4.8338804238962725</c:v>
                </c:pt>
                <c:pt idx="1778">
                  <c:v>4.8393643385830369</c:v>
                </c:pt>
                <c:pt idx="1779">
                  <c:v>4.8445321472459657</c:v>
                </c:pt>
                <c:pt idx="1780">
                  <c:v>4.850315422822268</c:v>
                </c:pt>
                <c:pt idx="1781">
                  <c:v>4.8561661753407028</c:v>
                </c:pt>
                <c:pt idx="1782">
                  <c:v>4.8616712156728994</c:v>
                </c:pt>
                <c:pt idx="1783">
                  <c:v>4.8673260660346855</c:v>
                </c:pt>
                <c:pt idx="1784">
                  <c:v>4.8730012069874897</c:v>
                </c:pt>
                <c:pt idx="1785">
                  <c:v>4.8783367021897632</c:v>
                </c:pt>
                <c:pt idx="1786">
                  <c:v>4.8837305771484676</c:v>
                </c:pt>
                <c:pt idx="1787">
                  <c:v>4.8894743107206127</c:v>
                </c:pt>
                <c:pt idx="1788">
                  <c:v>4.8948486436148144</c:v>
                </c:pt>
                <c:pt idx="1789">
                  <c:v>4.9004939818929385</c:v>
                </c:pt>
                <c:pt idx="1790">
                  <c:v>4.9060860207217294</c:v>
                </c:pt>
                <c:pt idx="1791">
                  <c:v>4.9117187421245712</c:v>
                </c:pt>
                <c:pt idx="1792">
                  <c:v>4.9174029054832014</c:v>
                </c:pt>
                <c:pt idx="1793">
                  <c:v>4.9227866615395275</c:v>
                </c:pt>
                <c:pt idx="1794">
                  <c:v>4.9282927853974687</c:v>
                </c:pt>
                <c:pt idx="1795">
                  <c:v>4.9337212080248332</c:v>
                </c:pt>
                <c:pt idx="1796">
                  <c:v>4.9392726657552686</c:v>
                </c:pt>
                <c:pt idx="1797">
                  <c:v>4.9447781435402014</c:v>
                </c:pt>
                <c:pt idx="1798">
                  <c:v>4.9502113559508896</c:v>
                </c:pt>
                <c:pt idx="1799">
                  <c:v>4.9558140656804355</c:v>
                </c:pt>
                <c:pt idx="1800">
                  <c:v>4.9610691895459169</c:v>
                </c:pt>
                <c:pt idx="1801">
                  <c:v>4.9666191019904904</c:v>
                </c:pt>
                <c:pt idx="1802">
                  <c:v>4.9722580938355971</c:v>
                </c:pt>
                <c:pt idx="1803">
                  <c:v>4.9775286392831504</c:v>
                </c:pt>
                <c:pt idx="1804">
                  <c:v>4.9829964124178119</c:v>
                </c:pt>
                <c:pt idx="1805">
                  <c:v>4.9884356169592685</c:v>
                </c:pt>
                <c:pt idx="1806">
                  <c:v>4.9938157970145571</c:v>
                </c:pt>
                <c:pt idx="1807">
                  <c:v>4.9991646258304474</c:v>
                </c:pt>
                <c:pt idx="1808">
                  <c:v>5.0048346452958299</c:v>
                </c:pt>
                <c:pt idx="1809">
                  <c:v>5.0102571389441621</c:v>
                </c:pt>
                <c:pt idx="1810">
                  <c:v>5.0154161332059211</c:v>
                </c:pt>
                <c:pt idx="1811">
                  <c:v>5.0209578741611445</c:v>
                </c:pt>
                <c:pt idx="1812">
                  <c:v>5.0265213582919426</c:v>
                </c:pt>
                <c:pt idx="1813">
                  <c:v>5.0318069817350874</c:v>
                </c:pt>
                <c:pt idx="1814">
                  <c:v>5.0371432565346081</c:v>
                </c:pt>
                <c:pt idx="1815">
                  <c:v>5.0424222586444385</c:v>
                </c:pt>
                <c:pt idx="1816">
                  <c:v>5.0477885936810898</c:v>
                </c:pt>
                <c:pt idx="1817">
                  <c:v>5.0533033891763397</c:v>
                </c:pt>
                <c:pt idx="1818">
                  <c:v>5.0587010333299673</c:v>
                </c:pt>
                <c:pt idx="1819">
                  <c:v>5.0641981087625165</c:v>
                </c:pt>
                <c:pt idx="1820">
                  <c:v>5.0693649115180852</c:v>
                </c:pt>
                <c:pt idx="1821">
                  <c:v>5.0746954095671288</c:v>
                </c:pt>
                <c:pt idx="1822">
                  <c:v>5.0799972540593128</c:v>
                </c:pt>
                <c:pt idx="1823">
                  <c:v>5.0850289083263904</c:v>
                </c:pt>
                <c:pt idx="1824">
                  <c:v>5.0905001138850849</c:v>
                </c:pt>
                <c:pt idx="1825">
                  <c:v>5.0957837519400098</c:v>
                </c:pt>
                <c:pt idx="1826">
                  <c:v>5.1008189596366211</c:v>
                </c:pt>
                <c:pt idx="1827">
                  <c:v>5.106356429064193</c:v>
                </c:pt>
                <c:pt idx="1828">
                  <c:v>5.1116648770087831</c:v>
                </c:pt>
                <c:pt idx="1829">
                  <c:v>5.1167680712062875</c:v>
                </c:pt>
                <c:pt idx="1830">
                  <c:v>5.122347258345429</c:v>
                </c:pt>
                <c:pt idx="1831">
                  <c:v>5.1271673085708667</c:v>
                </c:pt>
                <c:pt idx="1832">
                  <c:v>5.1325410347362252</c:v>
                </c:pt>
                <c:pt idx="1833">
                  <c:v>5.1377043809072145</c:v>
                </c:pt>
                <c:pt idx="1834">
                  <c:v>5.1430063193647575</c:v>
                </c:pt>
                <c:pt idx="1835">
                  <c:v>5.1481543331080948</c:v>
                </c:pt>
                <c:pt idx="1836">
                  <c:v>5.1535353346079678</c:v>
                </c:pt>
                <c:pt idx="1837">
                  <c:v>5.1585417145597567</c:v>
                </c:pt>
                <c:pt idx="1838">
                  <c:v>5.1637736033866881</c:v>
                </c:pt>
                <c:pt idx="1839">
                  <c:v>5.1689476882430228</c:v>
                </c:pt>
                <c:pt idx="1840">
                  <c:v>5.1738711292672779</c:v>
                </c:pt>
                <c:pt idx="1841">
                  <c:v>5.1790675753354476</c:v>
                </c:pt>
                <c:pt idx="1842">
                  <c:v>5.1842960610642566</c:v>
                </c:pt>
                <c:pt idx="1843">
                  <c:v>5.1892299095644034</c:v>
                </c:pt>
                <c:pt idx="1844">
                  <c:v>5.1944824106938299</c:v>
                </c:pt>
                <c:pt idx="1845">
                  <c:v>5.1996196003110065</c:v>
                </c:pt>
                <c:pt idx="1846">
                  <c:v>5.2046610205282073</c:v>
                </c:pt>
                <c:pt idx="1847">
                  <c:v>5.2098061182148303</c:v>
                </c:pt>
                <c:pt idx="1848">
                  <c:v>5.2148945237506705</c:v>
                </c:pt>
                <c:pt idx="1849">
                  <c:v>5.2197525070292849</c:v>
                </c:pt>
                <c:pt idx="1850">
                  <c:v>5.2248536962112677</c:v>
                </c:pt>
                <c:pt idx="1851">
                  <c:v>5.2299639089776084</c:v>
                </c:pt>
                <c:pt idx="1852">
                  <c:v>5.2348313655330267</c:v>
                </c:pt>
                <c:pt idx="1853">
                  <c:v>5.2402641491093123</c:v>
                </c:pt>
                <c:pt idx="1854">
                  <c:v>5.2450276362186798</c:v>
                </c:pt>
                <c:pt idx="1855">
                  <c:v>5.2501702279071178</c:v>
                </c:pt>
                <c:pt idx="1856">
                  <c:v>5.2548642207577396</c:v>
                </c:pt>
                <c:pt idx="1857">
                  <c:v>5.2597924288941709</c:v>
                </c:pt>
                <c:pt idx="1858">
                  <c:v>5.264706064233863</c:v>
                </c:pt>
                <c:pt idx="1859">
                  <c:v>5.2697229179915164</c:v>
                </c:pt>
                <c:pt idx="1860">
                  <c:v>5.2745755766824036</c:v>
                </c:pt>
                <c:pt idx="1861">
                  <c:v>5.279411045625773</c:v>
                </c:pt>
                <c:pt idx="1862">
                  <c:v>5.2844062526981679</c:v>
                </c:pt>
                <c:pt idx="1863">
                  <c:v>5.2892301318368444</c:v>
                </c:pt>
                <c:pt idx="1864">
                  <c:v>5.2941035245431003</c:v>
                </c:pt>
                <c:pt idx="1865">
                  <c:v>5.2989187946356617</c:v>
                </c:pt>
                <c:pt idx="1866">
                  <c:v>5.303982542504027</c:v>
                </c:pt>
                <c:pt idx="1867">
                  <c:v>5.3087670876118418</c:v>
                </c:pt>
                <c:pt idx="1868">
                  <c:v>5.3134767585002312</c:v>
                </c:pt>
                <c:pt idx="1869">
                  <c:v>5.318564341791177</c:v>
                </c:pt>
                <c:pt idx="1870">
                  <c:v>5.3231487961908384</c:v>
                </c:pt>
                <c:pt idx="1871">
                  <c:v>5.3278612807429013</c:v>
                </c:pt>
                <c:pt idx="1872">
                  <c:v>5.3325370428319152</c:v>
                </c:pt>
                <c:pt idx="1873">
                  <c:v>5.3375234236866271</c:v>
                </c:pt>
                <c:pt idx="1874">
                  <c:v>5.3422978923832574</c:v>
                </c:pt>
                <c:pt idx="1875">
                  <c:v>5.3467913283488802</c:v>
                </c:pt>
                <c:pt idx="1876">
                  <c:v>5.351809008364671</c:v>
                </c:pt>
                <c:pt idx="1877">
                  <c:v>5.3562938635692152</c:v>
                </c:pt>
                <c:pt idx="1878">
                  <c:v>5.3608571409618078</c:v>
                </c:pt>
                <c:pt idx="1879">
                  <c:v>5.3656296799057035</c:v>
                </c:pt>
                <c:pt idx="1880">
                  <c:v>5.3702990481314083</c:v>
                </c:pt>
                <c:pt idx="1881">
                  <c:v>5.374894651989889</c:v>
                </c:pt>
                <c:pt idx="1882">
                  <c:v>5.3792400952058639</c:v>
                </c:pt>
                <c:pt idx="1883">
                  <c:v>5.3839806078809778</c:v>
                </c:pt>
                <c:pt idx="1884">
                  <c:v>5.3886120054970723</c:v>
                </c:pt>
                <c:pt idx="1885">
                  <c:v>5.3931413714193326</c:v>
                </c:pt>
                <c:pt idx="1886">
                  <c:v>5.3977185546495079</c:v>
                </c:pt>
                <c:pt idx="1887">
                  <c:v>5.4023846660790777</c:v>
                </c:pt>
                <c:pt idx="1888">
                  <c:v>5.4069180649923982</c:v>
                </c:pt>
                <c:pt idx="1889">
                  <c:v>5.4114851800698514</c:v>
                </c:pt>
                <c:pt idx="1890">
                  <c:v>5.4160139576409705</c:v>
                </c:pt>
                <c:pt idx="1891">
                  <c:v>5.4204879179375531</c:v>
                </c:pt>
                <c:pt idx="1892">
                  <c:v>5.4248998875967409</c:v>
                </c:pt>
                <c:pt idx="1893">
                  <c:v>5.4292930174141087</c:v>
                </c:pt>
                <c:pt idx="1894">
                  <c:v>5.4336985610966915</c:v>
                </c:pt>
                <c:pt idx="1895">
                  <c:v>5.4383677185160693</c:v>
                </c:pt>
                <c:pt idx="1896">
                  <c:v>5.4426702949613412</c:v>
                </c:pt>
                <c:pt idx="1897">
                  <c:v>5.4470332916421436</c:v>
                </c:pt>
                <c:pt idx="1898">
                  <c:v>5.4513173646916444</c:v>
                </c:pt>
                <c:pt idx="1899">
                  <c:v>5.4555346676694647</c:v>
                </c:pt>
                <c:pt idx="1900">
                  <c:v>5.4600031845646635</c:v>
                </c:pt>
                <c:pt idx="1901">
                  <c:v>5.464521665298598</c:v>
                </c:pt>
                <c:pt idx="1902">
                  <c:v>5.4686080082278874</c:v>
                </c:pt>
                <c:pt idx="1903">
                  <c:v>5.4729916348972294</c:v>
                </c:pt>
                <c:pt idx="1904">
                  <c:v>5.4772584547922785</c:v>
                </c:pt>
                <c:pt idx="1905">
                  <c:v>5.4814334713424735</c:v>
                </c:pt>
                <c:pt idx="1906">
                  <c:v>5.4857033189238482</c:v>
                </c:pt>
                <c:pt idx="1907">
                  <c:v>5.4898134428618022</c:v>
                </c:pt>
                <c:pt idx="1908">
                  <c:v>5.4940498514338554</c:v>
                </c:pt>
                <c:pt idx="1909">
                  <c:v>5.4983544928724122</c:v>
                </c:pt>
                <c:pt idx="1910">
                  <c:v>5.5024401841174422</c:v>
                </c:pt>
                <c:pt idx="1911">
                  <c:v>5.5066282568191784</c:v>
                </c:pt>
                <c:pt idx="1912">
                  <c:v>5.5106417865907744</c:v>
                </c:pt>
                <c:pt idx="1913">
                  <c:v>5.5149683662609386</c:v>
                </c:pt>
                <c:pt idx="1914">
                  <c:v>5.5190862841265673</c:v>
                </c:pt>
                <c:pt idx="1915">
                  <c:v>5.5231711909552779</c:v>
                </c:pt>
                <c:pt idx="1916">
                  <c:v>5.5273722337380118</c:v>
                </c:pt>
                <c:pt idx="1917">
                  <c:v>5.5313481116915533</c:v>
                </c:pt>
                <c:pt idx="1918">
                  <c:v>5.5353207552610062</c:v>
                </c:pt>
                <c:pt idx="1919">
                  <c:v>5.5393179868723115</c:v>
                </c:pt>
                <c:pt idx="1920">
                  <c:v>5.5433001781846682</c:v>
                </c:pt>
                <c:pt idx="1921">
                  <c:v>5.5472195460929488</c:v>
                </c:pt>
                <c:pt idx="1922">
                  <c:v>5.5511917767301231</c:v>
                </c:pt>
                <c:pt idx="1923">
                  <c:v>5.5553145449695762</c:v>
                </c:pt>
                <c:pt idx="1924">
                  <c:v>5.5591494144274884</c:v>
                </c:pt>
                <c:pt idx="1925">
                  <c:v>5.5631510019650978</c:v>
                </c:pt>
                <c:pt idx="1926">
                  <c:v>5.5669868014410087</c:v>
                </c:pt>
                <c:pt idx="1927">
                  <c:v>5.5709264789634272</c:v>
                </c:pt>
                <c:pt idx="1928">
                  <c:v>5.5746853658923543</c:v>
                </c:pt>
                <c:pt idx="1929">
                  <c:v>5.5783532340918116</c:v>
                </c:pt>
                <c:pt idx="1930">
                  <c:v>5.5823765284319533</c:v>
                </c:pt>
                <c:pt idx="1931">
                  <c:v>5.5860849070412302</c:v>
                </c:pt>
                <c:pt idx="1932">
                  <c:v>5.5898523783084455</c:v>
                </c:pt>
                <c:pt idx="1933">
                  <c:v>5.5937676801348406</c:v>
                </c:pt>
                <c:pt idx="1934">
                  <c:v>5.5973191964360911</c:v>
                </c:pt>
                <c:pt idx="1935">
                  <c:v>5.6010521011443561</c:v>
                </c:pt>
                <c:pt idx="1936">
                  <c:v>5.604735673210179</c:v>
                </c:pt>
                <c:pt idx="1937">
                  <c:v>5.6083016963544665</c:v>
                </c:pt>
                <c:pt idx="1938">
                  <c:v>5.6121801565703491</c:v>
                </c:pt>
                <c:pt idx="1939">
                  <c:v>5.6156691583750895</c:v>
                </c:pt>
                <c:pt idx="1940">
                  <c:v>5.6197195580618526</c:v>
                </c:pt>
                <c:pt idx="1941">
                  <c:v>5.6229316862015564</c:v>
                </c:pt>
                <c:pt idx="1942">
                  <c:v>5.6266352981446044</c:v>
                </c:pt>
                <c:pt idx="1943">
                  <c:v>5.6303576267726125</c:v>
                </c:pt>
                <c:pt idx="1944">
                  <c:v>5.633729135250114</c:v>
                </c:pt>
                <c:pt idx="1945">
                  <c:v>5.6373447682761988</c:v>
                </c:pt>
                <c:pt idx="1946">
                  <c:v>5.6409074183361581</c:v>
                </c:pt>
                <c:pt idx="1947">
                  <c:v>5.6443882194530435</c:v>
                </c:pt>
                <c:pt idx="1948">
                  <c:v>5.6478655041892365</c:v>
                </c:pt>
                <c:pt idx="1949">
                  <c:v>5.6511678718979432</c:v>
                </c:pt>
                <c:pt idx="1950">
                  <c:v>5.6547233392246898</c:v>
                </c:pt>
                <c:pt idx="1951">
                  <c:v>5.6579238983587432</c:v>
                </c:pt>
                <c:pt idx="1952">
                  <c:v>5.66156101603453</c:v>
                </c:pt>
                <c:pt idx="1953">
                  <c:v>5.664951136032979</c:v>
                </c:pt>
                <c:pt idx="1954">
                  <c:v>5.6681490184328851</c:v>
                </c:pt>
                <c:pt idx="1955">
                  <c:v>5.6717055838621491</c:v>
                </c:pt>
                <c:pt idx="1956">
                  <c:v>5.6748821044990621</c:v>
                </c:pt>
                <c:pt idx="1957">
                  <c:v>5.6779820613235152</c:v>
                </c:pt>
                <c:pt idx="1958">
                  <c:v>5.6814032633681695</c:v>
                </c:pt>
                <c:pt idx="1959">
                  <c:v>5.6848348887195641</c:v>
                </c:pt>
                <c:pt idx="1960">
                  <c:v>5.6879441790192633</c:v>
                </c:pt>
                <c:pt idx="1961">
                  <c:v>5.6912909984648712</c:v>
                </c:pt>
                <c:pt idx="1962">
                  <c:v>5.6942704170610465</c:v>
                </c:pt>
                <c:pt idx="1963">
                  <c:v>5.6976506693705158</c:v>
                </c:pt>
                <c:pt idx="1964">
                  <c:v>5.7007782355149734</c:v>
                </c:pt>
                <c:pt idx="1965">
                  <c:v>5.703931267675979</c:v>
                </c:pt>
                <c:pt idx="1966">
                  <c:v>5.7070840453458445</c:v>
                </c:pt>
                <c:pt idx="1967">
                  <c:v>5.7100790235783965</c:v>
                </c:pt>
                <c:pt idx="1968">
                  <c:v>5.7131161619897934</c:v>
                </c:pt>
                <c:pt idx="1969">
                  <c:v>5.7163470957592422</c:v>
                </c:pt>
                <c:pt idx="1970">
                  <c:v>5.7194253198796696</c:v>
                </c:pt>
                <c:pt idx="1971">
                  <c:v>5.7224647121583985</c:v>
                </c:pt>
                <c:pt idx="1972">
                  <c:v>5.7254286019677414</c:v>
                </c:pt>
                <c:pt idx="1973">
                  <c:v>5.7284557217455552</c:v>
                </c:pt>
                <c:pt idx="1974">
                  <c:v>5.7313488842457812</c:v>
                </c:pt>
                <c:pt idx="1975">
                  <c:v>5.7343296685388925</c:v>
                </c:pt>
                <c:pt idx="1976">
                  <c:v>5.737251901762372</c:v>
                </c:pt>
                <c:pt idx="1977">
                  <c:v>5.7401272041210669</c:v>
                </c:pt>
                <c:pt idx="1978">
                  <c:v>5.7428156338875604</c:v>
                </c:pt>
                <c:pt idx="1979">
                  <c:v>5.745746045902477</c:v>
                </c:pt>
                <c:pt idx="1980">
                  <c:v>5.7487705695747202</c:v>
                </c:pt>
                <c:pt idx="1981">
                  <c:v>5.7513870963817295</c:v>
                </c:pt>
                <c:pt idx="1982">
                  <c:v>5.7543829363696126</c:v>
                </c:pt>
                <c:pt idx="1983">
                  <c:v>5.757167969153322</c:v>
                </c:pt>
                <c:pt idx="1984">
                  <c:v>5.7599291409166984</c:v>
                </c:pt>
                <c:pt idx="1985">
                  <c:v>5.7627049576625309</c:v>
                </c:pt>
                <c:pt idx="1986">
                  <c:v>5.7653254864625669</c:v>
                </c:pt>
                <c:pt idx="1987">
                  <c:v>5.7681011652074279</c:v>
                </c:pt>
                <c:pt idx="1988">
                  <c:v>5.7708303633565565</c:v>
                </c:pt>
                <c:pt idx="1989">
                  <c:v>5.7734258964380576</c:v>
                </c:pt>
                <c:pt idx="1990">
                  <c:v>5.7759742585485032</c:v>
                </c:pt>
                <c:pt idx="1991">
                  <c:v>5.7786814138527394</c:v>
                </c:pt>
                <c:pt idx="1992">
                  <c:v>5.7813063950835613</c:v>
                </c:pt>
                <c:pt idx="1993">
                  <c:v>5.7839173447914396</c:v>
                </c:pt>
                <c:pt idx="1994">
                  <c:v>5.7864961993441408</c:v>
                </c:pt>
                <c:pt idx="1995">
                  <c:v>5.7889854594262857</c:v>
                </c:pt>
                <c:pt idx="1996">
                  <c:v>5.791473207788945</c:v>
                </c:pt>
                <c:pt idx="1997">
                  <c:v>5.7941771617490847</c:v>
                </c:pt>
                <c:pt idx="1998">
                  <c:v>5.7965531756890387</c:v>
                </c:pt>
                <c:pt idx="1999">
                  <c:v>5.7989788243059097</c:v>
                </c:pt>
                <c:pt idx="2000">
                  <c:v>5.8014735241109374</c:v>
                </c:pt>
                <c:pt idx="2001">
                  <c:v>5.8038322701787708</c:v>
                </c:pt>
                <c:pt idx="2002">
                  <c:v>5.8061497456467874</c:v>
                </c:pt>
                <c:pt idx="2003">
                  <c:v>5.8087638252142568</c:v>
                </c:pt>
                <c:pt idx="2004">
                  <c:v>5.8111137846415417</c:v>
                </c:pt>
                <c:pt idx="2005">
                  <c:v>5.8134514237492105</c:v>
                </c:pt>
                <c:pt idx="2006">
                  <c:v>5.8158011334171293</c:v>
                </c:pt>
                <c:pt idx="2007">
                  <c:v>5.8180518725834656</c:v>
                </c:pt>
                <c:pt idx="2008">
                  <c:v>5.8204723389936905</c:v>
                </c:pt>
                <c:pt idx="2009">
                  <c:v>5.8227231236995198</c:v>
                </c:pt>
                <c:pt idx="2010">
                  <c:v>5.8248547753077746</c:v>
                </c:pt>
                <c:pt idx="2011">
                  <c:v>5.8272584249792674</c:v>
                </c:pt>
                <c:pt idx="2012">
                  <c:v>5.8294683661775535</c:v>
                </c:pt>
                <c:pt idx="2013">
                  <c:v>5.8315900246677197</c:v>
                </c:pt>
                <c:pt idx="2014">
                  <c:v>5.8336320545150571</c:v>
                </c:pt>
                <c:pt idx="2015">
                  <c:v>5.8359678720837351</c:v>
                </c:pt>
                <c:pt idx="2016">
                  <c:v>5.8380849837854081</c:v>
                </c:pt>
                <c:pt idx="2017">
                  <c:v>5.8401064858277767</c:v>
                </c:pt>
                <c:pt idx="2018">
                  <c:v>5.8422162707130934</c:v>
                </c:pt>
                <c:pt idx="2019">
                  <c:v>5.8443653744866628</c:v>
                </c:pt>
                <c:pt idx="2020">
                  <c:v>5.846452676485228</c:v>
                </c:pt>
                <c:pt idx="2021">
                  <c:v>5.8484709000853847</c:v>
                </c:pt>
                <c:pt idx="2022">
                  <c:v>5.8504093484518878</c:v>
                </c:pt>
                <c:pt idx="2023">
                  <c:v>5.8524848097859401</c:v>
                </c:pt>
                <c:pt idx="2024">
                  <c:v>5.8544912163234608</c:v>
                </c:pt>
                <c:pt idx="2025">
                  <c:v>5.8564287880832335</c:v>
                </c:pt>
                <c:pt idx="2026">
                  <c:v>5.8585279793650891</c:v>
                </c:pt>
                <c:pt idx="2027">
                  <c:v>5.8604504054980096</c:v>
                </c:pt>
                <c:pt idx="2028">
                  <c:v>5.8624251658381565</c:v>
                </c:pt>
                <c:pt idx="2029">
                  <c:v>5.8640875670169175</c:v>
                </c:pt>
                <c:pt idx="2030">
                  <c:v>5.8661389299388675</c:v>
                </c:pt>
                <c:pt idx="2031">
                  <c:v>5.86787612127966</c:v>
                </c:pt>
                <c:pt idx="2032">
                  <c:v>5.8699053112339383</c:v>
                </c:pt>
                <c:pt idx="2033">
                  <c:v>5.8715639745131734</c:v>
                </c:pt>
                <c:pt idx="2034">
                  <c:v>5.8734357738434015</c:v>
                </c:pt>
                <c:pt idx="2035">
                  <c:v>5.8751971854630431</c:v>
                </c:pt>
                <c:pt idx="2036">
                  <c:v>5.8771047556205254</c:v>
                </c:pt>
                <c:pt idx="2037">
                  <c:v>5.8787347238219905</c:v>
                </c:pt>
                <c:pt idx="2038">
                  <c:v>5.8804614158288846</c:v>
                </c:pt>
                <c:pt idx="2039">
                  <c:v>5.8822269364055098</c:v>
                </c:pt>
                <c:pt idx="2040">
                  <c:v>5.883938013816584</c:v>
                </c:pt>
                <c:pt idx="2041">
                  <c:v>5.8856052728246731</c:v>
                </c:pt>
                <c:pt idx="2042">
                  <c:v>5.8873398374376489</c:v>
                </c:pt>
                <c:pt idx="2043">
                  <c:v>5.8889485156560797</c:v>
                </c:pt>
                <c:pt idx="2044">
                  <c:v>5.8906146982205554</c:v>
                </c:pt>
                <c:pt idx="2045">
                  <c:v>5.8921561603590149</c:v>
                </c:pt>
                <c:pt idx="2046">
                  <c:v>5.8938214722839772</c:v>
                </c:pt>
                <c:pt idx="2047">
                  <c:v>5.8954229349397576</c:v>
                </c:pt>
                <c:pt idx="2048">
                  <c:v>5.8969055047496628</c:v>
                </c:pt>
                <c:pt idx="2049">
                  <c:v>5.8985340061130698</c:v>
                </c:pt>
                <c:pt idx="2050">
                  <c:v>5.8999884704025467</c:v>
                </c:pt>
                <c:pt idx="2051">
                  <c:v>5.9015500957108706</c:v>
                </c:pt>
                <c:pt idx="2052">
                  <c:v>5.9030111068480053</c:v>
                </c:pt>
                <c:pt idx="2053">
                  <c:v>5.9044981110880901</c:v>
                </c:pt>
                <c:pt idx="2054">
                  <c:v>5.9059528901663052</c:v>
                </c:pt>
                <c:pt idx="2055">
                  <c:v>5.9073786762757532</c:v>
                </c:pt>
                <c:pt idx="2056">
                  <c:v>5.9088926478142714</c:v>
                </c:pt>
                <c:pt idx="2057">
                  <c:v>5.9102986148811958</c:v>
                </c:pt>
                <c:pt idx="2058">
                  <c:v>5.9116946457741024</c:v>
                </c:pt>
                <c:pt idx="2059">
                  <c:v>5.9130416084854946</c:v>
                </c:pt>
                <c:pt idx="2060">
                  <c:v>5.9144520254494397</c:v>
                </c:pt>
                <c:pt idx="2061">
                  <c:v>5.915814476288169</c:v>
                </c:pt>
                <c:pt idx="2062">
                  <c:v>5.9171111445586426</c:v>
                </c:pt>
                <c:pt idx="2063">
                  <c:v>5.9185483609990426</c:v>
                </c:pt>
                <c:pt idx="2064">
                  <c:v>5.9197595252752784</c:v>
                </c:pt>
                <c:pt idx="2065">
                  <c:v>5.9209948389773848</c:v>
                </c:pt>
                <c:pt idx="2066">
                  <c:v>5.9223055053659373</c:v>
                </c:pt>
                <c:pt idx="2067">
                  <c:v>5.9235953191183786</c:v>
                </c:pt>
                <c:pt idx="2068">
                  <c:v>5.9248796885753352</c:v>
                </c:pt>
                <c:pt idx="2069">
                  <c:v>5.9260719582368795</c:v>
                </c:pt>
                <c:pt idx="2070">
                  <c:v>5.9273084315087701</c:v>
                </c:pt>
                <c:pt idx="2071">
                  <c:v>5.9284816181986155</c:v>
                </c:pt>
                <c:pt idx="2072">
                  <c:v>5.9296447127620597</c:v>
                </c:pt>
                <c:pt idx="2073">
                  <c:v>5.9307592500488484</c:v>
                </c:pt>
                <c:pt idx="2074">
                  <c:v>5.9319520560489503</c:v>
                </c:pt>
                <c:pt idx="2075">
                  <c:v>5.9331689563885828</c:v>
                </c:pt>
                <c:pt idx="2076">
                  <c:v>5.9342889483261976</c:v>
                </c:pt>
                <c:pt idx="2077">
                  <c:v>5.9353411599984867</c:v>
                </c:pt>
                <c:pt idx="2078">
                  <c:v>5.9363956409163023</c:v>
                </c:pt>
                <c:pt idx="2079">
                  <c:v>5.9374992867105725</c:v>
                </c:pt>
                <c:pt idx="2080">
                  <c:v>5.9386135918781848</c:v>
                </c:pt>
                <c:pt idx="2081">
                  <c:v>5.9397337510278376</c:v>
                </c:pt>
                <c:pt idx="2082">
                  <c:v>5.9406969598758526</c:v>
                </c:pt>
                <c:pt idx="2083">
                  <c:v>5.9417376369919914</c:v>
                </c:pt>
                <c:pt idx="2084">
                  <c:v>5.9428583627952296</c:v>
                </c:pt>
                <c:pt idx="2085">
                  <c:v>5.9437806080494875</c:v>
                </c:pt>
                <c:pt idx="2086">
                  <c:v>5.9447368866093875</c:v>
                </c:pt>
                <c:pt idx="2087">
                  <c:v>5.9457512306659535</c:v>
                </c:pt>
                <c:pt idx="2088">
                  <c:v>5.9466764354923267</c:v>
                </c:pt>
                <c:pt idx="2089">
                  <c:v>5.9477069864393979</c:v>
                </c:pt>
                <c:pt idx="2090">
                  <c:v>5.9486367841815433</c:v>
                </c:pt>
                <c:pt idx="2091">
                  <c:v>5.9495459227122121</c:v>
                </c:pt>
                <c:pt idx="2092">
                  <c:v>5.9504521598396272</c:v>
                </c:pt>
                <c:pt idx="2093">
                  <c:v>5.9513667486823847</c:v>
                </c:pt>
                <c:pt idx="2094">
                  <c:v>5.9522321181650941</c:v>
                </c:pt>
                <c:pt idx="2095">
                  <c:v>5.9531766600140283</c:v>
                </c:pt>
                <c:pt idx="2096">
                  <c:v>5.9539225057527103</c:v>
                </c:pt>
                <c:pt idx="2097">
                  <c:v>5.9547800341975705</c:v>
                </c:pt>
                <c:pt idx="2098">
                  <c:v>5.9556464307035633</c:v>
                </c:pt>
                <c:pt idx="2099">
                  <c:v>5.9564713801597797</c:v>
                </c:pt>
                <c:pt idx="2100">
                  <c:v>5.9572691832351232</c:v>
                </c:pt>
                <c:pt idx="2101">
                  <c:v>5.958045459873917</c:v>
                </c:pt>
                <c:pt idx="2102">
                  <c:v>5.958913587291585</c:v>
                </c:pt>
                <c:pt idx="2103">
                  <c:v>5.9596619844703049</c:v>
                </c:pt>
                <c:pt idx="2104">
                  <c:v>5.9604051369046704</c:v>
                </c:pt>
                <c:pt idx="2105">
                  <c:v>5.9612022315974329</c:v>
                </c:pt>
                <c:pt idx="2106">
                  <c:v>5.9618708948051671</c:v>
                </c:pt>
                <c:pt idx="2107">
                  <c:v>5.9626489377840199</c:v>
                </c:pt>
                <c:pt idx="2108">
                  <c:v>5.9633960185354615</c:v>
                </c:pt>
                <c:pt idx="2109">
                  <c:v>5.9641462498020603</c:v>
                </c:pt>
                <c:pt idx="2110">
                  <c:v>5.9647813880632699</c:v>
                </c:pt>
                <c:pt idx="2111">
                  <c:v>5.9655088175312461</c:v>
                </c:pt>
                <c:pt idx="2112">
                  <c:v>5.9661929633967219</c:v>
                </c:pt>
                <c:pt idx="2113">
                  <c:v>5.9667802020748404</c:v>
                </c:pt>
                <c:pt idx="2114">
                  <c:v>5.9675147614510919</c:v>
                </c:pt>
                <c:pt idx="2115">
                  <c:v>5.9681501218772448</c:v>
                </c:pt>
                <c:pt idx="2116">
                  <c:v>5.9687671774172815</c:v>
                </c:pt>
                <c:pt idx="2117">
                  <c:v>5.9694134010934334</c:v>
                </c:pt>
                <c:pt idx="2118">
                  <c:v>5.9699767156321819</c:v>
                </c:pt>
                <c:pt idx="2119">
                  <c:v>5.9706342947103384</c:v>
                </c:pt>
                <c:pt idx="2120">
                  <c:v>5.9712253377011404</c:v>
                </c:pt>
                <c:pt idx="2121">
                  <c:v>5.9718373504203788</c:v>
                </c:pt>
                <c:pt idx="2122">
                  <c:v>5.972414585372583</c:v>
                </c:pt>
                <c:pt idx="2123">
                  <c:v>5.9729258574972057</c:v>
                </c:pt>
                <c:pt idx="2124">
                  <c:v>5.9735098384148904</c:v>
                </c:pt>
                <c:pt idx="2125">
                  <c:v>5.9740714674237294</c:v>
                </c:pt>
                <c:pt idx="2126">
                  <c:v>5.9746241512456004</c:v>
                </c:pt>
                <c:pt idx="2127">
                  <c:v>5.9751115377725146</c:v>
                </c:pt>
                <c:pt idx="2128">
                  <c:v>5.9756818760630148</c:v>
                </c:pt>
                <c:pt idx="2129">
                  <c:v>5.9761379630886102</c:v>
                </c:pt>
                <c:pt idx="2130">
                  <c:v>5.976718580480239</c:v>
                </c:pt>
                <c:pt idx="2131">
                  <c:v>5.9771708865247906</c:v>
                </c:pt>
                <c:pt idx="2132">
                  <c:v>5.9777002919116526</c:v>
                </c:pt>
                <c:pt idx="2133">
                  <c:v>5.9781566504792885</c:v>
                </c:pt>
                <c:pt idx="2134">
                  <c:v>5.9786428479618889</c:v>
                </c:pt>
                <c:pt idx="2135">
                  <c:v>5.979146119736007</c:v>
                </c:pt>
                <c:pt idx="2136">
                  <c:v>5.9795623953172923</c:v>
                </c:pt>
                <c:pt idx="2137">
                  <c:v>5.980002757107215</c:v>
                </c:pt>
                <c:pt idx="2138">
                  <c:v>5.980393151389884</c:v>
                </c:pt>
                <c:pt idx="2139">
                  <c:v>5.9808746653288285</c:v>
                </c:pt>
                <c:pt idx="2140">
                  <c:v>5.9813308937139089</c:v>
                </c:pt>
                <c:pt idx="2141">
                  <c:v>5.9816923619582019</c:v>
                </c:pt>
                <c:pt idx="2142">
                  <c:v>5.9820877665949581</c:v>
                </c:pt>
                <c:pt idx="2143">
                  <c:v>5.982523392274623</c:v>
                </c:pt>
                <c:pt idx="2144">
                  <c:v>5.9829032385118168</c:v>
                </c:pt>
                <c:pt idx="2145">
                  <c:v>5.9833072939325023</c:v>
                </c:pt>
                <c:pt idx="2146">
                  <c:v>5.9836545565210484</c:v>
                </c:pt>
                <c:pt idx="2147">
                  <c:v>5.984048576117468</c:v>
                </c:pt>
                <c:pt idx="2148">
                  <c:v>5.9844560076646154</c:v>
                </c:pt>
                <c:pt idx="2149">
                  <c:v>5.98476598545549</c:v>
                </c:pt>
                <c:pt idx="2150">
                  <c:v>5.9851248508805845</c:v>
                </c:pt>
                <c:pt idx="2151">
                  <c:v>5.985491795425272</c:v>
                </c:pt>
                <c:pt idx="2152">
                  <c:v>5.9858146419172709</c:v>
                </c:pt>
                <c:pt idx="2153">
                  <c:v>5.9861291017741936</c:v>
                </c:pt>
                <c:pt idx="2154">
                  <c:v>5.9864834250010803</c:v>
                </c:pt>
                <c:pt idx="2155">
                  <c:v>5.9868009809381162</c:v>
                </c:pt>
                <c:pt idx="2156">
                  <c:v>5.9871040810083294</c:v>
                </c:pt>
                <c:pt idx="2157">
                  <c:v>5.9874419984654015</c:v>
                </c:pt>
                <c:pt idx="2158">
                  <c:v>5.9876785496415597</c:v>
                </c:pt>
                <c:pt idx="2159">
                  <c:v>5.9879920914455322</c:v>
                </c:pt>
                <c:pt idx="2160">
                  <c:v>5.9882940228606145</c:v>
                </c:pt>
                <c:pt idx="2161">
                  <c:v>5.9885806754427815</c:v>
                </c:pt>
                <c:pt idx="2162">
                  <c:v>5.9888576405689671</c:v>
                </c:pt>
                <c:pt idx="2163">
                  <c:v>5.9891187979353466</c:v>
                </c:pt>
                <c:pt idx="2164">
                  <c:v>5.98941038930578</c:v>
                </c:pt>
                <c:pt idx="2165">
                  <c:v>5.9897090265103534</c:v>
                </c:pt>
                <c:pt idx="2166">
                  <c:v>5.9899132196939826</c:v>
                </c:pt>
                <c:pt idx="2167">
                  <c:v>5.9901846668151766</c:v>
                </c:pt>
                <c:pt idx="2168">
                  <c:v>5.9904283453948786</c:v>
                </c:pt>
                <c:pt idx="2169">
                  <c:v>5.9906479170153926</c:v>
                </c:pt>
                <c:pt idx="2170">
                  <c:v>5.9908708608194958</c:v>
                </c:pt>
                <c:pt idx="2171">
                  <c:v>5.9911288270096001</c:v>
                </c:pt>
                <c:pt idx="2172">
                  <c:v>5.9913776878470237</c:v>
                </c:pt>
                <c:pt idx="2173">
                  <c:v>5.9915956406514272</c:v>
                </c:pt>
                <c:pt idx="2174">
                  <c:v>5.9917819770503105</c:v>
                </c:pt>
                <c:pt idx="2175">
                  <c:v>5.9919981069786576</c:v>
                </c:pt>
                <c:pt idx="2176">
                  <c:v>5.9922304246786418</c:v>
                </c:pt>
                <c:pt idx="2177">
                  <c:v>5.9923888889495007</c:v>
                </c:pt>
                <c:pt idx="2178">
                  <c:v>5.9926286138974669</c:v>
                </c:pt>
                <c:pt idx="2179">
                  <c:v>5.9928097016858173</c:v>
                </c:pt>
                <c:pt idx="2180">
                  <c:v>5.9929930072850111</c:v>
                </c:pt>
                <c:pt idx="2181">
                  <c:v>5.9931420442229397</c:v>
                </c:pt>
                <c:pt idx="2182">
                  <c:v>5.9933581240852174</c:v>
                </c:pt>
                <c:pt idx="2183">
                  <c:v>5.9935210630156224</c:v>
                </c:pt>
                <c:pt idx="2184">
                  <c:v>5.9937100597165411</c:v>
                </c:pt>
                <c:pt idx="2185">
                  <c:v>5.9938939164495464</c:v>
                </c:pt>
                <c:pt idx="2186">
                  <c:v>5.9940180070359768</c:v>
                </c:pt>
                <c:pt idx="2187">
                  <c:v>5.9941920273576477</c:v>
                </c:pt>
                <c:pt idx="2188">
                  <c:v>5.9943639866075165</c:v>
                </c:pt>
                <c:pt idx="2189">
                  <c:v>5.9945403230404883</c:v>
                </c:pt>
                <c:pt idx="2190">
                  <c:v>5.9946994959742135</c:v>
                </c:pt>
                <c:pt idx="2191">
                  <c:v>5.9948315437898696</c:v>
                </c:pt>
                <c:pt idx="2192">
                  <c:v>5.9949546804330849</c:v>
                </c:pt>
                <c:pt idx="2193">
                  <c:v>5.9951166729147651</c:v>
                </c:pt>
                <c:pt idx="2194">
                  <c:v>5.9952484013119847</c:v>
                </c:pt>
                <c:pt idx="2195">
                  <c:v>5.9953815487688784</c:v>
                </c:pt>
                <c:pt idx="2196">
                  <c:v>5.9954941902475598</c:v>
                </c:pt>
                <c:pt idx="2197">
                  <c:v>5.9956488390289699</c:v>
                </c:pt>
                <c:pt idx="2198">
                  <c:v>5.995755826713796</c:v>
                </c:pt>
                <c:pt idx="2199">
                  <c:v>5.9958889704733354</c:v>
                </c:pt>
                <c:pt idx="2200">
                  <c:v>5.9959803310503466</c:v>
                </c:pt>
                <c:pt idx="2201">
                  <c:v>5.9961033000099224</c:v>
                </c:pt>
                <c:pt idx="2202">
                  <c:v>5.9962305374903035</c:v>
                </c:pt>
                <c:pt idx="2203">
                  <c:v>5.9963315199536957</c:v>
                </c:pt>
                <c:pt idx="2204">
                  <c:v>5.9964466879370724</c:v>
                </c:pt>
                <c:pt idx="2205">
                  <c:v>5.9965430930529546</c:v>
                </c:pt>
                <c:pt idx="2206">
                  <c:v>5.9966471399901717</c:v>
                </c:pt>
                <c:pt idx="2207">
                  <c:v>5.9967577637646041</c:v>
                </c:pt>
                <c:pt idx="2208">
                  <c:v>5.9968547247199426</c:v>
                </c:pt>
                <c:pt idx="2209">
                  <c:v>5.9969508000283778</c:v>
                </c:pt>
                <c:pt idx="2210">
                  <c:v>5.9970273024413334</c:v>
                </c:pt>
                <c:pt idx="2211">
                  <c:v>5.9971216920401682</c:v>
                </c:pt>
                <c:pt idx="2212">
                  <c:v>5.9972103987368754</c:v>
                </c:pt>
                <c:pt idx="2213">
                  <c:v>5.9972989407747885</c:v>
                </c:pt>
                <c:pt idx="2214">
                  <c:v>5.9973764039792723</c:v>
                </c:pt>
                <c:pt idx="2215">
                  <c:v>5.9974516075084434</c:v>
                </c:pt>
                <c:pt idx="2216">
                  <c:v>5.9975329613538602</c:v>
                </c:pt>
                <c:pt idx="2217">
                  <c:v>5.9976136378412601</c:v>
                </c:pt>
                <c:pt idx="2218">
                  <c:v>5.9976842223812783</c:v>
                </c:pt>
                <c:pt idx="2219">
                  <c:v>5.9977413657202003</c:v>
                </c:pt>
                <c:pt idx="2220">
                  <c:v>5.9978304979407016</c:v>
                </c:pt>
                <c:pt idx="2221">
                  <c:v>5.9978928864626431</c:v>
                </c:pt>
                <c:pt idx="2222">
                  <c:v>5.9979457585438265</c:v>
                </c:pt>
                <c:pt idx="2223">
                  <c:v>5.9980311687808197</c:v>
                </c:pt>
                <c:pt idx="2224">
                  <c:v>5.9980868526097675</c:v>
                </c:pt>
                <c:pt idx="2225">
                  <c:v>5.9981548240572256</c:v>
                </c:pt>
                <c:pt idx="2226">
                  <c:v>5.9982103722410125</c:v>
                </c:pt>
                <c:pt idx="2227">
                  <c:v>5.9982654841210703</c:v>
                </c:pt>
                <c:pt idx="2228">
                  <c:v>5.9983168575003445</c:v>
                </c:pt>
                <c:pt idx="2229">
                  <c:v>5.9983773065257155</c:v>
                </c:pt>
                <c:pt idx="2230">
                  <c:v>5.9984181376888621</c:v>
                </c:pt>
                <c:pt idx="2231">
                  <c:v>5.9984890378272375</c:v>
                </c:pt>
                <c:pt idx="2232">
                  <c:v>5.9985376161249953</c:v>
                </c:pt>
                <c:pt idx="2233">
                  <c:v>5.9985763388639883</c:v>
                </c:pt>
                <c:pt idx="2234">
                  <c:v>5.9986242449247387</c:v>
                </c:pt>
                <c:pt idx="2235">
                  <c:v>5.9986717932874782</c:v>
                </c:pt>
                <c:pt idx="2236">
                  <c:v>5.9987087937831989</c:v>
                </c:pt>
                <c:pt idx="2237">
                  <c:v>5.9987507508447475</c:v>
                </c:pt>
                <c:pt idx="2238">
                  <c:v>5.998814025257948</c:v>
                </c:pt>
                <c:pt idx="2239">
                  <c:v>5.9988410001627983</c:v>
                </c:pt>
                <c:pt idx="2240">
                  <c:v>5.9988738373046528</c:v>
                </c:pt>
                <c:pt idx="2241">
                  <c:v>5.9989242845355415</c:v>
                </c:pt>
                <c:pt idx="2242">
                  <c:v>5.9989641723155005</c:v>
                </c:pt>
                <c:pt idx="2243">
                  <c:v>5.9989905722139678</c:v>
                </c:pt>
                <c:pt idx="2244">
                  <c:v>5.9990343311612664</c:v>
                </c:pt>
                <c:pt idx="2245">
                  <c:v>5.9990661999501445</c:v>
                </c:pt>
                <c:pt idx="2246">
                  <c:v>5.9990881439873904</c:v>
                </c:pt>
                <c:pt idx="2247">
                  <c:v>5.9991176355455478</c:v>
                </c:pt>
                <c:pt idx="2248">
                  <c:v>5.9991595155146413</c:v>
                </c:pt>
                <c:pt idx="2249">
                  <c:v>5.9991978394040295</c:v>
                </c:pt>
                <c:pt idx="2250">
                  <c:v>5.9992110943443002</c:v>
                </c:pt>
                <c:pt idx="2251">
                  <c:v>5.9992372460892254</c:v>
                </c:pt>
                <c:pt idx="2252">
                  <c:v>5.9992744935177571</c:v>
                </c:pt>
                <c:pt idx="2253">
                  <c:v>5.9992956911360782</c:v>
                </c:pt>
                <c:pt idx="2254">
                  <c:v>5.9993220243296719</c:v>
                </c:pt>
                <c:pt idx="2255">
                  <c:v>5.9993476008654003</c:v>
                </c:pt>
                <c:pt idx="2256">
                  <c:v>5.9993695731436274</c:v>
                </c:pt>
                <c:pt idx="2257">
                  <c:v>5.999399975200232</c:v>
                </c:pt>
                <c:pt idx="2258">
                  <c:v>5.9994186144587314</c:v>
                </c:pt>
                <c:pt idx="2259">
                  <c:v>5.9994435687322198</c:v>
                </c:pt>
                <c:pt idx="2260">
                  <c:v>5.9994650847253572</c:v>
                </c:pt>
                <c:pt idx="2261">
                  <c:v>5.9994813390362047</c:v>
                </c:pt>
                <c:pt idx="2262">
                  <c:v>5.9994974291580396</c:v>
                </c:pt>
                <c:pt idx="2263">
                  <c:v>5.9995222387310072</c:v>
                </c:pt>
                <c:pt idx="2264">
                  <c:v>5.9996456797937272</c:v>
                </c:pt>
                <c:pt idx="2265">
                  <c:v>5.9995543312847204</c:v>
                </c:pt>
                <c:pt idx="2266">
                  <c:v>5.9995711347937739</c:v>
                </c:pt>
                <c:pt idx="2267">
                  <c:v>5.9995854555631221</c:v>
                </c:pt>
                <c:pt idx="2268">
                  <c:v>5.9996024504885597</c:v>
                </c:pt>
                <c:pt idx="2269">
                  <c:v>5.9996237368703973</c:v>
                </c:pt>
                <c:pt idx="2270">
                  <c:v>5.9996354644143226</c:v>
                </c:pt>
                <c:pt idx="2271">
                  <c:v>5.9996561299821485</c:v>
                </c:pt>
                <c:pt idx="2272">
                  <c:v>5.999661853092479</c:v>
                </c:pt>
                <c:pt idx="2273">
                  <c:v>5.9996898576713029</c:v>
                </c:pt>
                <c:pt idx="2274">
                  <c:v>5.9997045480525149</c:v>
                </c:pt>
                <c:pt idx="2275">
                  <c:v>5.9997191082284171</c:v>
                </c:pt>
                <c:pt idx="2276">
                  <c:v>5.9997211921001936</c:v>
                </c:pt>
                <c:pt idx="2277">
                  <c:v>5.9997399644783718</c:v>
                </c:pt>
                <c:pt idx="2278">
                  <c:v>5.9997476990833505</c:v>
                </c:pt>
                <c:pt idx="2279">
                  <c:v>5.9997560030459178</c:v>
                </c:pt>
                <c:pt idx="2280">
                  <c:v>5.9997648556578724</c:v>
                </c:pt>
                <c:pt idx="2281">
                  <c:v>5.9997749273726866</c:v>
                </c:pt>
                <c:pt idx="2282">
                  <c:v>5.999792958056303</c:v>
                </c:pt>
                <c:pt idx="2283">
                  <c:v>5.9997900962380024</c:v>
                </c:pt>
                <c:pt idx="2284">
                  <c:v>5.999804721861393</c:v>
                </c:pt>
                <c:pt idx="2285">
                  <c:v>5.999810882785523</c:v>
                </c:pt>
                <c:pt idx="2286">
                  <c:v>5.9998059955361285</c:v>
                </c:pt>
                <c:pt idx="2287">
                  <c:v>5.999822210556947</c:v>
                </c:pt>
                <c:pt idx="2288">
                  <c:v>5.9998403077112421</c:v>
                </c:pt>
                <c:pt idx="2289">
                  <c:v>5.9998413102833261</c:v>
                </c:pt>
                <c:pt idx="2290">
                  <c:v>5.9998493987302597</c:v>
                </c:pt>
                <c:pt idx="2291">
                  <c:v>5.9998538684336289</c:v>
                </c:pt>
                <c:pt idx="2292">
                  <c:v>5.9998586479513767</c:v>
                </c:pt>
                <c:pt idx="2293">
                  <c:v>5.9998650637697075</c:v>
                </c:pt>
                <c:pt idx="2294">
                  <c:v>5.9998677765550479</c:v>
                </c:pt>
                <c:pt idx="2295">
                  <c:v>5.9998745451560609</c:v>
                </c:pt>
                <c:pt idx="2296">
                  <c:v>5.9998761398556235</c:v>
                </c:pt>
                <c:pt idx="2297">
                  <c:v>5.9998844148728825</c:v>
                </c:pt>
                <c:pt idx="2298">
                  <c:v>5.999893599365258</c:v>
                </c:pt>
                <c:pt idx="2299">
                  <c:v>5.9998970451804592</c:v>
                </c:pt>
                <c:pt idx="2300">
                  <c:v>5.9999040703584452</c:v>
                </c:pt>
                <c:pt idx="2301">
                  <c:v>5.999904643883367</c:v>
                </c:pt>
                <c:pt idx="2302">
                  <c:v>5.9999117889354299</c:v>
                </c:pt>
                <c:pt idx="2303">
                  <c:v>5.9999134976427371</c:v>
                </c:pt>
                <c:pt idx="2304">
                  <c:v>5.9999185295830095</c:v>
                </c:pt>
                <c:pt idx="2305">
                  <c:v>5.9999201670352615</c:v>
                </c:pt>
                <c:pt idx="2306">
                  <c:v>5.9999327344813693</c:v>
                </c:pt>
                <c:pt idx="2307">
                  <c:v>5.9999373251075294</c:v>
                </c:pt>
                <c:pt idx="2308">
                  <c:v>5.9999379173056369</c:v>
                </c:pt>
                <c:pt idx="2309">
                  <c:v>5.9999422054245626</c:v>
                </c:pt>
                <c:pt idx="2310">
                  <c:v>5.9999427147712661</c:v>
                </c:pt>
                <c:pt idx="2311">
                  <c:v>5.9999471791118566</c:v>
                </c:pt>
                <c:pt idx="2312">
                  <c:v>5.9999490224225482</c:v>
                </c:pt>
                <c:pt idx="2313">
                  <c:v>5.9999500413904476</c:v>
                </c:pt>
                <c:pt idx="2314">
                  <c:v>5.9999527844143561</c:v>
                </c:pt>
                <c:pt idx="2315">
                  <c:v>5.9999561388553753</c:v>
                </c:pt>
                <c:pt idx="2316">
                  <c:v>5.9999584807875568</c:v>
                </c:pt>
                <c:pt idx="2317">
                  <c:v>5.9999540879983995</c:v>
                </c:pt>
                <c:pt idx="2318">
                  <c:v>5.9999558607393935</c:v>
                </c:pt>
                <c:pt idx="2319">
                  <c:v>5.9999594437264765</c:v>
                </c:pt>
                <c:pt idx="2320">
                  <c:v>5.9999620118905037</c:v>
                </c:pt>
                <c:pt idx="2321">
                  <c:v>5.9999617121277424</c:v>
                </c:pt>
                <c:pt idx="2322">
                  <c:v>5.9999672858003503</c:v>
                </c:pt>
                <c:pt idx="2323">
                  <c:v>5.9999703774869033</c:v>
                </c:pt>
                <c:pt idx="2324">
                  <c:v>5.9999717524829768</c:v>
                </c:pt>
                <c:pt idx="2325">
                  <c:v>5.9999736860517121</c:v>
                </c:pt>
                <c:pt idx="2326">
                  <c:v>5.9999710021745223</c:v>
                </c:pt>
                <c:pt idx="2327">
                  <c:v>5.9999751923017701</c:v>
                </c:pt>
                <c:pt idx="2328">
                  <c:v>5.9999764938535733</c:v>
                </c:pt>
                <c:pt idx="2329">
                  <c:v>5.9999777014706286</c:v>
                </c:pt>
                <c:pt idx="2330">
                  <c:v>5.9999790265151001</c:v>
                </c:pt>
                <c:pt idx="2331">
                  <c:v>5.9999809545715905</c:v>
                </c:pt>
                <c:pt idx="2332">
                  <c:v>5.9999806016981152</c:v>
                </c:pt>
                <c:pt idx="2333">
                  <c:v>5.999981172177157</c:v>
                </c:pt>
                <c:pt idx="2334">
                  <c:v>5.9999823240167496</c:v>
                </c:pt>
                <c:pt idx="2335">
                  <c:v>5.9999831177015714</c:v>
                </c:pt>
                <c:pt idx="2336">
                  <c:v>5.9999849209440566</c:v>
                </c:pt>
                <c:pt idx="2337">
                  <c:v>5.9999851726855411</c:v>
                </c:pt>
                <c:pt idx="2338">
                  <c:v>5.9999848383473458</c:v>
                </c:pt>
                <c:pt idx="2339">
                  <c:v>5.9999866095819003</c:v>
                </c:pt>
                <c:pt idx="2340">
                  <c:v>5.9999871175238262</c:v>
                </c:pt>
                <c:pt idx="2341">
                  <c:v>5.9999875787909831</c:v>
                </c:pt>
                <c:pt idx="2342">
                  <c:v>5.9999876702355408</c:v>
                </c:pt>
                <c:pt idx="2343">
                  <c:v>5.9999885834449724</c:v>
                </c:pt>
                <c:pt idx="2344">
                  <c:v>5.9999886964930695</c:v>
                </c:pt>
                <c:pt idx="2345">
                  <c:v>5.999989378190941</c:v>
                </c:pt>
                <c:pt idx="2346">
                  <c:v>5.9999901770880077</c:v>
                </c:pt>
                <c:pt idx="2347">
                  <c:v>5.9999908749729549</c:v>
                </c:pt>
                <c:pt idx="2348">
                  <c:v>5.9999921171247284</c:v>
                </c:pt>
                <c:pt idx="2349">
                  <c:v>5.9999906875634821</c:v>
                </c:pt>
                <c:pt idx="2350">
                  <c:v>5.9999926018015461</c:v>
                </c:pt>
                <c:pt idx="2351">
                  <c:v>5.9999916580943164</c:v>
                </c:pt>
                <c:pt idx="2352">
                  <c:v>5.9999925939411485</c:v>
                </c:pt>
                <c:pt idx="2353">
                  <c:v>5.9999940585861626</c:v>
                </c:pt>
                <c:pt idx="2354">
                  <c:v>5.9999937355189994</c:v>
                </c:pt>
                <c:pt idx="2355">
                  <c:v>5.9999942777254596</c:v>
                </c:pt>
                <c:pt idx="2356">
                  <c:v>5.9999943014380719</c:v>
                </c:pt>
                <c:pt idx="2357">
                  <c:v>5.9999936056365124</c:v>
                </c:pt>
                <c:pt idx="2358">
                  <c:v>5.9999948970479533</c:v>
                </c:pt>
                <c:pt idx="2359">
                  <c:v>5.9999952521472917</c:v>
                </c:pt>
                <c:pt idx="2360">
                  <c:v>5.9999955719072346</c:v>
                </c:pt>
                <c:pt idx="2361">
                  <c:v>5.99999545129835</c:v>
                </c:pt>
                <c:pt idx="2362">
                  <c:v>5.9999961240389768</c:v>
                </c:pt>
                <c:pt idx="2363">
                  <c:v>5.9999961575950955</c:v>
                </c:pt>
                <c:pt idx="2364">
                  <c:v>5.9999966079301483</c:v>
                </c:pt>
                <c:pt idx="2365">
                  <c:v>5.9999966417547528</c:v>
                </c:pt>
                <c:pt idx="2366">
                  <c:v>5.9999969405264277</c:v>
                </c:pt>
                <c:pt idx="2367">
                  <c:v>5.9999969621992548</c:v>
                </c:pt>
                <c:pt idx="2368">
                  <c:v>5.9999970092234953</c:v>
                </c:pt>
                <c:pt idx="2369">
                  <c:v>5.9999968667951808</c:v>
                </c:pt>
                <c:pt idx="2370">
                  <c:v>5.9999970323556795</c:v>
                </c:pt>
                <c:pt idx="2371">
                  <c:v>5.999997393091224</c:v>
                </c:pt>
                <c:pt idx="2372">
                  <c:v>5.9999975961824425</c:v>
                </c:pt>
                <c:pt idx="2373">
                  <c:v>5.9999972978038913</c:v>
                </c:pt>
                <c:pt idx="2374">
                  <c:v>5.9999978678735726</c:v>
                </c:pt>
                <c:pt idx="2375">
                  <c:v>5.9999976368025276</c:v>
                </c:pt>
                <c:pt idx="2376">
                  <c:v>5.9999982402444232</c:v>
                </c:pt>
                <c:pt idx="2377">
                  <c:v>5.9999982028452576</c:v>
                </c:pt>
                <c:pt idx="2378">
                  <c:v>5.9999982524930964</c:v>
                </c:pt>
                <c:pt idx="2379">
                  <c:v>5.9999981020678934</c:v>
                </c:pt>
                <c:pt idx="2380">
                  <c:v>5.9999985834414193</c:v>
                </c:pt>
                <c:pt idx="2381">
                  <c:v>5.9999985252272623</c:v>
                </c:pt>
                <c:pt idx="2382">
                  <c:v>5.9999986397809</c:v>
                </c:pt>
                <c:pt idx="2383">
                  <c:v>5.9999980224498737</c:v>
                </c:pt>
                <c:pt idx="2384">
                  <c:v>5.9999986090740096</c:v>
                </c:pt>
                <c:pt idx="2385">
                  <c:v>5.9999988197356968</c:v>
                </c:pt>
                <c:pt idx="2386">
                  <c:v>5.9999989127602484</c:v>
                </c:pt>
                <c:pt idx="2387">
                  <c:v>5.9999988299662297</c:v>
                </c:pt>
                <c:pt idx="2388">
                  <c:v>5.9999988869158827</c:v>
                </c:pt>
                <c:pt idx="2389">
                  <c:v>5.9999985906655171</c:v>
                </c:pt>
                <c:pt idx="2390">
                  <c:v>5.99999862151593</c:v>
                </c:pt>
                <c:pt idx="2391">
                  <c:v>5.9999990427628171</c:v>
                </c:pt>
                <c:pt idx="2392">
                  <c:v>5.9999989226971771</c:v>
                </c:pt>
                <c:pt idx="2393">
                  <c:v>5.9999991463557052</c:v>
                </c:pt>
                <c:pt idx="2394">
                  <c:v>5.9999990827711791</c:v>
                </c:pt>
                <c:pt idx="2395">
                  <c:v>5.9999991477227823</c:v>
                </c:pt>
                <c:pt idx="2396">
                  <c:v>5.9999992719864883</c:v>
                </c:pt>
                <c:pt idx="2397">
                  <c:v>5.9999992443353429</c:v>
                </c:pt>
                <c:pt idx="2398">
                  <c:v>5.9999993447897531</c:v>
                </c:pt>
                <c:pt idx="2399">
                  <c:v>5.9999990118677724</c:v>
                </c:pt>
                <c:pt idx="2400">
                  <c:v>5.9999998443353366</c:v>
                </c:pt>
                <c:pt idx="2401">
                  <c:v>5.9999998029419928</c:v>
                </c:pt>
                <c:pt idx="2402">
                  <c:v>5.9999997829914919</c:v>
                </c:pt>
                <c:pt idx="2403">
                  <c:v>5.9999997919434236</c:v>
                </c:pt>
                <c:pt idx="2404">
                  <c:v>5.999999733810502</c:v>
                </c:pt>
                <c:pt idx="2405">
                  <c:v>5.9999998142705495</c:v>
                </c:pt>
                <c:pt idx="2406">
                  <c:v>5.9999997569999763</c:v>
                </c:pt>
                <c:pt idx="2407">
                  <c:v>5.9999998680073121</c:v>
                </c:pt>
                <c:pt idx="2408">
                  <c:v>5.9999998609666738</c:v>
                </c:pt>
                <c:pt idx="2409">
                  <c:v>5.9999998755512109</c:v>
                </c:pt>
                <c:pt idx="2410">
                  <c:v>5.9999998844332465</c:v>
                </c:pt>
                <c:pt idx="2411">
                  <c:v>5.9999998892843589</c:v>
                </c:pt>
                <c:pt idx="2412">
                  <c:v>5.9999998061088169</c:v>
                </c:pt>
                <c:pt idx="2413">
                  <c:v>5.9999998979103379</c:v>
                </c:pt>
                <c:pt idx="2414">
                  <c:v>5.9999999040254623</c:v>
                </c:pt>
                <c:pt idx="2415">
                  <c:v>5.9999999077903059</c:v>
                </c:pt>
                <c:pt idx="2416">
                  <c:v>5.9999999122072678</c:v>
                </c:pt>
                <c:pt idx="2417">
                  <c:v>5.9999999156117703</c:v>
                </c:pt>
                <c:pt idx="2418">
                  <c:v>5.9999998496722604</c:v>
                </c:pt>
                <c:pt idx="2419">
                  <c:v>5.9999999187236277</c:v>
                </c:pt>
                <c:pt idx="2420">
                  <c:v>5.9999999144338592</c:v>
                </c:pt>
                <c:pt idx="2421">
                  <c:v>5.9999999278041063</c:v>
                </c:pt>
                <c:pt idx="2422">
                  <c:v>5.9999999265020101</c:v>
                </c:pt>
                <c:pt idx="2423">
                  <c:v>5.9999998288617515</c:v>
                </c:pt>
                <c:pt idx="2424">
                  <c:v>5.9999999395507198</c:v>
                </c:pt>
                <c:pt idx="2425">
                  <c:v>5.9999999422362</c:v>
                </c:pt>
                <c:pt idx="2426">
                  <c:v>5.9999999445853831</c:v>
                </c:pt>
                <c:pt idx="2427">
                  <c:v>5.9999997679320574</c:v>
                </c:pt>
                <c:pt idx="2428">
                  <c:v>5.9999999499432715</c:v>
                </c:pt>
                <c:pt idx="2429">
                  <c:v>5.9999999509526889</c:v>
                </c:pt>
                <c:pt idx="2430">
                  <c:v>5.9999999532939219</c:v>
                </c:pt>
                <c:pt idx="2431">
                  <c:v>5.9999999583005383</c:v>
                </c:pt>
                <c:pt idx="2432">
                  <c:v>5.9999999596394069</c:v>
                </c:pt>
                <c:pt idx="2433">
                  <c:v>5.9999999633107031</c:v>
                </c:pt>
                <c:pt idx="2434">
                  <c:v>5.9999999659812362</c:v>
                </c:pt>
                <c:pt idx="2435">
                  <c:v>5.9999999683177885</c:v>
                </c:pt>
                <c:pt idx="2436">
                  <c:v>5.9999999689871402</c:v>
                </c:pt>
                <c:pt idx="2437">
                  <c:v>5.999999972989376</c:v>
                </c:pt>
                <c:pt idx="2438">
                  <c:v>5.9999999716578971</c:v>
                </c:pt>
                <c:pt idx="2439">
                  <c:v>5.9999999749927726</c:v>
                </c:pt>
                <c:pt idx="2440">
                  <c:v>5.9999999789940484</c:v>
                </c:pt>
                <c:pt idx="2441">
                  <c:v>5.9999999813284379</c:v>
                </c:pt>
                <c:pt idx="2442">
                  <c:v>5.9999999829959778</c:v>
                </c:pt>
                <c:pt idx="2443">
                  <c:v>5.9999999849967027</c:v>
                </c:pt>
                <c:pt idx="2444">
                  <c:v>5.9999999849972978</c:v>
                </c:pt>
                <c:pt idx="2445">
                  <c:v>5.9999999876644532</c:v>
                </c:pt>
                <c:pt idx="2446">
                  <c:v>5.9999999886648592</c:v>
                </c:pt>
                <c:pt idx="2447">
                  <c:v>5.9999999906651924</c:v>
                </c:pt>
                <c:pt idx="2448">
                  <c:v>5.9999999919987976</c:v>
                </c:pt>
                <c:pt idx="2449">
                  <c:v>5.9999999929990224</c:v>
                </c:pt>
                <c:pt idx="2450">
                  <c:v>5.9999999939992064</c:v>
                </c:pt>
                <c:pt idx="2451">
                  <c:v>5.9999999946660179</c:v>
                </c:pt>
                <c:pt idx="2452">
                  <c:v>5.9999999956661423</c:v>
                </c:pt>
                <c:pt idx="2453">
                  <c:v>5.9999999963329085</c:v>
                </c:pt>
                <c:pt idx="2454">
                  <c:v>5.9999999966663191</c:v>
                </c:pt>
                <c:pt idx="2455">
                  <c:v>5.9999999973330533</c:v>
                </c:pt>
                <c:pt idx="2456">
                  <c:v>5.99999999766644</c:v>
                </c:pt>
                <c:pt idx="2457">
                  <c:v>5.9999999979998178</c:v>
                </c:pt>
                <c:pt idx="2458">
                  <c:v>5.9999999983331893</c:v>
                </c:pt>
                <c:pt idx="2459">
                  <c:v>5.9999999849998833</c:v>
                </c:pt>
                <c:pt idx="2460">
                  <c:v>5.9999999989999031</c:v>
                </c:pt>
                <c:pt idx="2461">
                  <c:v>5.9999999989999244</c:v>
                </c:pt>
                <c:pt idx="2462">
                  <c:v>5.9999999993332711</c:v>
                </c:pt>
                <c:pt idx="2463">
                  <c:v>5.9999999993332853</c:v>
                </c:pt>
                <c:pt idx="2464">
                  <c:v>5.9999999993332933</c:v>
                </c:pt>
                <c:pt idx="2465">
                  <c:v>5.9999999996666364</c:v>
                </c:pt>
                <c:pt idx="2466">
                  <c:v>5.9999999996666409</c:v>
                </c:pt>
                <c:pt idx="2467">
                  <c:v>5.999999999666648</c:v>
                </c:pt>
                <c:pt idx="2468">
                  <c:v>5.9999999996666515</c:v>
                </c:pt>
                <c:pt idx="2469">
                  <c:v>5.9999999996666533</c:v>
                </c:pt>
                <c:pt idx="2470">
                  <c:v>5.9999999996666578</c:v>
                </c:pt>
                <c:pt idx="2471">
                  <c:v>5.9999999999999902</c:v>
                </c:pt>
                <c:pt idx="2472">
                  <c:v>5.9999999999999929</c:v>
                </c:pt>
                <c:pt idx="2473">
                  <c:v>5.9999999999999929</c:v>
                </c:pt>
                <c:pt idx="2474">
                  <c:v>5.9999999999999929</c:v>
                </c:pt>
                <c:pt idx="2475">
                  <c:v>5.9999999999999964</c:v>
                </c:pt>
                <c:pt idx="2476">
                  <c:v>5.9999999999999964</c:v>
                </c:pt>
                <c:pt idx="2477">
                  <c:v>5.9999999999999964</c:v>
                </c:pt>
                <c:pt idx="2478">
                  <c:v>5.9999999999999964</c:v>
                </c:pt>
                <c:pt idx="2479">
                  <c:v>5.9999999999999964</c:v>
                </c:pt>
                <c:pt idx="2480">
                  <c:v>5.9999999999999964</c:v>
                </c:pt>
                <c:pt idx="2481">
                  <c:v>5.9999999999999964</c:v>
                </c:pt>
                <c:pt idx="2482">
                  <c:v>5.9999999999999964</c:v>
                </c:pt>
                <c:pt idx="2483">
                  <c:v>5.9999999999999964</c:v>
                </c:pt>
                <c:pt idx="2484">
                  <c:v>5.9999999999999964</c:v>
                </c:pt>
                <c:pt idx="2485">
                  <c:v>5.9999999999999964</c:v>
                </c:pt>
                <c:pt idx="2486">
                  <c:v>5.9999999999999964</c:v>
                </c:pt>
                <c:pt idx="2487">
                  <c:v>6</c:v>
                </c:pt>
                <c:pt idx="2488">
                  <c:v>6</c:v>
                </c:pt>
                <c:pt idx="2489">
                  <c:v>6</c:v>
                </c:pt>
                <c:pt idx="2490">
                  <c:v>6</c:v>
                </c:pt>
                <c:pt idx="2491">
                  <c:v>6</c:v>
                </c:pt>
                <c:pt idx="2492">
                  <c:v>6</c:v>
                </c:pt>
                <c:pt idx="2493">
                  <c:v>6</c:v>
                </c:pt>
                <c:pt idx="2494">
                  <c:v>6</c:v>
                </c:pt>
                <c:pt idx="2495">
                  <c:v>6</c:v>
                </c:pt>
                <c:pt idx="2496">
                  <c:v>6</c:v>
                </c:pt>
                <c:pt idx="2497">
                  <c:v>6</c:v>
                </c:pt>
                <c:pt idx="2498">
                  <c:v>6</c:v>
                </c:pt>
                <c:pt idx="2499">
                  <c:v>6</c:v>
                </c:pt>
                <c:pt idx="2500">
                  <c:v>6</c:v>
                </c:pt>
                <c:pt idx="2501">
                  <c:v>6</c:v>
                </c:pt>
                <c:pt idx="2502">
                  <c:v>6</c:v>
                </c:pt>
                <c:pt idx="2503">
                  <c:v>6</c:v>
                </c:pt>
                <c:pt idx="2504">
                  <c:v>6</c:v>
                </c:pt>
                <c:pt idx="2505">
                  <c:v>6</c:v>
                </c:pt>
                <c:pt idx="2506">
                  <c:v>6</c:v>
                </c:pt>
                <c:pt idx="2507">
                  <c:v>6</c:v>
                </c:pt>
                <c:pt idx="2508">
                  <c:v>6</c:v>
                </c:pt>
                <c:pt idx="2509">
                  <c:v>6</c:v>
                </c:pt>
                <c:pt idx="2510">
                  <c:v>6</c:v>
                </c:pt>
                <c:pt idx="2511">
                  <c:v>6</c:v>
                </c:pt>
                <c:pt idx="2512">
                  <c:v>6</c:v>
                </c:pt>
                <c:pt idx="2513">
                  <c:v>6</c:v>
                </c:pt>
                <c:pt idx="2514">
                  <c:v>6</c:v>
                </c:pt>
                <c:pt idx="2515">
                  <c:v>6</c:v>
                </c:pt>
                <c:pt idx="2516">
                  <c:v>6</c:v>
                </c:pt>
                <c:pt idx="2517">
                  <c:v>6</c:v>
                </c:pt>
                <c:pt idx="2518">
                  <c:v>6</c:v>
                </c:pt>
                <c:pt idx="2519">
                  <c:v>6</c:v>
                </c:pt>
                <c:pt idx="2520">
                  <c:v>6</c:v>
                </c:pt>
                <c:pt idx="2521">
                  <c:v>6</c:v>
                </c:pt>
                <c:pt idx="2522">
                  <c:v>6</c:v>
                </c:pt>
                <c:pt idx="2523">
                  <c:v>6</c:v>
                </c:pt>
                <c:pt idx="2524">
                  <c:v>6</c:v>
                </c:pt>
                <c:pt idx="2525">
                  <c:v>6</c:v>
                </c:pt>
                <c:pt idx="2526">
                  <c:v>6</c:v>
                </c:pt>
                <c:pt idx="2527">
                  <c:v>6</c:v>
                </c:pt>
                <c:pt idx="2528">
                  <c:v>6</c:v>
                </c:pt>
                <c:pt idx="2529">
                  <c:v>6</c:v>
                </c:pt>
                <c:pt idx="2530">
                  <c:v>6</c:v>
                </c:pt>
                <c:pt idx="2531">
                  <c:v>6</c:v>
                </c:pt>
                <c:pt idx="2532">
                  <c:v>6</c:v>
                </c:pt>
                <c:pt idx="2533">
                  <c:v>6</c:v>
                </c:pt>
                <c:pt idx="2534">
                  <c:v>6</c:v>
                </c:pt>
                <c:pt idx="2535">
                  <c:v>6</c:v>
                </c:pt>
                <c:pt idx="2536">
                  <c:v>6</c:v>
                </c:pt>
                <c:pt idx="2537">
                  <c:v>6</c:v>
                </c:pt>
                <c:pt idx="2538">
                  <c:v>6</c:v>
                </c:pt>
                <c:pt idx="2539">
                  <c:v>6</c:v>
                </c:pt>
                <c:pt idx="2540">
                  <c:v>6</c:v>
                </c:pt>
                <c:pt idx="2541">
                  <c:v>6</c:v>
                </c:pt>
                <c:pt idx="2542">
                  <c:v>6</c:v>
                </c:pt>
                <c:pt idx="2543">
                  <c:v>6</c:v>
                </c:pt>
                <c:pt idx="2544">
                  <c:v>6</c:v>
                </c:pt>
                <c:pt idx="2545">
                  <c:v>6</c:v>
                </c:pt>
                <c:pt idx="2546">
                  <c:v>6</c:v>
                </c:pt>
                <c:pt idx="2547">
                  <c:v>6</c:v>
                </c:pt>
                <c:pt idx="2548">
                  <c:v>6</c:v>
                </c:pt>
                <c:pt idx="2549">
                  <c:v>6</c:v>
                </c:pt>
                <c:pt idx="2550">
                  <c:v>6</c:v>
                </c:pt>
                <c:pt idx="2551">
                  <c:v>6</c:v>
                </c:pt>
                <c:pt idx="2552">
                  <c:v>6</c:v>
                </c:pt>
                <c:pt idx="2553">
                  <c:v>6</c:v>
                </c:pt>
                <c:pt idx="2554">
                  <c:v>6</c:v>
                </c:pt>
                <c:pt idx="2555">
                  <c:v>6</c:v>
                </c:pt>
                <c:pt idx="2556">
                  <c:v>6</c:v>
                </c:pt>
                <c:pt idx="2557">
                  <c:v>6</c:v>
                </c:pt>
                <c:pt idx="2558">
                  <c:v>6</c:v>
                </c:pt>
                <c:pt idx="2559">
                  <c:v>6</c:v>
                </c:pt>
                <c:pt idx="2560">
                  <c:v>6</c:v>
                </c:pt>
                <c:pt idx="2561">
                  <c:v>6</c:v>
                </c:pt>
                <c:pt idx="2562">
                  <c:v>6</c:v>
                </c:pt>
                <c:pt idx="2563">
                  <c:v>6</c:v>
                </c:pt>
                <c:pt idx="2564">
                  <c:v>6</c:v>
                </c:pt>
                <c:pt idx="2565">
                  <c:v>6</c:v>
                </c:pt>
                <c:pt idx="2566">
                  <c:v>6</c:v>
                </c:pt>
                <c:pt idx="2567">
                  <c:v>6</c:v>
                </c:pt>
                <c:pt idx="2568">
                  <c:v>6</c:v>
                </c:pt>
                <c:pt idx="2569">
                  <c:v>6</c:v>
                </c:pt>
                <c:pt idx="2570">
                  <c:v>6</c:v>
                </c:pt>
                <c:pt idx="2571">
                  <c:v>6</c:v>
                </c:pt>
                <c:pt idx="2572">
                  <c:v>6</c:v>
                </c:pt>
                <c:pt idx="2573">
                  <c:v>6</c:v>
                </c:pt>
                <c:pt idx="2574">
                  <c:v>6</c:v>
                </c:pt>
                <c:pt idx="2575">
                  <c:v>6</c:v>
                </c:pt>
                <c:pt idx="2576">
                  <c:v>6</c:v>
                </c:pt>
                <c:pt idx="2577">
                  <c:v>6</c:v>
                </c:pt>
                <c:pt idx="2578">
                  <c:v>6</c:v>
                </c:pt>
                <c:pt idx="2579">
                  <c:v>6</c:v>
                </c:pt>
                <c:pt idx="2580">
                  <c:v>6</c:v>
                </c:pt>
                <c:pt idx="2581">
                  <c:v>6</c:v>
                </c:pt>
                <c:pt idx="2582">
                  <c:v>6</c:v>
                </c:pt>
                <c:pt idx="2583">
                  <c:v>6</c:v>
                </c:pt>
                <c:pt idx="2584">
                  <c:v>6</c:v>
                </c:pt>
                <c:pt idx="2585">
                  <c:v>6</c:v>
                </c:pt>
                <c:pt idx="2586">
                  <c:v>6</c:v>
                </c:pt>
                <c:pt idx="2587">
                  <c:v>6</c:v>
                </c:pt>
                <c:pt idx="2588">
                  <c:v>6</c:v>
                </c:pt>
                <c:pt idx="2589">
                  <c:v>6</c:v>
                </c:pt>
                <c:pt idx="2590">
                  <c:v>6</c:v>
                </c:pt>
                <c:pt idx="2591">
                  <c:v>6</c:v>
                </c:pt>
                <c:pt idx="2592">
                  <c:v>6</c:v>
                </c:pt>
                <c:pt idx="2593">
                  <c:v>6</c:v>
                </c:pt>
                <c:pt idx="2594">
                  <c:v>6</c:v>
                </c:pt>
                <c:pt idx="2595">
                  <c:v>6</c:v>
                </c:pt>
                <c:pt idx="2596">
                  <c:v>6</c:v>
                </c:pt>
                <c:pt idx="2597">
                  <c:v>6</c:v>
                </c:pt>
                <c:pt idx="2598">
                  <c:v>6</c:v>
                </c:pt>
                <c:pt idx="2599">
                  <c:v>6</c:v>
                </c:pt>
                <c:pt idx="2600">
                  <c:v>6</c:v>
                </c:pt>
              </c:numCache>
            </c:numRef>
          </c:yVal>
          <c:smooth val="1"/>
        </c:ser>
        <c:ser>
          <c:idx val="4"/>
          <c:order val="4"/>
          <c:tx>
            <c:v>256QAM</c:v>
          </c:tx>
          <c:spPr>
            <a:ln w="63500"/>
          </c:spPr>
          <c:marker>
            <c:symbol val="none"/>
          </c:marker>
          <c:xVal>
            <c:numRef>
              <c:f>'RBIR-CM'!$BE$19:$BE$2619</c:f>
              <c:numCache>
                <c:formatCode>0.00_ </c:formatCode>
                <c:ptCount val="2601"/>
                <c:pt idx="0">
                  <c:v>-20</c:v>
                </c:pt>
                <c:pt idx="1">
                  <c:v>-19.979999999999993</c:v>
                </c:pt>
                <c:pt idx="2">
                  <c:v>-19.959999999999994</c:v>
                </c:pt>
                <c:pt idx="3">
                  <c:v>-19.939999999999994</c:v>
                </c:pt>
                <c:pt idx="4">
                  <c:v>-19.920000000000002</c:v>
                </c:pt>
                <c:pt idx="5">
                  <c:v>-19.899999999999999</c:v>
                </c:pt>
                <c:pt idx="6">
                  <c:v>-19.88</c:v>
                </c:pt>
                <c:pt idx="7">
                  <c:v>-19.86</c:v>
                </c:pt>
                <c:pt idx="8">
                  <c:v>-19.84</c:v>
                </c:pt>
                <c:pt idx="9">
                  <c:v>-19.82</c:v>
                </c:pt>
                <c:pt idx="10">
                  <c:v>-19.8</c:v>
                </c:pt>
                <c:pt idx="11">
                  <c:v>-19.779999999999994</c:v>
                </c:pt>
                <c:pt idx="12">
                  <c:v>-19.760000000000002</c:v>
                </c:pt>
                <c:pt idx="13">
                  <c:v>-19.739999999999991</c:v>
                </c:pt>
                <c:pt idx="14">
                  <c:v>-19.72</c:v>
                </c:pt>
                <c:pt idx="15">
                  <c:v>-19.7</c:v>
                </c:pt>
                <c:pt idx="16">
                  <c:v>-19.68</c:v>
                </c:pt>
                <c:pt idx="17">
                  <c:v>-19.66</c:v>
                </c:pt>
                <c:pt idx="18">
                  <c:v>-19.64</c:v>
                </c:pt>
                <c:pt idx="19">
                  <c:v>-19.62</c:v>
                </c:pt>
                <c:pt idx="20">
                  <c:v>-19.600000000000001</c:v>
                </c:pt>
                <c:pt idx="21">
                  <c:v>-19.579999999999991</c:v>
                </c:pt>
                <c:pt idx="22">
                  <c:v>-19.559999999999999</c:v>
                </c:pt>
                <c:pt idx="23">
                  <c:v>-19.54</c:v>
                </c:pt>
                <c:pt idx="24">
                  <c:v>-19.52</c:v>
                </c:pt>
                <c:pt idx="25">
                  <c:v>-19.5</c:v>
                </c:pt>
                <c:pt idx="26">
                  <c:v>-19.479999999999993</c:v>
                </c:pt>
                <c:pt idx="27">
                  <c:v>-19.459999999999994</c:v>
                </c:pt>
                <c:pt idx="28">
                  <c:v>-19.439999999999994</c:v>
                </c:pt>
                <c:pt idx="29">
                  <c:v>-19.420000000000002</c:v>
                </c:pt>
                <c:pt idx="30">
                  <c:v>-19.399999999999999</c:v>
                </c:pt>
                <c:pt idx="31">
                  <c:v>-19.38</c:v>
                </c:pt>
                <c:pt idx="32">
                  <c:v>-19.36</c:v>
                </c:pt>
                <c:pt idx="33">
                  <c:v>-19.34</c:v>
                </c:pt>
                <c:pt idx="34">
                  <c:v>-19.32</c:v>
                </c:pt>
                <c:pt idx="35">
                  <c:v>-19.3</c:v>
                </c:pt>
                <c:pt idx="36">
                  <c:v>-19.279999999999994</c:v>
                </c:pt>
                <c:pt idx="37">
                  <c:v>-19.260000000000002</c:v>
                </c:pt>
                <c:pt idx="38">
                  <c:v>-19.239999999999991</c:v>
                </c:pt>
                <c:pt idx="39">
                  <c:v>-19.22</c:v>
                </c:pt>
                <c:pt idx="40">
                  <c:v>-19.2</c:v>
                </c:pt>
                <c:pt idx="41">
                  <c:v>-19.18</c:v>
                </c:pt>
                <c:pt idx="42">
                  <c:v>-19.16</c:v>
                </c:pt>
                <c:pt idx="43">
                  <c:v>-19.14</c:v>
                </c:pt>
                <c:pt idx="44">
                  <c:v>-19.12</c:v>
                </c:pt>
                <c:pt idx="45">
                  <c:v>-19.100000000000001</c:v>
                </c:pt>
                <c:pt idx="46">
                  <c:v>-19.079999999999991</c:v>
                </c:pt>
                <c:pt idx="47">
                  <c:v>-19.059999999999999</c:v>
                </c:pt>
                <c:pt idx="48">
                  <c:v>-19.04</c:v>
                </c:pt>
                <c:pt idx="49">
                  <c:v>-19.02</c:v>
                </c:pt>
                <c:pt idx="50">
                  <c:v>-19</c:v>
                </c:pt>
                <c:pt idx="51">
                  <c:v>-18.979999999999993</c:v>
                </c:pt>
                <c:pt idx="52">
                  <c:v>-18.959999999999994</c:v>
                </c:pt>
                <c:pt idx="53">
                  <c:v>-18.939999999999994</c:v>
                </c:pt>
                <c:pt idx="54">
                  <c:v>-18.920000000000002</c:v>
                </c:pt>
                <c:pt idx="55">
                  <c:v>-18.899999999999999</c:v>
                </c:pt>
                <c:pt idx="56">
                  <c:v>-18.88</c:v>
                </c:pt>
                <c:pt idx="57">
                  <c:v>-18.86</c:v>
                </c:pt>
                <c:pt idx="58">
                  <c:v>-18.84</c:v>
                </c:pt>
                <c:pt idx="59">
                  <c:v>-18.82</c:v>
                </c:pt>
                <c:pt idx="60">
                  <c:v>-18.8</c:v>
                </c:pt>
                <c:pt idx="61">
                  <c:v>-18.779999999999994</c:v>
                </c:pt>
                <c:pt idx="62">
                  <c:v>-18.760000000000002</c:v>
                </c:pt>
                <c:pt idx="63">
                  <c:v>-18.739999999999991</c:v>
                </c:pt>
                <c:pt idx="64">
                  <c:v>-18.72</c:v>
                </c:pt>
                <c:pt idx="65">
                  <c:v>-18.7</c:v>
                </c:pt>
                <c:pt idx="66">
                  <c:v>-18.68</c:v>
                </c:pt>
                <c:pt idx="67">
                  <c:v>-18.66</c:v>
                </c:pt>
                <c:pt idx="68">
                  <c:v>-18.64</c:v>
                </c:pt>
                <c:pt idx="69">
                  <c:v>-18.62</c:v>
                </c:pt>
                <c:pt idx="70">
                  <c:v>-18.600000000000001</c:v>
                </c:pt>
                <c:pt idx="71">
                  <c:v>-18.579999999999991</c:v>
                </c:pt>
                <c:pt idx="72">
                  <c:v>-18.559999999999999</c:v>
                </c:pt>
                <c:pt idx="73">
                  <c:v>-18.54</c:v>
                </c:pt>
                <c:pt idx="74">
                  <c:v>-18.52</c:v>
                </c:pt>
                <c:pt idx="75">
                  <c:v>-18.5</c:v>
                </c:pt>
                <c:pt idx="76">
                  <c:v>-18.479999999999993</c:v>
                </c:pt>
                <c:pt idx="77">
                  <c:v>-18.459999999999994</c:v>
                </c:pt>
                <c:pt idx="78">
                  <c:v>-18.439999999999994</c:v>
                </c:pt>
                <c:pt idx="79">
                  <c:v>-18.420000000000002</c:v>
                </c:pt>
                <c:pt idx="80">
                  <c:v>-18.399999999999999</c:v>
                </c:pt>
                <c:pt idx="81">
                  <c:v>-18.38</c:v>
                </c:pt>
                <c:pt idx="82">
                  <c:v>-18.36</c:v>
                </c:pt>
                <c:pt idx="83">
                  <c:v>-18.34</c:v>
                </c:pt>
                <c:pt idx="84">
                  <c:v>-18.32</c:v>
                </c:pt>
                <c:pt idx="85">
                  <c:v>-18.3</c:v>
                </c:pt>
                <c:pt idx="86">
                  <c:v>-18.279999999999994</c:v>
                </c:pt>
                <c:pt idx="87">
                  <c:v>-18.260000000000002</c:v>
                </c:pt>
                <c:pt idx="88">
                  <c:v>-18.239999999999991</c:v>
                </c:pt>
                <c:pt idx="89">
                  <c:v>-18.22</c:v>
                </c:pt>
                <c:pt idx="90">
                  <c:v>-18.2</c:v>
                </c:pt>
                <c:pt idx="91">
                  <c:v>-18.18</c:v>
                </c:pt>
                <c:pt idx="92">
                  <c:v>-18.16</c:v>
                </c:pt>
                <c:pt idx="93">
                  <c:v>-18.14</c:v>
                </c:pt>
                <c:pt idx="94">
                  <c:v>-18.12</c:v>
                </c:pt>
                <c:pt idx="95">
                  <c:v>-18.100000000000001</c:v>
                </c:pt>
                <c:pt idx="96">
                  <c:v>-18.079999999999991</c:v>
                </c:pt>
                <c:pt idx="97">
                  <c:v>-18.059999999999999</c:v>
                </c:pt>
                <c:pt idx="98">
                  <c:v>-18.04</c:v>
                </c:pt>
                <c:pt idx="99">
                  <c:v>-18.02</c:v>
                </c:pt>
                <c:pt idx="100">
                  <c:v>-18</c:v>
                </c:pt>
                <c:pt idx="101">
                  <c:v>-17.979999999999993</c:v>
                </c:pt>
                <c:pt idx="102">
                  <c:v>-17.959999999999994</c:v>
                </c:pt>
                <c:pt idx="103">
                  <c:v>-17.939999999999994</c:v>
                </c:pt>
                <c:pt idx="104">
                  <c:v>-17.920000000000002</c:v>
                </c:pt>
                <c:pt idx="105">
                  <c:v>-17.899999999999999</c:v>
                </c:pt>
                <c:pt idx="106">
                  <c:v>-17.88</c:v>
                </c:pt>
                <c:pt idx="107">
                  <c:v>-17.86</c:v>
                </c:pt>
                <c:pt idx="108">
                  <c:v>-17.84</c:v>
                </c:pt>
                <c:pt idx="109">
                  <c:v>-17.82</c:v>
                </c:pt>
                <c:pt idx="110">
                  <c:v>-17.8</c:v>
                </c:pt>
                <c:pt idx="111">
                  <c:v>-17.779999999999994</c:v>
                </c:pt>
                <c:pt idx="112">
                  <c:v>-17.759999999999991</c:v>
                </c:pt>
                <c:pt idx="113">
                  <c:v>-17.739999999999991</c:v>
                </c:pt>
                <c:pt idx="114">
                  <c:v>-17.72</c:v>
                </c:pt>
                <c:pt idx="115">
                  <c:v>-17.7</c:v>
                </c:pt>
                <c:pt idx="116">
                  <c:v>-17.68</c:v>
                </c:pt>
                <c:pt idx="117">
                  <c:v>-17.66</c:v>
                </c:pt>
                <c:pt idx="118">
                  <c:v>-17.64</c:v>
                </c:pt>
                <c:pt idx="119">
                  <c:v>-17.62</c:v>
                </c:pt>
                <c:pt idx="120">
                  <c:v>-17.600000000000001</c:v>
                </c:pt>
                <c:pt idx="121">
                  <c:v>-17.579999999999991</c:v>
                </c:pt>
                <c:pt idx="122">
                  <c:v>-17.559999999999999</c:v>
                </c:pt>
                <c:pt idx="123">
                  <c:v>-17.54</c:v>
                </c:pt>
                <c:pt idx="124">
                  <c:v>-17.52</c:v>
                </c:pt>
                <c:pt idx="125">
                  <c:v>-17.5</c:v>
                </c:pt>
                <c:pt idx="126">
                  <c:v>-17.479999999999993</c:v>
                </c:pt>
                <c:pt idx="127">
                  <c:v>-17.459999999999994</c:v>
                </c:pt>
                <c:pt idx="128">
                  <c:v>-17.439999999999994</c:v>
                </c:pt>
                <c:pt idx="129">
                  <c:v>-17.420000000000002</c:v>
                </c:pt>
                <c:pt idx="130">
                  <c:v>-17.399999999999999</c:v>
                </c:pt>
                <c:pt idx="131">
                  <c:v>-17.38</c:v>
                </c:pt>
                <c:pt idx="132">
                  <c:v>-17.36</c:v>
                </c:pt>
                <c:pt idx="133">
                  <c:v>-17.34</c:v>
                </c:pt>
                <c:pt idx="134">
                  <c:v>-17.32</c:v>
                </c:pt>
                <c:pt idx="135">
                  <c:v>-17.3</c:v>
                </c:pt>
                <c:pt idx="136">
                  <c:v>-17.279999999999994</c:v>
                </c:pt>
                <c:pt idx="137">
                  <c:v>-17.259999999999991</c:v>
                </c:pt>
                <c:pt idx="138">
                  <c:v>-17.239999999999991</c:v>
                </c:pt>
                <c:pt idx="139">
                  <c:v>-17.22</c:v>
                </c:pt>
                <c:pt idx="140">
                  <c:v>-17.2</c:v>
                </c:pt>
                <c:pt idx="141">
                  <c:v>-17.18</c:v>
                </c:pt>
                <c:pt idx="142">
                  <c:v>-17.16</c:v>
                </c:pt>
                <c:pt idx="143">
                  <c:v>-17.14</c:v>
                </c:pt>
                <c:pt idx="144">
                  <c:v>-17.12</c:v>
                </c:pt>
                <c:pt idx="145">
                  <c:v>-17.100000000000001</c:v>
                </c:pt>
                <c:pt idx="146">
                  <c:v>-17.079999999999991</c:v>
                </c:pt>
                <c:pt idx="147">
                  <c:v>-17.059999999999999</c:v>
                </c:pt>
                <c:pt idx="148">
                  <c:v>-17.04</c:v>
                </c:pt>
                <c:pt idx="149">
                  <c:v>-17.02</c:v>
                </c:pt>
                <c:pt idx="150">
                  <c:v>-17</c:v>
                </c:pt>
                <c:pt idx="151">
                  <c:v>-16.979999999999993</c:v>
                </c:pt>
                <c:pt idx="152">
                  <c:v>-16.959999999999994</c:v>
                </c:pt>
                <c:pt idx="153">
                  <c:v>-16.939999999999994</c:v>
                </c:pt>
                <c:pt idx="154">
                  <c:v>-16.920000000000002</c:v>
                </c:pt>
                <c:pt idx="155">
                  <c:v>-16.899999999999999</c:v>
                </c:pt>
                <c:pt idx="156">
                  <c:v>-16.88</c:v>
                </c:pt>
                <c:pt idx="157">
                  <c:v>-16.86</c:v>
                </c:pt>
                <c:pt idx="158">
                  <c:v>-16.84</c:v>
                </c:pt>
                <c:pt idx="159">
                  <c:v>-16.82</c:v>
                </c:pt>
                <c:pt idx="160">
                  <c:v>-16.8</c:v>
                </c:pt>
                <c:pt idx="161">
                  <c:v>-16.779999999999994</c:v>
                </c:pt>
                <c:pt idx="162">
                  <c:v>-16.759999999999991</c:v>
                </c:pt>
                <c:pt idx="163">
                  <c:v>-16.739999999999991</c:v>
                </c:pt>
                <c:pt idx="164">
                  <c:v>-16.72</c:v>
                </c:pt>
                <c:pt idx="165">
                  <c:v>-16.7</c:v>
                </c:pt>
                <c:pt idx="166">
                  <c:v>-16.68</c:v>
                </c:pt>
                <c:pt idx="167">
                  <c:v>-16.66</c:v>
                </c:pt>
                <c:pt idx="168">
                  <c:v>-16.64</c:v>
                </c:pt>
                <c:pt idx="169">
                  <c:v>-16.62</c:v>
                </c:pt>
                <c:pt idx="170">
                  <c:v>-16.600000000000001</c:v>
                </c:pt>
                <c:pt idx="171">
                  <c:v>-16.579999999999991</c:v>
                </c:pt>
                <c:pt idx="172">
                  <c:v>-16.559999999999999</c:v>
                </c:pt>
                <c:pt idx="173">
                  <c:v>-16.54</c:v>
                </c:pt>
                <c:pt idx="174">
                  <c:v>-16.52</c:v>
                </c:pt>
                <c:pt idx="175">
                  <c:v>-16.5</c:v>
                </c:pt>
                <c:pt idx="176">
                  <c:v>-16.479999999999993</c:v>
                </c:pt>
                <c:pt idx="177">
                  <c:v>-16.459999999999994</c:v>
                </c:pt>
                <c:pt idx="178">
                  <c:v>-16.439999999999994</c:v>
                </c:pt>
                <c:pt idx="179">
                  <c:v>-16.420000000000002</c:v>
                </c:pt>
                <c:pt idx="180">
                  <c:v>-16.399999999999999</c:v>
                </c:pt>
                <c:pt idx="181">
                  <c:v>-16.38</c:v>
                </c:pt>
                <c:pt idx="182">
                  <c:v>-16.36</c:v>
                </c:pt>
                <c:pt idx="183">
                  <c:v>-16.34</c:v>
                </c:pt>
                <c:pt idx="184">
                  <c:v>-16.32</c:v>
                </c:pt>
                <c:pt idx="185">
                  <c:v>-16.3</c:v>
                </c:pt>
                <c:pt idx="186">
                  <c:v>-16.279999999999994</c:v>
                </c:pt>
                <c:pt idx="187">
                  <c:v>-16.259999999999991</c:v>
                </c:pt>
                <c:pt idx="188">
                  <c:v>-16.239999999999991</c:v>
                </c:pt>
                <c:pt idx="189">
                  <c:v>-16.22</c:v>
                </c:pt>
                <c:pt idx="190">
                  <c:v>-16.2</c:v>
                </c:pt>
                <c:pt idx="191">
                  <c:v>-16.18</c:v>
                </c:pt>
                <c:pt idx="192">
                  <c:v>-16.16</c:v>
                </c:pt>
                <c:pt idx="193">
                  <c:v>-16.14</c:v>
                </c:pt>
                <c:pt idx="194">
                  <c:v>-16.12</c:v>
                </c:pt>
                <c:pt idx="195">
                  <c:v>-16.100000000000001</c:v>
                </c:pt>
                <c:pt idx="196">
                  <c:v>-16.079999999999991</c:v>
                </c:pt>
                <c:pt idx="197">
                  <c:v>-16.059999999999999</c:v>
                </c:pt>
                <c:pt idx="198">
                  <c:v>-16.04</c:v>
                </c:pt>
                <c:pt idx="199">
                  <c:v>-16.02</c:v>
                </c:pt>
                <c:pt idx="200">
                  <c:v>-16</c:v>
                </c:pt>
                <c:pt idx="201">
                  <c:v>-15.98</c:v>
                </c:pt>
                <c:pt idx="202">
                  <c:v>-15.96</c:v>
                </c:pt>
                <c:pt idx="203">
                  <c:v>-15.94</c:v>
                </c:pt>
                <c:pt idx="204">
                  <c:v>-15.92</c:v>
                </c:pt>
                <c:pt idx="205">
                  <c:v>-15.9</c:v>
                </c:pt>
                <c:pt idx="206">
                  <c:v>-15.880000000000004</c:v>
                </c:pt>
                <c:pt idx="207">
                  <c:v>-15.860000000000003</c:v>
                </c:pt>
                <c:pt idx="208">
                  <c:v>-15.84</c:v>
                </c:pt>
                <c:pt idx="209">
                  <c:v>-15.82</c:v>
                </c:pt>
                <c:pt idx="210">
                  <c:v>-15.8</c:v>
                </c:pt>
                <c:pt idx="211">
                  <c:v>-15.780000000000001</c:v>
                </c:pt>
                <c:pt idx="212">
                  <c:v>-15.76</c:v>
                </c:pt>
                <c:pt idx="213">
                  <c:v>-15.74</c:v>
                </c:pt>
                <c:pt idx="214">
                  <c:v>-15.719999999999999</c:v>
                </c:pt>
                <c:pt idx="215">
                  <c:v>-15.7</c:v>
                </c:pt>
                <c:pt idx="216">
                  <c:v>-15.68</c:v>
                </c:pt>
                <c:pt idx="217">
                  <c:v>-15.66</c:v>
                </c:pt>
                <c:pt idx="218">
                  <c:v>-15.64</c:v>
                </c:pt>
                <c:pt idx="219">
                  <c:v>-15.620000000000001</c:v>
                </c:pt>
                <c:pt idx="220">
                  <c:v>-15.6</c:v>
                </c:pt>
                <c:pt idx="221">
                  <c:v>-15.58</c:v>
                </c:pt>
                <c:pt idx="222">
                  <c:v>-15.560000000000002</c:v>
                </c:pt>
                <c:pt idx="223">
                  <c:v>-15.54</c:v>
                </c:pt>
                <c:pt idx="224">
                  <c:v>-15.52</c:v>
                </c:pt>
                <c:pt idx="225">
                  <c:v>-15.5</c:v>
                </c:pt>
                <c:pt idx="226">
                  <c:v>-15.48</c:v>
                </c:pt>
                <c:pt idx="227">
                  <c:v>-15.46</c:v>
                </c:pt>
                <c:pt idx="228">
                  <c:v>-15.44</c:v>
                </c:pt>
                <c:pt idx="229">
                  <c:v>-15.42</c:v>
                </c:pt>
                <c:pt idx="230">
                  <c:v>-15.400000000000002</c:v>
                </c:pt>
                <c:pt idx="231">
                  <c:v>-15.380000000000004</c:v>
                </c:pt>
                <c:pt idx="232">
                  <c:v>-15.360000000000003</c:v>
                </c:pt>
                <c:pt idx="233">
                  <c:v>-15.34</c:v>
                </c:pt>
                <c:pt idx="234">
                  <c:v>-15.32</c:v>
                </c:pt>
                <c:pt idx="235">
                  <c:v>-15.3</c:v>
                </c:pt>
                <c:pt idx="236">
                  <c:v>-15.280000000000001</c:v>
                </c:pt>
                <c:pt idx="237">
                  <c:v>-15.26</c:v>
                </c:pt>
                <c:pt idx="238">
                  <c:v>-15.24</c:v>
                </c:pt>
                <c:pt idx="239">
                  <c:v>-15.219999999999999</c:v>
                </c:pt>
                <c:pt idx="240">
                  <c:v>-15.2</c:v>
                </c:pt>
                <c:pt idx="241">
                  <c:v>-15.18</c:v>
                </c:pt>
                <c:pt idx="242">
                  <c:v>-15.16</c:v>
                </c:pt>
                <c:pt idx="243">
                  <c:v>-15.14</c:v>
                </c:pt>
                <c:pt idx="244">
                  <c:v>-15.120000000000001</c:v>
                </c:pt>
                <c:pt idx="245">
                  <c:v>-15.1</c:v>
                </c:pt>
                <c:pt idx="246">
                  <c:v>-15.08</c:v>
                </c:pt>
                <c:pt idx="247">
                  <c:v>-15.060000000000002</c:v>
                </c:pt>
                <c:pt idx="248">
                  <c:v>-15.04</c:v>
                </c:pt>
                <c:pt idx="249">
                  <c:v>-15.02</c:v>
                </c:pt>
                <c:pt idx="250">
                  <c:v>-15</c:v>
                </c:pt>
                <c:pt idx="251">
                  <c:v>-14.98</c:v>
                </c:pt>
                <c:pt idx="252">
                  <c:v>-14.96</c:v>
                </c:pt>
                <c:pt idx="253">
                  <c:v>-14.94</c:v>
                </c:pt>
                <c:pt idx="254">
                  <c:v>-14.92</c:v>
                </c:pt>
                <c:pt idx="255">
                  <c:v>-14.900000000000002</c:v>
                </c:pt>
                <c:pt idx="256">
                  <c:v>-14.880000000000004</c:v>
                </c:pt>
                <c:pt idx="257">
                  <c:v>-14.860000000000003</c:v>
                </c:pt>
                <c:pt idx="258">
                  <c:v>-14.84</c:v>
                </c:pt>
                <c:pt idx="259">
                  <c:v>-14.82</c:v>
                </c:pt>
                <c:pt idx="260">
                  <c:v>-14.8</c:v>
                </c:pt>
                <c:pt idx="261">
                  <c:v>-14.780000000000001</c:v>
                </c:pt>
                <c:pt idx="262">
                  <c:v>-14.76</c:v>
                </c:pt>
                <c:pt idx="263">
                  <c:v>-14.74</c:v>
                </c:pt>
                <c:pt idx="264">
                  <c:v>-14.719999999999999</c:v>
                </c:pt>
                <c:pt idx="265">
                  <c:v>-14.7</c:v>
                </c:pt>
                <c:pt idx="266">
                  <c:v>-14.68</c:v>
                </c:pt>
                <c:pt idx="267">
                  <c:v>-14.66</c:v>
                </c:pt>
                <c:pt idx="268">
                  <c:v>-14.64</c:v>
                </c:pt>
                <c:pt idx="269">
                  <c:v>-14.620000000000001</c:v>
                </c:pt>
                <c:pt idx="270">
                  <c:v>-14.6</c:v>
                </c:pt>
                <c:pt idx="271">
                  <c:v>-14.58</c:v>
                </c:pt>
                <c:pt idx="272">
                  <c:v>-14.560000000000002</c:v>
                </c:pt>
                <c:pt idx="273">
                  <c:v>-14.54</c:v>
                </c:pt>
                <c:pt idx="274">
                  <c:v>-14.52</c:v>
                </c:pt>
                <c:pt idx="275">
                  <c:v>-14.5</c:v>
                </c:pt>
                <c:pt idx="276">
                  <c:v>-14.48</c:v>
                </c:pt>
                <c:pt idx="277">
                  <c:v>-14.46</c:v>
                </c:pt>
                <c:pt idx="278">
                  <c:v>-14.44</c:v>
                </c:pt>
                <c:pt idx="279">
                  <c:v>-14.42</c:v>
                </c:pt>
                <c:pt idx="280">
                  <c:v>-14.400000000000002</c:v>
                </c:pt>
                <c:pt idx="281">
                  <c:v>-14.380000000000004</c:v>
                </c:pt>
                <c:pt idx="282">
                  <c:v>-14.360000000000003</c:v>
                </c:pt>
                <c:pt idx="283">
                  <c:v>-14.34</c:v>
                </c:pt>
                <c:pt idx="284">
                  <c:v>-14.32</c:v>
                </c:pt>
                <c:pt idx="285">
                  <c:v>-14.3</c:v>
                </c:pt>
                <c:pt idx="286">
                  <c:v>-14.280000000000001</c:v>
                </c:pt>
                <c:pt idx="287">
                  <c:v>-14.26</c:v>
                </c:pt>
                <c:pt idx="288">
                  <c:v>-14.24</c:v>
                </c:pt>
                <c:pt idx="289">
                  <c:v>-14.219999999999999</c:v>
                </c:pt>
                <c:pt idx="290">
                  <c:v>-14.2</c:v>
                </c:pt>
                <c:pt idx="291">
                  <c:v>-14.18</c:v>
                </c:pt>
                <c:pt idx="292">
                  <c:v>-14.16</c:v>
                </c:pt>
                <c:pt idx="293">
                  <c:v>-14.14</c:v>
                </c:pt>
                <c:pt idx="294">
                  <c:v>-14.120000000000001</c:v>
                </c:pt>
                <c:pt idx="295">
                  <c:v>-14.1</c:v>
                </c:pt>
                <c:pt idx="296">
                  <c:v>-14.08</c:v>
                </c:pt>
                <c:pt idx="297">
                  <c:v>-14.060000000000002</c:v>
                </c:pt>
                <c:pt idx="298">
                  <c:v>-14.04</c:v>
                </c:pt>
                <c:pt idx="299">
                  <c:v>-14.02</c:v>
                </c:pt>
                <c:pt idx="300">
                  <c:v>-14</c:v>
                </c:pt>
                <c:pt idx="301">
                  <c:v>-13.98</c:v>
                </c:pt>
                <c:pt idx="302">
                  <c:v>-13.96</c:v>
                </c:pt>
                <c:pt idx="303">
                  <c:v>-13.94</c:v>
                </c:pt>
                <c:pt idx="304">
                  <c:v>-13.92</c:v>
                </c:pt>
                <c:pt idx="305">
                  <c:v>-13.900000000000002</c:v>
                </c:pt>
                <c:pt idx="306">
                  <c:v>-13.880000000000004</c:v>
                </c:pt>
                <c:pt idx="307">
                  <c:v>-13.860000000000003</c:v>
                </c:pt>
                <c:pt idx="308">
                  <c:v>-13.84</c:v>
                </c:pt>
                <c:pt idx="309">
                  <c:v>-13.82</c:v>
                </c:pt>
                <c:pt idx="310">
                  <c:v>-13.8</c:v>
                </c:pt>
                <c:pt idx="311">
                  <c:v>-13.780000000000001</c:v>
                </c:pt>
                <c:pt idx="312">
                  <c:v>-13.76</c:v>
                </c:pt>
                <c:pt idx="313">
                  <c:v>-13.74</c:v>
                </c:pt>
                <c:pt idx="314">
                  <c:v>-13.719999999999999</c:v>
                </c:pt>
                <c:pt idx="315">
                  <c:v>-13.7</c:v>
                </c:pt>
                <c:pt idx="316">
                  <c:v>-13.68</c:v>
                </c:pt>
                <c:pt idx="317">
                  <c:v>-13.66</c:v>
                </c:pt>
                <c:pt idx="318">
                  <c:v>-13.64</c:v>
                </c:pt>
                <c:pt idx="319">
                  <c:v>-13.620000000000001</c:v>
                </c:pt>
                <c:pt idx="320">
                  <c:v>-13.6</c:v>
                </c:pt>
                <c:pt idx="321">
                  <c:v>-13.58</c:v>
                </c:pt>
                <c:pt idx="322">
                  <c:v>-13.560000000000002</c:v>
                </c:pt>
                <c:pt idx="323">
                  <c:v>-13.54</c:v>
                </c:pt>
                <c:pt idx="324">
                  <c:v>-13.52</c:v>
                </c:pt>
                <c:pt idx="325">
                  <c:v>-13.5</c:v>
                </c:pt>
                <c:pt idx="326">
                  <c:v>-13.48</c:v>
                </c:pt>
                <c:pt idx="327">
                  <c:v>-13.46</c:v>
                </c:pt>
                <c:pt idx="328">
                  <c:v>-13.44</c:v>
                </c:pt>
                <c:pt idx="329">
                  <c:v>-13.42</c:v>
                </c:pt>
                <c:pt idx="330">
                  <c:v>-13.400000000000002</c:v>
                </c:pt>
                <c:pt idx="331">
                  <c:v>-13.380000000000004</c:v>
                </c:pt>
                <c:pt idx="332">
                  <c:v>-13.360000000000003</c:v>
                </c:pt>
                <c:pt idx="333">
                  <c:v>-13.34</c:v>
                </c:pt>
                <c:pt idx="334">
                  <c:v>-13.32</c:v>
                </c:pt>
                <c:pt idx="335">
                  <c:v>-13.3</c:v>
                </c:pt>
                <c:pt idx="336">
                  <c:v>-13.280000000000001</c:v>
                </c:pt>
                <c:pt idx="337">
                  <c:v>-13.26</c:v>
                </c:pt>
                <c:pt idx="338">
                  <c:v>-13.24</c:v>
                </c:pt>
                <c:pt idx="339">
                  <c:v>-13.219999999999999</c:v>
                </c:pt>
                <c:pt idx="340">
                  <c:v>-13.2</c:v>
                </c:pt>
                <c:pt idx="341">
                  <c:v>-13.18</c:v>
                </c:pt>
                <c:pt idx="342">
                  <c:v>-13.16</c:v>
                </c:pt>
                <c:pt idx="343">
                  <c:v>-13.14</c:v>
                </c:pt>
                <c:pt idx="344">
                  <c:v>-13.120000000000001</c:v>
                </c:pt>
                <c:pt idx="345">
                  <c:v>-13.1</c:v>
                </c:pt>
                <c:pt idx="346">
                  <c:v>-13.08</c:v>
                </c:pt>
                <c:pt idx="347">
                  <c:v>-13.060000000000002</c:v>
                </c:pt>
                <c:pt idx="348">
                  <c:v>-13.04</c:v>
                </c:pt>
                <c:pt idx="349">
                  <c:v>-13.02</c:v>
                </c:pt>
                <c:pt idx="350">
                  <c:v>-13</c:v>
                </c:pt>
                <c:pt idx="351">
                  <c:v>-12.98</c:v>
                </c:pt>
                <c:pt idx="352">
                  <c:v>-12.96</c:v>
                </c:pt>
                <c:pt idx="353">
                  <c:v>-12.94</c:v>
                </c:pt>
                <c:pt idx="354">
                  <c:v>-12.92</c:v>
                </c:pt>
                <c:pt idx="355">
                  <c:v>-12.900000000000002</c:v>
                </c:pt>
                <c:pt idx="356">
                  <c:v>-12.880000000000004</c:v>
                </c:pt>
                <c:pt idx="357">
                  <c:v>-12.860000000000003</c:v>
                </c:pt>
                <c:pt idx="358">
                  <c:v>-12.84</c:v>
                </c:pt>
                <c:pt idx="359">
                  <c:v>-12.82</c:v>
                </c:pt>
                <c:pt idx="360">
                  <c:v>-12.8</c:v>
                </c:pt>
                <c:pt idx="361">
                  <c:v>-12.780000000000001</c:v>
                </c:pt>
                <c:pt idx="362">
                  <c:v>-12.76</c:v>
                </c:pt>
                <c:pt idx="363">
                  <c:v>-12.74</c:v>
                </c:pt>
                <c:pt idx="364">
                  <c:v>-12.719999999999999</c:v>
                </c:pt>
                <c:pt idx="365">
                  <c:v>-12.7</c:v>
                </c:pt>
                <c:pt idx="366">
                  <c:v>-12.68</c:v>
                </c:pt>
                <c:pt idx="367">
                  <c:v>-12.66</c:v>
                </c:pt>
                <c:pt idx="368">
                  <c:v>-12.64</c:v>
                </c:pt>
                <c:pt idx="369">
                  <c:v>-12.620000000000001</c:v>
                </c:pt>
                <c:pt idx="370">
                  <c:v>-12.6</c:v>
                </c:pt>
                <c:pt idx="371">
                  <c:v>-12.58</c:v>
                </c:pt>
                <c:pt idx="372">
                  <c:v>-12.560000000000002</c:v>
                </c:pt>
                <c:pt idx="373">
                  <c:v>-12.54</c:v>
                </c:pt>
                <c:pt idx="374">
                  <c:v>-12.52</c:v>
                </c:pt>
                <c:pt idx="375">
                  <c:v>-12.5</c:v>
                </c:pt>
                <c:pt idx="376">
                  <c:v>-12.48</c:v>
                </c:pt>
                <c:pt idx="377">
                  <c:v>-12.46</c:v>
                </c:pt>
                <c:pt idx="378">
                  <c:v>-12.44</c:v>
                </c:pt>
                <c:pt idx="379">
                  <c:v>-12.42</c:v>
                </c:pt>
                <c:pt idx="380">
                  <c:v>-12.400000000000002</c:v>
                </c:pt>
                <c:pt idx="381">
                  <c:v>-12.380000000000004</c:v>
                </c:pt>
                <c:pt idx="382">
                  <c:v>-12.360000000000003</c:v>
                </c:pt>
                <c:pt idx="383">
                  <c:v>-12.34</c:v>
                </c:pt>
                <c:pt idx="384">
                  <c:v>-12.32</c:v>
                </c:pt>
                <c:pt idx="385">
                  <c:v>-12.3</c:v>
                </c:pt>
                <c:pt idx="386">
                  <c:v>-12.280000000000001</c:v>
                </c:pt>
                <c:pt idx="387">
                  <c:v>-12.26</c:v>
                </c:pt>
                <c:pt idx="388">
                  <c:v>-12.24</c:v>
                </c:pt>
                <c:pt idx="389">
                  <c:v>-12.219999999999999</c:v>
                </c:pt>
                <c:pt idx="390">
                  <c:v>-12.2</c:v>
                </c:pt>
                <c:pt idx="391">
                  <c:v>-12.18</c:v>
                </c:pt>
                <c:pt idx="392">
                  <c:v>-12.16</c:v>
                </c:pt>
                <c:pt idx="393">
                  <c:v>-12.14</c:v>
                </c:pt>
                <c:pt idx="394">
                  <c:v>-12.120000000000001</c:v>
                </c:pt>
                <c:pt idx="395">
                  <c:v>-12.1</c:v>
                </c:pt>
                <c:pt idx="396">
                  <c:v>-12.08</c:v>
                </c:pt>
                <c:pt idx="397">
                  <c:v>-12.060000000000002</c:v>
                </c:pt>
                <c:pt idx="398">
                  <c:v>-12.04</c:v>
                </c:pt>
                <c:pt idx="399">
                  <c:v>-12.02</c:v>
                </c:pt>
                <c:pt idx="400">
                  <c:v>-12</c:v>
                </c:pt>
                <c:pt idx="401">
                  <c:v>-11.98</c:v>
                </c:pt>
                <c:pt idx="402">
                  <c:v>-11.960000000000004</c:v>
                </c:pt>
                <c:pt idx="403">
                  <c:v>-11.94</c:v>
                </c:pt>
                <c:pt idx="404">
                  <c:v>-11.92</c:v>
                </c:pt>
                <c:pt idx="405">
                  <c:v>-11.9</c:v>
                </c:pt>
                <c:pt idx="406">
                  <c:v>-11.880000000000004</c:v>
                </c:pt>
                <c:pt idx="407">
                  <c:v>-11.860000000000003</c:v>
                </c:pt>
                <c:pt idx="408">
                  <c:v>-11.84</c:v>
                </c:pt>
                <c:pt idx="409">
                  <c:v>-11.82</c:v>
                </c:pt>
                <c:pt idx="410">
                  <c:v>-11.8</c:v>
                </c:pt>
                <c:pt idx="411">
                  <c:v>-11.78</c:v>
                </c:pt>
                <c:pt idx="412">
                  <c:v>-11.76</c:v>
                </c:pt>
                <c:pt idx="413">
                  <c:v>-11.74</c:v>
                </c:pt>
                <c:pt idx="414">
                  <c:v>-11.72</c:v>
                </c:pt>
                <c:pt idx="415">
                  <c:v>-11.7</c:v>
                </c:pt>
                <c:pt idx="416">
                  <c:v>-11.68</c:v>
                </c:pt>
                <c:pt idx="417">
                  <c:v>-11.66</c:v>
                </c:pt>
                <c:pt idx="418">
                  <c:v>-11.64</c:v>
                </c:pt>
                <c:pt idx="419">
                  <c:v>-11.62</c:v>
                </c:pt>
                <c:pt idx="420">
                  <c:v>-11.6</c:v>
                </c:pt>
                <c:pt idx="421">
                  <c:v>-11.58</c:v>
                </c:pt>
                <c:pt idx="422">
                  <c:v>-11.56</c:v>
                </c:pt>
                <c:pt idx="423">
                  <c:v>-11.54</c:v>
                </c:pt>
                <c:pt idx="424">
                  <c:v>-11.52</c:v>
                </c:pt>
                <c:pt idx="425">
                  <c:v>-11.5</c:v>
                </c:pt>
                <c:pt idx="426">
                  <c:v>-11.48</c:v>
                </c:pt>
                <c:pt idx="427">
                  <c:v>-11.460000000000004</c:v>
                </c:pt>
                <c:pt idx="428">
                  <c:v>-11.44</c:v>
                </c:pt>
                <c:pt idx="429">
                  <c:v>-11.42</c:v>
                </c:pt>
                <c:pt idx="430">
                  <c:v>-11.4</c:v>
                </c:pt>
                <c:pt idx="431">
                  <c:v>-11.380000000000004</c:v>
                </c:pt>
                <c:pt idx="432">
                  <c:v>-11.360000000000003</c:v>
                </c:pt>
                <c:pt idx="433">
                  <c:v>-11.34</c:v>
                </c:pt>
                <c:pt idx="434">
                  <c:v>-11.32</c:v>
                </c:pt>
                <c:pt idx="435">
                  <c:v>-11.3</c:v>
                </c:pt>
                <c:pt idx="436">
                  <c:v>-11.28</c:v>
                </c:pt>
                <c:pt idx="437">
                  <c:v>-11.26</c:v>
                </c:pt>
                <c:pt idx="438">
                  <c:v>-11.24</c:v>
                </c:pt>
                <c:pt idx="439">
                  <c:v>-11.22</c:v>
                </c:pt>
                <c:pt idx="440">
                  <c:v>-11.2</c:v>
                </c:pt>
                <c:pt idx="441">
                  <c:v>-11.18</c:v>
                </c:pt>
                <c:pt idx="442">
                  <c:v>-11.16</c:v>
                </c:pt>
                <c:pt idx="443">
                  <c:v>-11.14</c:v>
                </c:pt>
                <c:pt idx="444">
                  <c:v>-11.12</c:v>
                </c:pt>
                <c:pt idx="445">
                  <c:v>-11.1</c:v>
                </c:pt>
                <c:pt idx="446">
                  <c:v>-11.08</c:v>
                </c:pt>
                <c:pt idx="447">
                  <c:v>-11.06</c:v>
                </c:pt>
                <c:pt idx="448">
                  <c:v>-11.04</c:v>
                </c:pt>
                <c:pt idx="449">
                  <c:v>-11.02</c:v>
                </c:pt>
                <c:pt idx="450">
                  <c:v>-11</c:v>
                </c:pt>
                <c:pt idx="451">
                  <c:v>-10.98</c:v>
                </c:pt>
                <c:pt idx="452">
                  <c:v>-10.960000000000004</c:v>
                </c:pt>
                <c:pt idx="453">
                  <c:v>-10.94</c:v>
                </c:pt>
                <c:pt idx="454">
                  <c:v>-10.92</c:v>
                </c:pt>
                <c:pt idx="455">
                  <c:v>-10.9</c:v>
                </c:pt>
                <c:pt idx="456">
                  <c:v>-10.880000000000004</c:v>
                </c:pt>
                <c:pt idx="457">
                  <c:v>-10.860000000000003</c:v>
                </c:pt>
                <c:pt idx="458">
                  <c:v>-10.84</c:v>
                </c:pt>
                <c:pt idx="459">
                  <c:v>-10.82</c:v>
                </c:pt>
                <c:pt idx="460">
                  <c:v>-10.8</c:v>
                </c:pt>
                <c:pt idx="461">
                  <c:v>-10.78</c:v>
                </c:pt>
                <c:pt idx="462">
                  <c:v>-10.76</c:v>
                </c:pt>
                <c:pt idx="463">
                  <c:v>-10.74</c:v>
                </c:pt>
                <c:pt idx="464">
                  <c:v>-10.72</c:v>
                </c:pt>
                <c:pt idx="465">
                  <c:v>-10.7</c:v>
                </c:pt>
                <c:pt idx="466">
                  <c:v>-10.68</c:v>
                </c:pt>
                <c:pt idx="467">
                  <c:v>-10.66</c:v>
                </c:pt>
                <c:pt idx="468">
                  <c:v>-10.64</c:v>
                </c:pt>
                <c:pt idx="469">
                  <c:v>-10.62</c:v>
                </c:pt>
                <c:pt idx="470">
                  <c:v>-10.6</c:v>
                </c:pt>
                <c:pt idx="471">
                  <c:v>-10.58</c:v>
                </c:pt>
                <c:pt idx="472">
                  <c:v>-10.56</c:v>
                </c:pt>
                <c:pt idx="473">
                  <c:v>-10.54</c:v>
                </c:pt>
                <c:pt idx="474">
                  <c:v>-10.52</c:v>
                </c:pt>
                <c:pt idx="475">
                  <c:v>-10.5</c:v>
                </c:pt>
                <c:pt idx="476">
                  <c:v>-10.48</c:v>
                </c:pt>
                <c:pt idx="477">
                  <c:v>-10.460000000000004</c:v>
                </c:pt>
                <c:pt idx="478">
                  <c:v>-10.44</c:v>
                </c:pt>
                <c:pt idx="479">
                  <c:v>-10.42</c:v>
                </c:pt>
                <c:pt idx="480">
                  <c:v>-10.4</c:v>
                </c:pt>
                <c:pt idx="481">
                  <c:v>-10.380000000000004</c:v>
                </c:pt>
                <c:pt idx="482">
                  <c:v>-10.360000000000003</c:v>
                </c:pt>
                <c:pt idx="483">
                  <c:v>-10.34</c:v>
                </c:pt>
                <c:pt idx="484">
                  <c:v>-10.32</c:v>
                </c:pt>
                <c:pt idx="485">
                  <c:v>-10.3</c:v>
                </c:pt>
                <c:pt idx="486">
                  <c:v>-10.28</c:v>
                </c:pt>
                <c:pt idx="487">
                  <c:v>-10.26</c:v>
                </c:pt>
                <c:pt idx="488">
                  <c:v>-10.24</c:v>
                </c:pt>
                <c:pt idx="489">
                  <c:v>-10.220000000000001</c:v>
                </c:pt>
                <c:pt idx="490">
                  <c:v>-10.200000000000001</c:v>
                </c:pt>
                <c:pt idx="491">
                  <c:v>-10.18</c:v>
                </c:pt>
                <c:pt idx="492">
                  <c:v>-10.16</c:v>
                </c:pt>
                <c:pt idx="493">
                  <c:v>-10.14</c:v>
                </c:pt>
                <c:pt idx="494">
                  <c:v>-10.120000000000001</c:v>
                </c:pt>
                <c:pt idx="495">
                  <c:v>-10.1</c:v>
                </c:pt>
                <c:pt idx="496">
                  <c:v>-10.08</c:v>
                </c:pt>
                <c:pt idx="497">
                  <c:v>-10.06</c:v>
                </c:pt>
                <c:pt idx="498">
                  <c:v>-10.040000000000001</c:v>
                </c:pt>
                <c:pt idx="499">
                  <c:v>-10.02</c:v>
                </c:pt>
                <c:pt idx="500">
                  <c:v>-10</c:v>
                </c:pt>
                <c:pt idx="501">
                  <c:v>-9.98</c:v>
                </c:pt>
                <c:pt idx="502">
                  <c:v>-9.9600000000000026</c:v>
                </c:pt>
                <c:pt idx="503">
                  <c:v>-9.94</c:v>
                </c:pt>
                <c:pt idx="504">
                  <c:v>-9.92</c:v>
                </c:pt>
                <c:pt idx="505">
                  <c:v>-9.9</c:v>
                </c:pt>
                <c:pt idx="506">
                  <c:v>-9.8800000000000026</c:v>
                </c:pt>
                <c:pt idx="507">
                  <c:v>-9.860000000000003</c:v>
                </c:pt>
                <c:pt idx="508">
                  <c:v>-9.84</c:v>
                </c:pt>
                <c:pt idx="509">
                  <c:v>-9.82</c:v>
                </c:pt>
                <c:pt idx="510">
                  <c:v>-9.8000000000000025</c:v>
                </c:pt>
                <c:pt idx="511">
                  <c:v>-9.7800000000000011</c:v>
                </c:pt>
                <c:pt idx="512">
                  <c:v>-9.76</c:v>
                </c:pt>
                <c:pt idx="513">
                  <c:v>-9.74</c:v>
                </c:pt>
                <c:pt idx="514">
                  <c:v>-9.7200000000000024</c:v>
                </c:pt>
                <c:pt idx="515">
                  <c:v>-9.7000000000000011</c:v>
                </c:pt>
                <c:pt idx="516">
                  <c:v>-9.68</c:v>
                </c:pt>
                <c:pt idx="517">
                  <c:v>-9.66</c:v>
                </c:pt>
                <c:pt idx="518">
                  <c:v>-9.64</c:v>
                </c:pt>
                <c:pt idx="519">
                  <c:v>-9.620000000000001</c:v>
                </c:pt>
                <c:pt idx="520">
                  <c:v>-9.6</c:v>
                </c:pt>
                <c:pt idx="521">
                  <c:v>-9.58</c:v>
                </c:pt>
                <c:pt idx="522">
                  <c:v>-9.56</c:v>
                </c:pt>
                <c:pt idx="523">
                  <c:v>-9.5400000000000009</c:v>
                </c:pt>
                <c:pt idx="524">
                  <c:v>-9.52</c:v>
                </c:pt>
                <c:pt idx="525">
                  <c:v>-9.5</c:v>
                </c:pt>
                <c:pt idx="526">
                  <c:v>-9.48</c:v>
                </c:pt>
                <c:pt idx="527">
                  <c:v>-9.4600000000000026</c:v>
                </c:pt>
                <c:pt idx="528">
                  <c:v>-9.44</c:v>
                </c:pt>
                <c:pt idx="529">
                  <c:v>-9.42</c:v>
                </c:pt>
                <c:pt idx="530">
                  <c:v>-9.4</c:v>
                </c:pt>
                <c:pt idx="531">
                  <c:v>-9.3800000000000026</c:v>
                </c:pt>
                <c:pt idx="532">
                  <c:v>-9.360000000000003</c:v>
                </c:pt>
                <c:pt idx="533">
                  <c:v>-9.34</c:v>
                </c:pt>
                <c:pt idx="534">
                  <c:v>-9.32</c:v>
                </c:pt>
                <c:pt idx="535">
                  <c:v>-9.3000000000000025</c:v>
                </c:pt>
                <c:pt idx="536">
                  <c:v>-9.2800000000000011</c:v>
                </c:pt>
                <c:pt idx="537">
                  <c:v>-9.26</c:v>
                </c:pt>
                <c:pt idx="538">
                  <c:v>-9.24</c:v>
                </c:pt>
                <c:pt idx="539">
                  <c:v>-9.2200000000000024</c:v>
                </c:pt>
                <c:pt idx="540">
                  <c:v>-9.2000000000000011</c:v>
                </c:pt>
                <c:pt idx="541">
                  <c:v>-9.18</c:v>
                </c:pt>
                <c:pt idx="542">
                  <c:v>-9.16</c:v>
                </c:pt>
                <c:pt idx="543">
                  <c:v>-9.14</c:v>
                </c:pt>
                <c:pt idx="544">
                  <c:v>-9.120000000000001</c:v>
                </c:pt>
                <c:pt idx="545">
                  <c:v>-9.1</c:v>
                </c:pt>
                <c:pt idx="546">
                  <c:v>-9.08</c:v>
                </c:pt>
                <c:pt idx="547">
                  <c:v>-9.06</c:v>
                </c:pt>
                <c:pt idx="548">
                  <c:v>-9.0400000000000009</c:v>
                </c:pt>
                <c:pt idx="549">
                  <c:v>-9.02</c:v>
                </c:pt>
                <c:pt idx="550">
                  <c:v>-9</c:v>
                </c:pt>
                <c:pt idx="551">
                  <c:v>-8.98</c:v>
                </c:pt>
                <c:pt idx="552">
                  <c:v>-8.9600000000000026</c:v>
                </c:pt>
                <c:pt idx="553">
                  <c:v>-8.94</c:v>
                </c:pt>
                <c:pt idx="554">
                  <c:v>-8.92</c:v>
                </c:pt>
                <c:pt idx="555">
                  <c:v>-8.9</c:v>
                </c:pt>
                <c:pt idx="556">
                  <c:v>-8.8800000000000026</c:v>
                </c:pt>
                <c:pt idx="557">
                  <c:v>-8.860000000000003</c:v>
                </c:pt>
                <c:pt idx="558">
                  <c:v>-8.84</c:v>
                </c:pt>
                <c:pt idx="559">
                  <c:v>-8.82</c:v>
                </c:pt>
                <c:pt idx="560">
                  <c:v>-8.8000000000000025</c:v>
                </c:pt>
                <c:pt idx="561">
                  <c:v>-8.7800000000000011</c:v>
                </c:pt>
                <c:pt idx="562">
                  <c:v>-8.76</c:v>
                </c:pt>
                <c:pt idx="563">
                  <c:v>-8.74</c:v>
                </c:pt>
                <c:pt idx="564">
                  <c:v>-8.7200000000000024</c:v>
                </c:pt>
                <c:pt idx="565">
                  <c:v>-8.7000000000000011</c:v>
                </c:pt>
                <c:pt idx="566">
                  <c:v>-8.68</c:v>
                </c:pt>
                <c:pt idx="567">
                  <c:v>-8.66</c:v>
                </c:pt>
                <c:pt idx="568">
                  <c:v>-8.64</c:v>
                </c:pt>
                <c:pt idx="569">
                  <c:v>-8.620000000000001</c:v>
                </c:pt>
                <c:pt idx="570">
                  <c:v>-8.6</c:v>
                </c:pt>
                <c:pt idx="571">
                  <c:v>-8.58</c:v>
                </c:pt>
                <c:pt idx="572">
                  <c:v>-8.56</c:v>
                </c:pt>
                <c:pt idx="573">
                  <c:v>-8.5400000000000009</c:v>
                </c:pt>
                <c:pt idx="574">
                  <c:v>-8.52</c:v>
                </c:pt>
                <c:pt idx="575">
                  <c:v>-8.5</c:v>
                </c:pt>
                <c:pt idx="576">
                  <c:v>-8.48</c:v>
                </c:pt>
                <c:pt idx="577">
                  <c:v>-8.4600000000000026</c:v>
                </c:pt>
                <c:pt idx="578">
                  <c:v>-8.44</c:v>
                </c:pt>
                <c:pt idx="579">
                  <c:v>-8.42</c:v>
                </c:pt>
                <c:pt idx="580">
                  <c:v>-8.4</c:v>
                </c:pt>
                <c:pt idx="581">
                  <c:v>-8.3800000000000026</c:v>
                </c:pt>
                <c:pt idx="582">
                  <c:v>-8.360000000000003</c:v>
                </c:pt>
                <c:pt idx="583">
                  <c:v>-8.34</c:v>
                </c:pt>
                <c:pt idx="584">
                  <c:v>-8.32</c:v>
                </c:pt>
                <c:pt idx="585">
                  <c:v>-8.3000000000000025</c:v>
                </c:pt>
                <c:pt idx="586">
                  <c:v>-8.2800000000000011</c:v>
                </c:pt>
                <c:pt idx="587">
                  <c:v>-8.26</c:v>
                </c:pt>
                <c:pt idx="588">
                  <c:v>-8.24</c:v>
                </c:pt>
                <c:pt idx="589">
                  <c:v>-8.2200000000000024</c:v>
                </c:pt>
                <c:pt idx="590">
                  <c:v>-8.2000000000000011</c:v>
                </c:pt>
                <c:pt idx="591">
                  <c:v>-8.18</c:v>
                </c:pt>
                <c:pt idx="592">
                  <c:v>-8.16</c:v>
                </c:pt>
                <c:pt idx="593">
                  <c:v>-8.14</c:v>
                </c:pt>
                <c:pt idx="594">
                  <c:v>-8.120000000000001</c:v>
                </c:pt>
                <c:pt idx="595">
                  <c:v>-8.1</c:v>
                </c:pt>
                <c:pt idx="596">
                  <c:v>-8.08</c:v>
                </c:pt>
                <c:pt idx="597">
                  <c:v>-8.06</c:v>
                </c:pt>
                <c:pt idx="598">
                  <c:v>-8.0400000000000009</c:v>
                </c:pt>
                <c:pt idx="599">
                  <c:v>-8.02</c:v>
                </c:pt>
                <c:pt idx="600">
                  <c:v>-8</c:v>
                </c:pt>
                <c:pt idx="601">
                  <c:v>-7.98</c:v>
                </c:pt>
                <c:pt idx="602">
                  <c:v>-7.9599999999999991</c:v>
                </c:pt>
                <c:pt idx="603">
                  <c:v>-7.94</c:v>
                </c:pt>
                <c:pt idx="604">
                  <c:v>-7.92</c:v>
                </c:pt>
                <c:pt idx="605">
                  <c:v>-7.9</c:v>
                </c:pt>
                <c:pt idx="606">
                  <c:v>-7.879999999999999</c:v>
                </c:pt>
                <c:pt idx="607">
                  <c:v>-7.8599999999999985</c:v>
                </c:pt>
                <c:pt idx="608">
                  <c:v>-7.84</c:v>
                </c:pt>
                <c:pt idx="609">
                  <c:v>-7.8199999999999985</c:v>
                </c:pt>
                <c:pt idx="610">
                  <c:v>-7.7999999999999989</c:v>
                </c:pt>
                <c:pt idx="611">
                  <c:v>-7.7799999999999994</c:v>
                </c:pt>
                <c:pt idx="612">
                  <c:v>-7.76</c:v>
                </c:pt>
                <c:pt idx="613">
                  <c:v>-7.74</c:v>
                </c:pt>
                <c:pt idx="614">
                  <c:v>-7.7199999999999989</c:v>
                </c:pt>
                <c:pt idx="615">
                  <c:v>-7.6999999999999975</c:v>
                </c:pt>
                <c:pt idx="616">
                  <c:v>-7.68</c:v>
                </c:pt>
                <c:pt idx="617">
                  <c:v>-7.6599999999999984</c:v>
                </c:pt>
                <c:pt idx="618">
                  <c:v>-7.6400000000000006</c:v>
                </c:pt>
                <c:pt idx="619">
                  <c:v>-7.6199999999999974</c:v>
                </c:pt>
                <c:pt idx="620">
                  <c:v>-7.6</c:v>
                </c:pt>
                <c:pt idx="621">
                  <c:v>-7.58</c:v>
                </c:pt>
                <c:pt idx="622">
                  <c:v>-7.5600000000000005</c:v>
                </c:pt>
                <c:pt idx="623">
                  <c:v>-7.5399999999999991</c:v>
                </c:pt>
                <c:pt idx="624">
                  <c:v>-7.52</c:v>
                </c:pt>
                <c:pt idx="625">
                  <c:v>-7.5</c:v>
                </c:pt>
                <c:pt idx="626">
                  <c:v>-7.48</c:v>
                </c:pt>
                <c:pt idx="627">
                  <c:v>-7.4599999999999991</c:v>
                </c:pt>
                <c:pt idx="628">
                  <c:v>-7.44</c:v>
                </c:pt>
                <c:pt idx="629">
                  <c:v>-7.42</c:v>
                </c:pt>
                <c:pt idx="630">
                  <c:v>-7.4</c:v>
                </c:pt>
                <c:pt idx="631">
                  <c:v>-7.379999999999999</c:v>
                </c:pt>
                <c:pt idx="632">
                  <c:v>-7.3599999999999985</c:v>
                </c:pt>
                <c:pt idx="633">
                  <c:v>-7.34</c:v>
                </c:pt>
                <c:pt idx="634">
                  <c:v>-7.3199999999999985</c:v>
                </c:pt>
                <c:pt idx="635">
                  <c:v>-7.2999999999999989</c:v>
                </c:pt>
                <c:pt idx="636">
                  <c:v>-7.2799999999999994</c:v>
                </c:pt>
                <c:pt idx="637">
                  <c:v>-7.26</c:v>
                </c:pt>
                <c:pt idx="638">
                  <c:v>-7.24</c:v>
                </c:pt>
                <c:pt idx="639">
                  <c:v>-7.2199999999999989</c:v>
                </c:pt>
                <c:pt idx="640">
                  <c:v>-7.1999999999999975</c:v>
                </c:pt>
                <c:pt idx="641">
                  <c:v>-7.18</c:v>
                </c:pt>
                <c:pt idx="642">
                  <c:v>-7.1599999999999984</c:v>
                </c:pt>
                <c:pt idx="643">
                  <c:v>-7.1400000000000006</c:v>
                </c:pt>
                <c:pt idx="644">
                  <c:v>-7.1199999999999974</c:v>
                </c:pt>
                <c:pt idx="645">
                  <c:v>-7.1</c:v>
                </c:pt>
                <c:pt idx="646">
                  <c:v>-7.08</c:v>
                </c:pt>
                <c:pt idx="647">
                  <c:v>-7.0600000000000005</c:v>
                </c:pt>
                <c:pt idx="648">
                  <c:v>-7.0399999999999991</c:v>
                </c:pt>
                <c:pt idx="649">
                  <c:v>-7.02</c:v>
                </c:pt>
                <c:pt idx="650">
                  <c:v>-7</c:v>
                </c:pt>
                <c:pt idx="651">
                  <c:v>-6.98</c:v>
                </c:pt>
                <c:pt idx="652">
                  <c:v>-6.9599999999999991</c:v>
                </c:pt>
                <c:pt idx="653">
                  <c:v>-6.94</c:v>
                </c:pt>
                <c:pt idx="654">
                  <c:v>-6.92</c:v>
                </c:pt>
                <c:pt idx="655">
                  <c:v>-6.9</c:v>
                </c:pt>
                <c:pt idx="656">
                  <c:v>-6.879999999999999</c:v>
                </c:pt>
                <c:pt idx="657">
                  <c:v>-6.8599999999999985</c:v>
                </c:pt>
                <c:pt idx="658">
                  <c:v>-6.84</c:v>
                </c:pt>
                <c:pt idx="659">
                  <c:v>-6.8199999999999985</c:v>
                </c:pt>
                <c:pt idx="660">
                  <c:v>-6.7999999999999989</c:v>
                </c:pt>
                <c:pt idx="661">
                  <c:v>-6.7799999999999994</c:v>
                </c:pt>
                <c:pt idx="662">
                  <c:v>-6.76</c:v>
                </c:pt>
                <c:pt idx="663">
                  <c:v>-6.74</c:v>
                </c:pt>
                <c:pt idx="664">
                  <c:v>-6.7199999999999989</c:v>
                </c:pt>
                <c:pt idx="665">
                  <c:v>-6.6999999999999975</c:v>
                </c:pt>
                <c:pt idx="666">
                  <c:v>-6.68</c:v>
                </c:pt>
                <c:pt idx="667">
                  <c:v>-6.6599999999999984</c:v>
                </c:pt>
                <c:pt idx="668">
                  <c:v>-6.6400000000000006</c:v>
                </c:pt>
                <c:pt idx="669">
                  <c:v>-6.6199999999999974</c:v>
                </c:pt>
                <c:pt idx="670">
                  <c:v>-6.6</c:v>
                </c:pt>
                <c:pt idx="671">
                  <c:v>-6.58</c:v>
                </c:pt>
                <c:pt idx="672">
                  <c:v>-6.5600000000000005</c:v>
                </c:pt>
                <c:pt idx="673">
                  <c:v>-6.5399999999999991</c:v>
                </c:pt>
                <c:pt idx="674">
                  <c:v>-6.52</c:v>
                </c:pt>
                <c:pt idx="675">
                  <c:v>-6.5</c:v>
                </c:pt>
                <c:pt idx="676">
                  <c:v>-6.48</c:v>
                </c:pt>
                <c:pt idx="677">
                  <c:v>-6.4599999999999991</c:v>
                </c:pt>
                <c:pt idx="678">
                  <c:v>-6.44</c:v>
                </c:pt>
                <c:pt idx="679">
                  <c:v>-6.42</c:v>
                </c:pt>
                <c:pt idx="680">
                  <c:v>-6.4</c:v>
                </c:pt>
                <c:pt idx="681">
                  <c:v>-6.379999999999999</c:v>
                </c:pt>
                <c:pt idx="682">
                  <c:v>-6.3599999999999985</c:v>
                </c:pt>
                <c:pt idx="683">
                  <c:v>-6.34</c:v>
                </c:pt>
                <c:pt idx="684">
                  <c:v>-6.3199999999999985</c:v>
                </c:pt>
                <c:pt idx="685">
                  <c:v>-6.2999999999999989</c:v>
                </c:pt>
                <c:pt idx="686">
                  <c:v>-6.2799999999999994</c:v>
                </c:pt>
                <c:pt idx="687">
                  <c:v>-6.26</c:v>
                </c:pt>
                <c:pt idx="688">
                  <c:v>-6.24</c:v>
                </c:pt>
                <c:pt idx="689">
                  <c:v>-6.2199999999999989</c:v>
                </c:pt>
                <c:pt idx="690">
                  <c:v>-6.1999999999999975</c:v>
                </c:pt>
                <c:pt idx="691">
                  <c:v>-6.18</c:v>
                </c:pt>
                <c:pt idx="692">
                  <c:v>-6.1599999999999984</c:v>
                </c:pt>
                <c:pt idx="693">
                  <c:v>-6.1400000000000006</c:v>
                </c:pt>
                <c:pt idx="694">
                  <c:v>-6.1199999999999974</c:v>
                </c:pt>
                <c:pt idx="695">
                  <c:v>-6.1</c:v>
                </c:pt>
                <c:pt idx="696">
                  <c:v>-6.08</c:v>
                </c:pt>
                <c:pt idx="697">
                  <c:v>-6.0600000000000005</c:v>
                </c:pt>
                <c:pt idx="698">
                  <c:v>-6.0399999999999991</c:v>
                </c:pt>
                <c:pt idx="699">
                  <c:v>-6.02</c:v>
                </c:pt>
                <c:pt idx="700">
                  <c:v>-6</c:v>
                </c:pt>
                <c:pt idx="701">
                  <c:v>-5.98</c:v>
                </c:pt>
                <c:pt idx="702">
                  <c:v>-5.9599999999999991</c:v>
                </c:pt>
                <c:pt idx="703">
                  <c:v>-5.94</c:v>
                </c:pt>
                <c:pt idx="704">
                  <c:v>-5.92</c:v>
                </c:pt>
                <c:pt idx="705">
                  <c:v>-5.9</c:v>
                </c:pt>
                <c:pt idx="706">
                  <c:v>-5.879999999999999</c:v>
                </c:pt>
                <c:pt idx="707">
                  <c:v>-5.8599999999999985</c:v>
                </c:pt>
                <c:pt idx="708">
                  <c:v>-5.84</c:v>
                </c:pt>
                <c:pt idx="709">
                  <c:v>-5.8199999999999985</c:v>
                </c:pt>
                <c:pt idx="710">
                  <c:v>-5.7999999999999989</c:v>
                </c:pt>
                <c:pt idx="711">
                  <c:v>-5.7799999999999994</c:v>
                </c:pt>
                <c:pt idx="712">
                  <c:v>-5.76</c:v>
                </c:pt>
                <c:pt idx="713">
                  <c:v>-5.74</c:v>
                </c:pt>
                <c:pt idx="714">
                  <c:v>-5.7199999999999989</c:v>
                </c:pt>
                <c:pt idx="715">
                  <c:v>-5.6999999999999975</c:v>
                </c:pt>
                <c:pt idx="716">
                  <c:v>-5.68</c:v>
                </c:pt>
                <c:pt idx="717">
                  <c:v>-5.6599999999999984</c:v>
                </c:pt>
                <c:pt idx="718">
                  <c:v>-5.6400000000000006</c:v>
                </c:pt>
                <c:pt idx="719">
                  <c:v>-5.6199999999999974</c:v>
                </c:pt>
                <c:pt idx="720">
                  <c:v>-5.6</c:v>
                </c:pt>
                <c:pt idx="721">
                  <c:v>-5.58</c:v>
                </c:pt>
                <c:pt idx="722">
                  <c:v>-5.5600000000000005</c:v>
                </c:pt>
                <c:pt idx="723">
                  <c:v>-5.5399999999999991</c:v>
                </c:pt>
                <c:pt idx="724">
                  <c:v>-5.52</c:v>
                </c:pt>
                <c:pt idx="725">
                  <c:v>-5.5</c:v>
                </c:pt>
                <c:pt idx="726">
                  <c:v>-5.48</c:v>
                </c:pt>
                <c:pt idx="727">
                  <c:v>-5.4599999999999991</c:v>
                </c:pt>
                <c:pt idx="728">
                  <c:v>-5.44</c:v>
                </c:pt>
                <c:pt idx="729">
                  <c:v>-5.42</c:v>
                </c:pt>
                <c:pt idx="730">
                  <c:v>-5.4</c:v>
                </c:pt>
                <c:pt idx="731">
                  <c:v>-5.379999999999999</c:v>
                </c:pt>
                <c:pt idx="732">
                  <c:v>-5.3599999999999985</c:v>
                </c:pt>
                <c:pt idx="733">
                  <c:v>-5.34</c:v>
                </c:pt>
                <c:pt idx="734">
                  <c:v>-5.3199999999999985</c:v>
                </c:pt>
                <c:pt idx="735">
                  <c:v>-5.2999999999999989</c:v>
                </c:pt>
                <c:pt idx="736">
                  <c:v>-5.2799999999999994</c:v>
                </c:pt>
                <c:pt idx="737">
                  <c:v>-5.26</c:v>
                </c:pt>
                <c:pt idx="738">
                  <c:v>-5.24</c:v>
                </c:pt>
                <c:pt idx="739">
                  <c:v>-5.2199999999999989</c:v>
                </c:pt>
                <c:pt idx="740">
                  <c:v>-5.1999999999999975</c:v>
                </c:pt>
                <c:pt idx="741">
                  <c:v>-5.18</c:v>
                </c:pt>
                <c:pt idx="742">
                  <c:v>-5.1599999999999984</c:v>
                </c:pt>
                <c:pt idx="743">
                  <c:v>-5.1400000000000006</c:v>
                </c:pt>
                <c:pt idx="744">
                  <c:v>-5.1199999999999974</c:v>
                </c:pt>
                <c:pt idx="745">
                  <c:v>-5.0999999999999996</c:v>
                </c:pt>
                <c:pt idx="746">
                  <c:v>-5.08</c:v>
                </c:pt>
                <c:pt idx="747">
                  <c:v>-5.0600000000000005</c:v>
                </c:pt>
                <c:pt idx="748">
                  <c:v>-5.0399999999999991</c:v>
                </c:pt>
                <c:pt idx="749">
                  <c:v>-5.0199999999999996</c:v>
                </c:pt>
                <c:pt idx="750">
                  <c:v>-5</c:v>
                </c:pt>
                <c:pt idx="751">
                  <c:v>-4.9800000000000004</c:v>
                </c:pt>
                <c:pt idx="752">
                  <c:v>-4.9599999999999991</c:v>
                </c:pt>
                <c:pt idx="753">
                  <c:v>-4.9400000000000004</c:v>
                </c:pt>
                <c:pt idx="754">
                  <c:v>-4.92</c:v>
                </c:pt>
                <c:pt idx="755">
                  <c:v>-4.9000000000000004</c:v>
                </c:pt>
                <c:pt idx="756">
                  <c:v>-4.879999999999999</c:v>
                </c:pt>
                <c:pt idx="757">
                  <c:v>-4.8599999999999985</c:v>
                </c:pt>
                <c:pt idx="758">
                  <c:v>-4.84</c:v>
                </c:pt>
                <c:pt idx="759">
                  <c:v>-4.8199999999999985</c:v>
                </c:pt>
                <c:pt idx="760">
                  <c:v>-4.7999999999999989</c:v>
                </c:pt>
                <c:pt idx="761">
                  <c:v>-4.7799999999999994</c:v>
                </c:pt>
                <c:pt idx="762">
                  <c:v>-4.76</c:v>
                </c:pt>
                <c:pt idx="763">
                  <c:v>-4.74</c:v>
                </c:pt>
                <c:pt idx="764">
                  <c:v>-4.7199999999999989</c:v>
                </c:pt>
                <c:pt idx="765">
                  <c:v>-4.6999999999999975</c:v>
                </c:pt>
                <c:pt idx="766">
                  <c:v>-4.68</c:v>
                </c:pt>
                <c:pt idx="767">
                  <c:v>-4.6599999999999984</c:v>
                </c:pt>
                <c:pt idx="768">
                  <c:v>-4.6400000000000006</c:v>
                </c:pt>
                <c:pt idx="769">
                  <c:v>-4.6199999999999974</c:v>
                </c:pt>
                <c:pt idx="770">
                  <c:v>-4.5999999999999996</c:v>
                </c:pt>
                <c:pt idx="771">
                  <c:v>-4.58</c:v>
                </c:pt>
                <c:pt idx="772">
                  <c:v>-4.5600000000000005</c:v>
                </c:pt>
                <c:pt idx="773">
                  <c:v>-4.5399999999999991</c:v>
                </c:pt>
                <c:pt idx="774">
                  <c:v>-4.5199999999999996</c:v>
                </c:pt>
                <c:pt idx="775">
                  <c:v>-4.5</c:v>
                </c:pt>
                <c:pt idx="776">
                  <c:v>-4.4800000000000004</c:v>
                </c:pt>
                <c:pt idx="777">
                  <c:v>-4.4599999999999991</c:v>
                </c:pt>
                <c:pt idx="778">
                  <c:v>-4.4400000000000004</c:v>
                </c:pt>
                <c:pt idx="779">
                  <c:v>-4.42</c:v>
                </c:pt>
                <c:pt idx="780">
                  <c:v>-4.4000000000000004</c:v>
                </c:pt>
                <c:pt idx="781">
                  <c:v>-4.379999999999999</c:v>
                </c:pt>
                <c:pt idx="782">
                  <c:v>-4.3599999999999985</c:v>
                </c:pt>
                <c:pt idx="783">
                  <c:v>-4.34</c:v>
                </c:pt>
                <c:pt idx="784">
                  <c:v>-4.3199999999999985</c:v>
                </c:pt>
                <c:pt idx="785">
                  <c:v>-4.2999999999999989</c:v>
                </c:pt>
                <c:pt idx="786">
                  <c:v>-4.2799999999999994</c:v>
                </c:pt>
                <c:pt idx="787">
                  <c:v>-4.26</c:v>
                </c:pt>
                <c:pt idx="788">
                  <c:v>-4.24</c:v>
                </c:pt>
                <c:pt idx="789">
                  <c:v>-4.2199999999999989</c:v>
                </c:pt>
                <c:pt idx="790">
                  <c:v>-4.1999999999999975</c:v>
                </c:pt>
                <c:pt idx="791">
                  <c:v>-4.18</c:v>
                </c:pt>
                <c:pt idx="792">
                  <c:v>-4.1599999999999984</c:v>
                </c:pt>
                <c:pt idx="793">
                  <c:v>-4.1399999999999988</c:v>
                </c:pt>
                <c:pt idx="794">
                  <c:v>-4.1199999999999974</c:v>
                </c:pt>
                <c:pt idx="795">
                  <c:v>-4.0999999999999996</c:v>
                </c:pt>
                <c:pt idx="796">
                  <c:v>-4.08</c:v>
                </c:pt>
                <c:pt idx="797">
                  <c:v>-4.0600000000000005</c:v>
                </c:pt>
                <c:pt idx="798">
                  <c:v>-4.0399999999999991</c:v>
                </c:pt>
                <c:pt idx="799">
                  <c:v>-4.0199999999999996</c:v>
                </c:pt>
                <c:pt idx="800">
                  <c:v>-4</c:v>
                </c:pt>
                <c:pt idx="801">
                  <c:v>-3.9800000000000004</c:v>
                </c:pt>
                <c:pt idx="802">
                  <c:v>-3.9600000000000009</c:v>
                </c:pt>
                <c:pt idx="803">
                  <c:v>-3.9400000000000013</c:v>
                </c:pt>
                <c:pt idx="804">
                  <c:v>-3.9199999999999977</c:v>
                </c:pt>
                <c:pt idx="805">
                  <c:v>-3.8999999999999977</c:v>
                </c:pt>
                <c:pt idx="806">
                  <c:v>-3.8799999999999981</c:v>
                </c:pt>
                <c:pt idx="807">
                  <c:v>-3.8599999999999985</c:v>
                </c:pt>
                <c:pt idx="808">
                  <c:v>-3.84</c:v>
                </c:pt>
                <c:pt idx="809">
                  <c:v>-3.8200000000000003</c:v>
                </c:pt>
                <c:pt idx="810">
                  <c:v>-3.8000000000000007</c:v>
                </c:pt>
                <c:pt idx="811">
                  <c:v>-3.7800000000000011</c:v>
                </c:pt>
                <c:pt idx="812">
                  <c:v>-3.759999999999998</c:v>
                </c:pt>
                <c:pt idx="813">
                  <c:v>-3.7399999999999984</c:v>
                </c:pt>
                <c:pt idx="814">
                  <c:v>-3.7199999999999989</c:v>
                </c:pt>
                <c:pt idx="815">
                  <c:v>-3.6999999999999993</c:v>
                </c:pt>
                <c:pt idx="816">
                  <c:v>-3.6799999999999997</c:v>
                </c:pt>
                <c:pt idx="817">
                  <c:v>-3.66</c:v>
                </c:pt>
                <c:pt idx="818">
                  <c:v>-3.6400000000000006</c:v>
                </c:pt>
                <c:pt idx="819">
                  <c:v>-3.620000000000001</c:v>
                </c:pt>
                <c:pt idx="820">
                  <c:v>-3.6000000000000014</c:v>
                </c:pt>
                <c:pt idx="821">
                  <c:v>-3.5799999999999983</c:v>
                </c:pt>
                <c:pt idx="822">
                  <c:v>-3.5599999999999987</c:v>
                </c:pt>
                <c:pt idx="823">
                  <c:v>-3.5399999999999987</c:v>
                </c:pt>
                <c:pt idx="824">
                  <c:v>-3.5199999999999987</c:v>
                </c:pt>
                <c:pt idx="825">
                  <c:v>-3.5</c:v>
                </c:pt>
                <c:pt idx="826">
                  <c:v>-3.4800000000000004</c:v>
                </c:pt>
                <c:pt idx="827">
                  <c:v>-3.4600000000000009</c:v>
                </c:pt>
                <c:pt idx="828">
                  <c:v>-3.4400000000000013</c:v>
                </c:pt>
                <c:pt idx="829">
                  <c:v>-3.4199999999999977</c:v>
                </c:pt>
                <c:pt idx="830">
                  <c:v>-3.3999999999999977</c:v>
                </c:pt>
                <c:pt idx="831">
                  <c:v>-3.3799999999999981</c:v>
                </c:pt>
                <c:pt idx="832">
                  <c:v>-3.3599999999999985</c:v>
                </c:pt>
                <c:pt idx="833">
                  <c:v>-3.34</c:v>
                </c:pt>
                <c:pt idx="834">
                  <c:v>-3.3200000000000003</c:v>
                </c:pt>
                <c:pt idx="835">
                  <c:v>-3.3000000000000007</c:v>
                </c:pt>
                <c:pt idx="836">
                  <c:v>-3.2800000000000011</c:v>
                </c:pt>
                <c:pt idx="837">
                  <c:v>-3.259999999999998</c:v>
                </c:pt>
                <c:pt idx="838">
                  <c:v>-3.2399999999999984</c:v>
                </c:pt>
                <c:pt idx="839">
                  <c:v>-3.2199999999999989</c:v>
                </c:pt>
                <c:pt idx="840">
                  <c:v>-3.1999999999999993</c:v>
                </c:pt>
                <c:pt idx="841">
                  <c:v>-3.1799999999999997</c:v>
                </c:pt>
                <c:pt idx="842">
                  <c:v>-3.16</c:v>
                </c:pt>
                <c:pt idx="843">
                  <c:v>-3.1400000000000006</c:v>
                </c:pt>
                <c:pt idx="844">
                  <c:v>-3.120000000000001</c:v>
                </c:pt>
                <c:pt idx="845">
                  <c:v>-3.1000000000000014</c:v>
                </c:pt>
                <c:pt idx="846">
                  <c:v>-3.0799999999999983</c:v>
                </c:pt>
                <c:pt idx="847">
                  <c:v>-3.0599999999999987</c:v>
                </c:pt>
                <c:pt idx="848">
                  <c:v>-3.0399999999999987</c:v>
                </c:pt>
                <c:pt idx="849">
                  <c:v>-3.0199999999999987</c:v>
                </c:pt>
                <c:pt idx="850">
                  <c:v>-3</c:v>
                </c:pt>
                <c:pt idx="851">
                  <c:v>-2.9800000000000004</c:v>
                </c:pt>
                <c:pt idx="852">
                  <c:v>-2.9600000000000009</c:v>
                </c:pt>
                <c:pt idx="853">
                  <c:v>-2.9400000000000013</c:v>
                </c:pt>
                <c:pt idx="854">
                  <c:v>-2.9199999999999977</c:v>
                </c:pt>
                <c:pt idx="855">
                  <c:v>-2.8999999999999977</c:v>
                </c:pt>
                <c:pt idx="856">
                  <c:v>-2.8799999999999981</c:v>
                </c:pt>
                <c:pt idx="857">
                  <c:v>-2.8599999999999985</c:v>
                </c:pt>
                <c:pt idx="858">
                  <c:v>-2.84</c:v>
                </c:pt>
                <c:pt idx="859">
                  <c:v>-2.8200000000000003</c:v>
                </c:pt>
                <c:pt idx="860">
                  <c:v>-2.8000000000000007</c:v>
                </c:pt>
                <c:pt idx="861">
                  <c:v>-2.7800000000000011</c:v>
                </c:pt>
                <c:pt idx="862">
                  <c:v>-2.759999999999998</c:v>
                </c:pt>
                <c:pt idx="863">
                  <c:v>-2.7399999999999984</c:v>
                </c:pt>
                <c:pt idx="864">
                  <c:v>-2.7199999999999989</c:v>
                </c:pt>
                <c:pt idx="865">
                  <c:v>-2.6999999999999993</c:v>
                </c:pt>
                <c:pt idx="866">
                  <c:v>-2.6799999999999997</c:v>
                </c:pt>
                <c:pt idx="867">
                  <c:v>-2.66</c:v>
                </c:pt>
                <c:pt idx="868">
                  <c:v>-2.6400000000000006</c:v>
                </c:pt>
                <c:pt idx="869">
                  <c:v>-2.620000000000001</c:v>
                </c:pt>
                <c:pt idx="870">
                  <c:v>-2.5999999999999979</c:v>
                </c:pt>
                <c:pt idx="871">
                  <c:v>-2.5799999999999983</c:v>
                </c:pt>
                <c:pt idx="872">
                  <c:v>-2.5599999999999987</c:v>
                </c:pt>
                <c:pt idx="873">
                  <c:v>-2.5399999999999987</c:v>
                </c:pt>
                <c:pt idx="874">
                  <c:v>-2.5199999999999987</c:v>
                </c:pt>
                <c:pt idx="875">
                  <c:v>-2.5</c:v>
                </c:pt>
                <c:pt idx="876">
                  <c:v>-2.4800000000000004</c:v>
                </c:pt>
                <c:pt idx="877">
                  <c:v>-2.4600000000000009</c:v>
                </c:pt>
                <c:pt idx="878">
                  <c:v>-2.4400000000000013</c:v>
                </c:pt>
                <c:pt idx="879">
                  <c:v>-2.4199999999999977</c:v>
                </c:pt>
                <c:pt idx="880">
                  <c:v>-2.3999999999999977</c:v>
                </c:pt>
                <c:pt idx="881">
                  <c:v>-2.3799999999999981</c:v>
                </c:pt>
                <c:pt idx="882">
                  <c:v>-2.3599999999999985</c:v>
                </c:pt>
                <c:pt idx="883">
                  <c:v>-2.34</c:v>
                </c:pt>
                <c:pt idx="884">
                  <c:v>-2.3200000000000003</c:v>
                </c:pt>
                <c:pt idx="885">
                  <c:v>-2.3000000000000007</c:v>
                </c:pt>
                <c:pt idx="886">
                  <c:v>-2.2800000000000011</c:v>
                </c:pt>
                <c:pt idx="887">
                  <c:v>-2.259999999999998</c:v>
                </c:pt>
                <c:pt idx="888">
                  <c:v>-2.2399999999999984</c:v>
                </c:pt>
                <c:pt idx="889">
                  <c:v>-2.2199999999999989</c:v>
                </c:pt>
                <c:pt idx="890">
                  <c:v>-2.1999999999999993</c:v>
                </c:pt>
                <c:pt idx="891">
                  <c:v>-2.1799999999999997</c:v>
                </c:pt>
                <c:pt idx="892">
                  <c:v>-2.16</c:v>
                </c:pt>
                <c:pt idx="893">
                  <c:v>-2.1400000000000006</c:v>
                </c:pt>
                <c:pt idx="894">
                  <c:v>-2.120000000000001</c:v>
                </c:pt>
                <c:pt idx="895">
                  <c:v>-2.0999999999999979</c:v>
                </c:pt>
                <c:pt idx="896">
                  <c:v>-2.0799999999999983</c:v>
                </c:pt>
                <c:pt idx="897">
                  <c:v>-2.0599999999999987</c:v>
                </c:pt>
                <c:pt idx="898">
                  <c:v>-2.0399999999999987</c:v>
                </c:pt>
                <c:pt idx="899">
                  <c:v>-2.0199999999999987</c:v>
                </c:pt>
                <c:pt idx="900">
                  <c:v>-2</c:v>
                </c:pt>
                <c:pt idx="901">
                  <c:v>-1.9800000000000009</c:v>
                </c:pt>
                <c:pt idx="902">
                  <c:v>-1.9600000000000013</c:v>
                </c:pt>
                <c:pt idx="903">
                  <c:v>-1.9400000000000017</c:v>
                </c:pt>
                <c:pt idx="904">
                  <c:v>-1.9199999999999977</c:v>
                </c:pt>
                <c:pt idx="905">
                  <c:v>-1.8999999999999981</c:v>
                </c:pt>
                <c:pt idx="906">
                  <c:v>-1.8799999999999986</c:v>
                </c:pt>
                <c:pt idx="907">
                  <c:v>-1.859999999999999</c:v>
                </c:pt>
                <c:pt idx="908">
                  <c:v>-1.8399999999999994</c:v>
                </c:pt>
                <c:pt idx="909">
                  <c:v>-1.8200000000000003</c:v>
                </c:pt>
                <c:pt idx="910">
                  <c:v>-1.8000000000000007</c:v>
                </c:pt>
                <c:pt idx="911">
                  <c:v>-1.7800000000000011</c:v>
                </c:pt>
                <c:pt idx="912">
                  <c:v>-1.7599999999999973</c:v>
                </c:pt>
                <c:pt idx="913">
                  <c:v>-1.7399999999999975</c:v>
                </c:pt>
                <c:pt idx="914">
                  <c:v>-1.719999999999998</c:v>
                </c:pt>
                <c:pt idx="915">
                  <c:v>-1.6999999999999988</c:v>
                </c:pt>
                <c:pt idx="916">
                  <c:v>-1.6799999999999993</c:v>
                </c:pt>
                <c:pt idx="917">
                  <c:v>-1.6600000000000001</c:v>
                </c:pt>
                <c:pt idx="918">
                  <c:v>-1.640000000000001</c:v>
                </c:pt>
                <c:pt idx="919">
                  <c:v>-1.6200000000000014</c:v>
                </c:pt>
                <c:pt idx="920">
                  <c:v>-1.5999999999999974</c:v>
                </c:pt>
                <c:pt idx="921">
                  <c:v>-1.5799999999999976</c:v>
                </c:pt>
                <c:pt idx="922">
                  <c:v>-1.5599999999999978</c:v>
                </c:pt>
                <c:pt idx="923">
                  <c:v>-1.5399999999999983</c:v>
                </c:pt>
                <c:pt idx="924">
                  <c:v>-1.5199999999999991</c:v>
                </c:pt>
                <c:pt idx="925">
                  <c:v>-1.5</c:v>
                </c:pt>
                <c:pt idx="926">
                  <c:v>-1.4800000000000004</c:v>
                </c:pt>
                <c:pt idx="927">
                  <c:v>-1.4600000000000009</c:v>
                </c:pt>
                <c:pt idx="928">
                  <c:v>-1.4400000000000013</c:v>
                </c:pt>
                <c:pt idx="929">
                  <c:v>-1.4199999999999973</c:v>
                </c:pt>
                <c:pt idx="930">
                  <c:v>-1.3999999999999981</c:v>
                </c:pt>
                <c:pt idx="931">
                  <c:v>-1.3799999999999986</c:v>
                </c:pt>
                <c:pt idx="932">
                  <c:v>-1.359999999999999</c:v>
                </c:pt>
                <c:pt idx="933">
                  <c:v>-1.3399999999999994</c:v>
                </c:pt>
                <c:pt idx="934">
                  <c:v>-1.3200000000000003</c:v>
                </c:pt>
                <c:pt idx="935">
                  <c:v>-1.3000000000000007</c:v>
                </c:pt>
                <c:pt idx="936">
                  <c:v>-1.2800000000000011</c:v>
                </c:pt>
                <c:pt idx="937">
                  <c:v>-1.2599999999999973</c:v>
                </c:pt>
                <c:pt idx="938">
                  <c:v>-1.2399999999999975</c:v>
                </c:pt>
                <c:pt idx="939">
                  <c:v>-1.219999999999998</c:v>
                </c:pt>
                <c:pt idx="940">
                  <c:v>-1.1999999999999988</c:v>
                </c:pt>
                <c:pt idx="941">
                  <c:v>-1.1799999999999993</c:v>
                </c:pt>
                <c:pt idx="942">
                  <c:v>-1.1600000000000001</c:v>
                </c:pt>
                <c:pt idx="943">
                  <c:v>-1.140000000000001</c:v>
                </c:pt>
                <c:pt idx="944">
                  <c:v>-1.1200000000000014</c:v>
                </c:pt>
                <c:pt idx="945">
                  <c:v>-1.0999999999999974</c:v>
                </c:pt>
                <c:pt idx="946">
                  <c:v>-1.0799999999999976</c:v>
                </c:pt>
                <c:pt idx="947">
                  <c:v>-1.0599999999999978</c:v>
                </c:pt>
                <c:pt idx="948">
                  <c:v>-1.0399999999999983</c:v>
                </c:pt>
                <c:pt idx="949">
                  <c:v>-1.0199999999999991</c:v>
                </c:pt>
                <c:pt idx="950">
                  <c:v>-1</c:v>
                </c:pt>
                <c:pt idx="951">
                  <c:v>-0.98000000000000043</c:v>
                </c:pt>
                <c:pt idx="952">
                  <c:v>-0.96000000000000085</c:v>
                </c:pt>
                <c:pt idx="953">
                  <c:v>-0.9400000000000015</c:v>
                </c:pt>
                <c:pt idx="954">
                  <c:v>-0.91999999999999815</c:v>
                </c:pt>
                <c:pt idx="955">
                  <c:v>-0.89999999999999869</c:v>
                </c:pt>
                <c:pt idx="956">
                  <c:v>-0.87999999999999923</c:v>
                </c:pt>
                <c:pt idx="957">
                  <c:v>-0.85999999999999965</c:v>
                </c:pt>
                <c:pt idx="958">
                  <c:v>-0.84000000000000008</c:v>
                </c:pt>
                <c:pt idx="959">
                  <c:v>-0.82000000000000051</c:v>
                </c:pt>
                <c:pt idx="960">
                  <c:v>-0.80000000000000071</c:v>
                </c:pt>
                <c:pt idx="961">
                  <c:v>-0.78000000000000114</c:v>
                </c:pt>
                <c:pt idx="962">
                  <c:v>-0.75999999999999823</c:v>
                </c:pt>
                <c:pt idx="963">
                  <c:v>-0.73999999999999866</c:v>
                </c:pt>
                <c:pt idx="964">
                  <c:v>-0.71999999999999909</c:v>
                </c:pt>
                <c:pt idx="965">
                  <c:v>-0.69999999999999951</c:v>
                </c:pt>
                <c:pt idx="966">
                  <c:v>-0.67999999999999994</c:v>
                </c:pt>
                <c:pt idx="967">
                  <c:v>-0.66000000000000036</c:v>
                </c:pt>
                <c:pt idx="968">
                  <c:v>-0.6400000000000009</c:v>
                </c:pt>
                <c:pt idx="969">
                  <c:v>-0.62000000000000122</c:v>
                </c:pt>
                <c:pt idx="970">
                  <c:v>-0.59999999999999787</c:v>
                </c:pt>
                <c:pt idx="971">
                  <c:v>-0.57999999999999852</c:v>
                </c:pt>
                <c:pt idx="972">
                  <c:v>-0.55999999999999872</c:v>
                </c:pt>
                <c:pt idx="973">
                  <c:v>-0.53999999999999915</c:v>
                </c:pt>
                <c:pt idx="974">
                  <c:v>-0.51999999999999968</c:v>
                </c:pt>
                <c:pt idx="975">
                  <c:v>-0.5</c:v>
                </c:pt>
                <c:pt idx="976">
                  <c:v>-0.48000000000000048</c:v>
                </c:pt>
                <c:pt idx="977">
                  <c:v>-0.46000000000000085</c:v>
                </c:pt>
                <c:pt idx="978">
                  <c:v>-0.44000000000000128</c:v>
                </c:pt>
                <c:pt idx="979">
                  <c:v>-0.41999999999999837</c:v>
                </c:pt>
                <c:pt idx="980">
                  <c:v>-0.39999999999999886</c:v>
                </c:pt>
                <c:pt idx="981">
                  <c:v>-0.37999999999999923</c:v>
                </c:pt>
                <c:pt idx="982">
                  <c:v>-0.35999999999999965</c:v>
                </c:pt>
                <c:pt idx="983">
                  <c:v>-0.34000000000000008</c:v>
                </c:pt>
                <c:pt idx="984">
                  <c:v>-0.3200000000000004</c:v>
                </c:pt>
                <c:pt idx="985">
                  <c:v>-0.30000000000000082</c:v>
                </c:pt>
                <c:pt idx="986">
                  <c:v>-0.28000000000000125</c:v>
                </c:pt>
                <c:pt idx="987">
                  <c:v>-0.25999999999999812</c:v>
                </c:pt>
                <c:pt idx="988">
                  <c:v>-0.23999999999999849</c:v>
                </c:pt>
                <c:pt idx="989">
                  <c:v>-0.21999999999999897</c:v>
                </c:pt>
                <c:pt idx="990">
                  <c:v>-0.19999999999999937</c:v>
                </c:pt>
                <c:pt idx="991">
                  <c:v>-0.17999999999999983</c:v>
                </c:pt>
                <c:pt idx="992">
                  <c:v>-0.16000000000000014</c:v>
                </c:pt>
                <c:pt idx="993">
                  <c:v>-0.14000000000000062</c:v>
                </c:pt>
                <c:pt idx="994">
                  <c:v>-0.12000000000000099</c:v>
                </c:pt>
                <c:pt idx="995">
                  <c:v>-9.999999999999791E-2</c:v>
                </c:pt>
                <c:pt idx="996">
                  <c:v>-7.9999999999998336E-2</c:v>
                </c:pt>
                <c:pt idx="997">
                  <c:v>-5.9999999999998756E-2</c:v>
                </c:pt>
                <c:pt idx="998">
                  <c:v>-3.9999999999999154E-2</c:v>
                </c:pt>
                <c:pt idx="999">
                  <c:v>-1.9999999999999577E-2</c:v>
                </c:pt>
                <c:pt idx="1000">
                  <c:v>0</c:v>
                </c:pt>
                <c:pt idx="1001">
                  <c:v>1.9999999999999577E-2</c:v>
                </c:pt>
                <c:pt idx="1002">
                  <c:v>3.9999999999999154E-2</c:v>
                </c:pt>
                <c:pt idx="1003">
                  <c:v>5.9999999999998756E-2</c:v>
                </c:pt>
                <c:pt idx="1004">
                  <c:v>8.0000000000001834E-2</c:v>
                </c:pt>
                <c:pt idx="1005">
                  <c:v>0.10000000000000142</c:v>
                </c:pt>
                <c:pt idx="1006">
                  <c:v>0.12000000000000099</c:v>
                </c:pt>
                <c:pt idx="1007">
                  <c:v>0.14000000000000062</c:v>
                </c:pt>
                <c:pt idx="1008">
                  <c:v>0.16000000000000014</c:v>
                </c:pt>
                <c:pt idx="1009">
                  <c:v>0.17999999999999983</c:v>
                </c:pt>
                <c:pt idx="1010">
                  <c:v>0.19999999999999937</c:v>
                </c:pt>
                <c:pt idx="1011">
                  <c:v>0.21999999999999897</c:v>
                </c:pt>
                <c:pt idx="1012">
                  <c:v>0.24000000000000199</c:v>
                </c:pt>
                <c:pt idx="1013">
                  <c:v>0.26000000000000156</c:v>
                </c:pt>
                <c:pt idx="1014">
                  <c:v>0.28000000000000125</c:v>
                </c:pt>
                <c:pt idx="1015">
                  <c:v>0.30000000000000082</c:v>
                </c:pt>
                <c:pt idx="1016">
                  <c:v>0.3200000000000004</c:v>
                </c:pt>
                <c:pt idx="1017">
                  <c:v>0.34000000000000008</c:v>
                </c:pt>
                <c:pt idx="1018">
                  <c:v>0.35999999999999965</c:v>
                </c:pt>
                <c:pt idx="1019">
                  <c:v>0.37999999999999923</c:v>
                </c:pt>
                <c:pt idx="1020">
                  <c:v>0.40000000000000224</c:v>
                </c:pt>
                <c:pt idx="1021">
                  <c:v>0.42000000000000182</c:v>
                </c:pt>
                <c:pt idx="1022">
                  <c:v>0.44000000000000128</c:v>
                </c:pt>
                <c:pt idx="1023">
                  <c:v>0.46000000000000085</c:v>
                </c:pt>
                <c:pt idx="1024">
                  <c:v>0.48000000000000048</c:v>
                </c:pt>
                <c:pt idx="1025">
                  <c:v>0.5</c:v>
                </c:pt>
                <c:pt idx="1026">
                  <c:v>0.51999999999999968</c:v>
                </c:pt>
                <c:pt idx="1027">
                  <c:v>0.53999999999999915</c:v>
                </c:pt>
                <c:pt idx="1028">
                  <c:v>0.55999999999999872</c:v>
                </c:pt>
                <c:pt idx="1029">
                  <c:v>0.58000000000000163</c:v>
                </c:pt>
                <c:pt idx="1030">
                  <c:v>0.60000000000000164</c:v>
                </c:pt>
                <c:pt idx="1031">
                  <c:v>0.62000000000000122</c:v>
                </c:pt>
                <c:pt idx="1032">
                  <c:v>0.6400000000000009</c:v>
                </c:pt>
                <c:pt idx="1033">
                  <c:v>0.66000000000000036</c:v>
                </c:pt>
                <c:pt idx="1034">
                  <c:v>0.67999999999999994</c:v>
                </c:pt>
                <c:pt idx="1035">
                  <c:v>0.69999999999999951</c:v>
                </c:pt>
                <c:pt idx="1036">
                  <c:v>0.71999999999999909</c:v>
                </c:pt>
                <c:pt idx="1037">
                  <c:v>0.74000000000000221</c:v>
                </c:pt>
                <c:pt idx="1038">
                  <c:v>0.7600000000000019</c:v>
                </c:pt>
                <c:pt idx="1039">
                  <c:v>0.78000000000000114</c:v>
                </c:pt>
                <c:pt idx="1040">
                  <c:v>0.80000000000000071</c:v>
                </c:pt>
                <c:pt idx="1041">
                  <c:v>0.82000000000000051</c:v>
                </c:pt>
                <c:pt idx="1042">
                  <c:v>0.84000000000000008</c:v>
                </c:pt>
                <c:pt idx="1043">
                  <c:v>0.85999999999999965</c:v>
                </c:pt>
                <c:pt idx="1044">
                  <c:v>0.87999999999999923</c:v>
                </c:pt>
                <c:pt idx="1045">
                  <c:v>0.90000000000000213</c:v>
                </c:pt>
                <c:pt idx="1046">
                  <c:v>0.92000000000000171</c:v>
                </c:pt>
                <c:pt idx="1047">
                  <c:v>0.9400000000000015</c:v>
                </c:pt>
                <c:pt idx="1048">
                  <c:v>0.96000000000000085</c:v>
                </c:pt>
                <c:pt idx="1049">
                  <c:v>0.98000000000000043</c:v>
                </c:pt>
                <c:pt idx="1050">
                  <c:v>1</c:v>
                </c:pt>
                <c:pt idx="1051">
                  <c:v>1.0199999999999991</c:v>
                </c:pt>
                <c:pt idx="1052">
                  <c:v>1.0399999999999983</c:v>
                </c:pt>
                <c:pt idx="1053">
                  <c:v>1.0599999999999978</c:v>
                </c:pt>
                <c:pt idx="1054">
                  <c:v>1.0800000000000021</c:v>
                </c:pt>
                <c:pt idx="1055">
                  <c:v>1.1000000000000019</c:v>
                </c:pt>
                <c:pt idx="1056">
                  <c:v>1.1200000000000014</c:v>
                </c:pt>
                <c:pt idx="1057">
                  <c:v>1.140000000000001</c:v>
                </c:pt>
                <c:pt idx="1058">
                  <c:v>1.1600000000000001</c:v>
                </c:pt>
                <c:pt idx="1059">
                  <c:v>1.1799999999999993</c:v>
                </c:pt>
                <c:pt idx="1060">
                  <c:v>1.1999999999999988</c:v>
                </c:pt>
                <c:pt idx="1061">
                  <c:v>1.219999999999998</c:v>
                </c:pt>
                <c:pt idx="1062">
                  <c:v>1.240000000000002</c:v>
                </c:pt>
                <c:pt idx="1063">
                  <c:v>1.260000000000002</c:v>
                </c:pt>
                <c:pt idx="1064">
                  <c:v>1.2800000000000011</c:v>
                </c:pt>
                <c:pt idx="1065">
                  <c:v>1.3000000000000007</c:v>
                </c:pt>
                <c:pt idx="1066">
                  <c:v>1.3200000000000003</c:v>
                </c:pt>
                <c:pt idx="1067">
                  <c:v>1.3399999999999994</c:v>
                </c:pt>
                <c:pt idx="1068">
                  <c:v>1.359999999999999</c:v>
                </c:pt>
                <c:pt idx="1069">
                  <c:v>1.3799999999999986</c:v>
                </c:pt>
                <c:pt idx="1070">
                  <c:v>1.4000000000000019</c:v>
                </c:pt>
                <c:pt idx="1071">
                  <c:v>1.4200000000000017</c:v>
                </c:pt>
                <c:pt idx="1072">
                  <c:v>1.4400000000000013</c:v>
                </c:pt>
                <c:pt idx="1073">
                  <c:v>1.4600000000000009</c:v>
                </c:pt>
                <c:pt idx="1074">
                  <c:v>1.4800000000000004</c:v>
                </c:pt>
                <c:pt idx="1075">
                  <c:v>1.5</c:v>
                </c:pt>
                <c:pt idx="1076">
                  <c:v>1.5199999999999991</c:v>
                </c:pt>
                <c:pt idx="1077">
                  <c:v>1.5399999999999983</c:v>
                </c:pt>
                <c:pt idx="1078">
                  <c:v>1.5599999999999978</c:v>
                </c:pt>
                <c:pt idx="1079">
                  <c:v>1.5800000000000021</c:v>
                </c:pt>
                <c:pt idx="1080">
                  <c:v>1.6000000000000019</c:v>
                </c:pt>
                <c:pt idx="1081">
                  <c:v>1.6200000000000014</c:v>
                </c:pt>
                <c:pt idx="1082">
                  <c:v>1.640000000000001</c:v>
                </c:pt>
                <c:pt idx="1083">
                  <c:v>1.6600000000000001</c:v>
                </c:pt>
                <c:pt idx="1084">
                  <c:v>1.6799999999999993</c:v>
                </c:pt>
                <c:pt idx="1085">
                  <c:v>1.6999999999999988</c:v>
                </c:pt>
                <c:pt idx="1086">
                  <c:v>1.719999999999998</c:v>
                </c:pt>
                <c:pt idx="1087">
                  <c:v>1.740000000000002</c:v>
                </c:pt>
                <c:pt idx="1088">
                  <c:v>1.760000000000002</c:v>
                </c:pt>
                <c:pt idx="1089">
                  <c:v>1.7800000000000011</c:v>
                </c:pt>
                <c:pt idx="1090">
                  <c:v>1.8000000000000007</c:v>
                </c:pt>
                <c:pt idx="1091">
                  <c:v>1.8200000000000003</c:v>
                </c:pt>
                <c:pt idx="1092">
                  <c:v>1.8399999999999994</c:v>
                </c:pt>
                <c:pt idx="1093">
                  <c:v>1.859999999999999</c:v>
                </c:pt>
                <c:pt idx="1094">
                  <c:v>1.8799999999999986</c:v>
                </c:pt>
                <c:pt idx="1095">
                  <c:v>1.9000000000000021</c:v>
                </c:pt>
                <c:pt idx="1096">
                  <c:v>1.9200000000000021</c:v>
                </c:pt>
                <c:pt idx="1097">
                  <c:v>1.9400000000000017</c:v>
                </c:pt>
                <c:pt idx="1098">
                  <c:v>1.9600000000000013</c:v>
                </c:pt>
                <c:pt idx="1099">
                  <c:v>1.9800000000000009</c:v>
                </c:pt>
                <c:pt idx="1100">
                  <c:v>2</c:v>
                </c:pt>
                <c:pt idx="1101">
                  <c:v>2.0199999999999987</c:v>
                </c:pt>
                <c:pt idx="1102">
                  <c:v>2.0399999999999987</c:v>
                </c:pt>
                <c:pt idx="1103">
                  <c:v>2.0599999999999987</c:v>
                </c:pt>
                <c:pt idx="1104">
                  <c:v>2.0800000000000018</c:v>
                </c:pt>
                <c:pt idx="1105">
                  <c:v>2.1000000000000014</c:v>
                </c:pt>
                <c:pt idx="1106">
                  <c:v>2.120000000000001</c:v>
                </c:pt>
                <c:pt idx="1107">
                  <c:v>2.1400000000000006</c:v>
                </c:pt>
                <c:pt idx="1108">
                  <c:v>2.16</c:v>
                </c:pt>
                <c:pt idx="1109">
                  <c:v>2.1799999999999997</c:v>
                </c:pt>
                <c:pt idx="1110">
                  <c:v>2.1999999999999993</c:v>
                </c:pt>
                <c:pt idx="1111">
                  <c:v>2.2199999999999989</c:v>
                </c:pt>
                <c:pt idx="1112">
                  <c:v>2.2400000000000029</c:v>
                </c:pt>
                <c:pt idx="1113">
                  <c:v>2.2600000000000016</c:v>
                </c:pt>
                <c:pt idx="1114">
                  <c:v>2.2800000000000011</c:v>
                </c:pt>
                <c:pt idx="1115">
                  <c:v>2.3000000000000007</c:v>
                </c:pt>
                <c:pt idx="1116">
                  <c:v>2.3200000000000003</c:v>
                </c:pt>
                <c:pt idx="1117">
                  <c:v>2.34</c:v>
                </c:pt>
                <c:pt idx="1118">
                  <c:v>2.3599999999999985</c:v>
                </c:pt>
                <c:pt idx="1119">
                  <c:v>2.3799999999999981</c:v>
                </c:pt>
                <c:pt idx="1120">
                  <c:v>2.4000000000000021</c:v>
                </c:pt>
                <c:pt idx="1121">
                  <c:v>2.4200000000000017</c:v>
                </c:pt>
                <c:pt idx="1122">
                  <c:v>2.4400000000000013</c:v>
                </c:pt>
                <c:pt idx="1123">
                  <c:v>2.4600000000000009</c:v>
                </c:pt>
                <c:pt idx="1124">
                  <c:v>2.4800000000000004</c:v>
                </c:pt>
                <c:pt idx="1125">
                  <c:v>2.5</c:v>
                </c:pt>
                <c:pt idx="1126">
                  <c:v>2.5199999999999987</c:v>
                </c:pt>
                <c:pt idx="1127">
                  <c:v>2.5399999999999987</c:v>
                </c:pt>
                <c:pt idx="1128">
                  <c:v>2.5599999999999987</c:v>
                </c:pt>
                <c:pt idx="1129">
                  <c:v>2.5800000000000018</c:v>
                </c:pt>
                <c:pt idx="1130">
                  <c:v>2.6000000000000014</c:v>
                </c:pt>
                <c:pt idx="1131">
                  <c:v>2.620000000000001</c:v>
                </c:pt>
                <c:pt idx="1132">
                  <c:v>2.6400000000000006</c:v>
                </c:pt>
                <c:pt idx="1133">
                  <c:v>2.66</c:v>
                </c:pt>
                <c:pt idx="1134">
                  <c:v>2.6799999999999997</c:v>
                </c:pt>
                <c:pt idx="1135">
                  <c:v>2.6999999999999993</c:v>
                </c:pt>
                <c:pt idx="1136">
                  <c:v>2.7199999999999989</c:v>
                </c:pt>
                <c:pt idx="1137">
                  <c:v>2.7400000000000029</c:v>
                </c:pt>
                <c:pt idx="1138">
                  <c:v>2.7600000000000016</c:v>
                </c:pt>
                <c:pt idx="1139">
                  <c:v>2.7800000000000011</c:v>
                </c:pt>
                <c:pt idx="1140">
                  <c:v>2.8000000000000007</c:v>
                </c:pt>
                <c:pt idx="1141">
                  <c:v>2.8200000000000003</c:v>
                </c:pt>
                <c:pt idx="1142">
                  <c:v>2.84</c:v>
                </c:pt>
                <c:pt idx="1143">
                  <c:v>2.8599999999999985</c:v>
                </c:pt>
                <c:pt idx="1144">
                  <c:v>2.8799999999999981</c:v>
                </c:pt>
                <c:pt idx="1145">
                  <c:v>2.9000000000000021</c:v>
                </c:pt>
                <c:pt idx="1146">
                  <c:v>2.9200000000000017</c:v>
                </c:pt>
                <c:pt idx="1147">
                  <c:v>2.9400000000000013</c:v>
                </c:pt>
                <c:pt idx="1148">
                  <c:v>2.9600000000000009</c:v>
                </c:pt>
                <c:pt idx="1149">
                  <c:v>2.9800000000000004</c:v>
                </c:pt>
                <c:pt idx="1150">
                  <c:v>3</c:v>
                </c:pt>
                <c:pt idx="1151">
                  <c:v>3.0199999999999987</c:v>
                </c:pt>
                <c:pt idx="1152">
                  <c:v>3.0399999999999987</c:v>
                </c:pt>
                <c:pt idx="1153">
                  <c:v>3.0599999999999987</c:v>
                </c:pt>
                <c:pt idx="1154">
                  <c:v>3.0800000000000018</c:v>
                </c:pt>
                <c:pt idx="1155">
                  <c:v>3.1000000000000014</c:v>
                </c:pt>
                <c:pt idx="1156">
                  <c:v>3.120000000000001</c:v>
                </c:pt>
                <c:pt idx="1157">
                  <c:v>3.1400000000000006</c:v>
                </c:pt>
                <c:pt idx="1158">
                  <c:v>3.16</c:v>
                </c:pt>
                <c:pt idx="1159">
                  <c:v>3.1799999999999997</c:v>
                </c:pt>
                <c:pt idx="1160">
                  <c:v>3.1999999999999993</c:v>
                </c:pt>
                <c:pt idx="1161">
                  <c:v>3.2199999999999989</c:v>
                </c:pt>
                <c:pt idx="1162">
                  <c:v>3.2400000000000029</c:v>
                </c:pt>
                <c:pt idx="1163">
                  <c:v>3.2600000000000016</c:v>
                </c:pt>
                <c:pt idx="1164">
                  <c:v>3.2800000000000011</c:v>
                </c:pt>
                <c:pt idx="1165">
                  <c:v>3.3000000000000007</c:v>
                </c:pt>
                <c:pt idx="1166">
                  <c:v>3.3200000000000003</c:v>
                </c:pt>
                <c:pt idx="1167">
                  <c:v>3.34</c:v>
                </c:pt>
                <c:pt idx="1168">
                  <c:v>3.3599999999999985</c:v>
                </c:pt>
                <c:pt idx="1169">
                  <c:v>3.3799999999999981</c:v>
                </c:pt>
                <c:pt idx="1170">
                  <c:v>3.4000000000000021</c:v>
                </c:pt>
                <c:pt idx="1171">
                  <c:v>3.4200000000000017</c:v>
                </c:pt>
                <c:pt idx="1172">
                  <c:v>3.4400000000000013</c:v>
                </c:pt>
                <c:pt idx="1173">
                  <c:v>3.4600000000000009</c:v>
                </c:pt>
                <c:pt idx="1174">
                  <c:v>3.4800000000000004</c:v>
                </c:pt>
                <c:pt idx="1175">
                  <c:v>3.5</c:v>
                </c:pt>
                <c:pt idx="1176">
                  <c:v>3.5199999999999987</c:v>
                </c:pt>
                <c:pt idx="1177">
                  <c:v>3.5399999999999987</c:v>
                </c:pt>
                <c:pt idx="1178">
                  <c:v>3.5599999999999987</c:v>
                </c:pt>
                <c:pt idx="1179">
                  <c:v>3.5800000000000018</c:v>
                </c:pt>
                <c:pt idx="1180">
                  <c:v>3.6000000000000014</c:v>
                </c:pt>
                <c:pt idx="1181">
                  <c:v>3.620000000000001</c:v>
                </c:pt>
                <c:pt idx="1182">
                  <c:v>3.6400000000000006</c:v>
                </c:pt>
                <c:pt idx="1183">
                  <c:v>3.66</c:v>
                </c:pt>
                <c:pt idx="1184">
                  <c:v>3.6799999999999997</c:v>
                </c:pt>
                <c:pt idx="1185">
                  <c:v>3.6999999999999993</c:v>
                </c:pt>
                <c:pt idx="1186">
                  <c:v>3.7199999999999989</c:v>
                </c:pt>
                <c:pt idx="1187">
                  <c:v>3.7400000000000029</c:v>
                </c:pt>
                <c:pt idx="1188">
                  <c:v>3.7600000000000016</c:v>
                </c:pt>
                <c:pt idx="1189">
                  <c:v>3.7800000000000011</c:v>
                </c:pt>
                <c:pt idx="1190">
                  <c:v>3.8000000000000007</c:v>
                </c:pt>
                <c:pt idx="1191">
                  <c:v>3.8200000000000003</c:v>
                </c:pt>
                <c:pt idx="1192">
                  <c:v>3.84</c:v>
                </c:pt>
                <c:pt idx="1193">
                  <c:v>3.8599999999999985</c:v>
                </c:pt>
                <c:pt idx="1194">
                  <c:v>3.8799999999999981</c:v>
                </c:pt>
                <c:pt idx="1195">
                  <c:v>3.9000000000000021</c:v>
                </c:pt>
                <c:pt idx="1196">
                  <c:v>3.9200000000000017</c:v>
                </c:pt>
                <c:pt idx="1197">
                  <c:v>3.9400000000000013</c:v>
                </c:pt>
                <c:pt idx="1198">
                  <c:v>3.9600000000000009</c:v>
                </c:pt>
                <c:pt idx="1199">
                  <c:v>3.9800000000000004</c:v>
                </c:pt>
                <c:pt idx="1200">
                  <c:v>4</c:v>
                </c:pt>
                <c:pt idx="1201">
                  <c:v>4.0199999999999996</c:v>
                </c:pt>
                <c:pt idx="1202">
                  <c:v>4.0399999999999991</c:v>
                </c:pt>
                <c:pt idx="1203">
                  <c:v>4.0600000000000005</c:v>
                </c:pt>
                <c:pt idx="1204">
                  <c:v>4.0800000000000018</c:v>
                </c:pt>
                <c:pt idx="1205">
                  <c:v>4.1000000000000005</c:v>
                </c:pt>
                <c:pt idx="1206">
                  <c:v>4.1199999999999992</c:v>
                </c:pt>
                <c:pt idx="1207">
                  <c:v>4.1400000000000006</c:v>
                </c:pt>
                <c:pt idx="1208">
                  <c:v>4.1599999999999984</c:v>
                </c:pt>
                <c:pt idx="1209">
                  <c:v>4.18</c:v>
                </c:pt>
                <c:pt idx="1210">
                  <c:v>4.1999999999999975</c:v>
                </c:pt>
                <c:pt idx="1211">
                  <c:v>4.2199999999999989</c:v>
                </c:pt>
                <c:pt idx="1212">
                  <c:v>4.240000000000002</c:v>
                </c:pt>
                <c:pt idx="1213">
                  <c:v>4.2600000000000016</c:v>
                </c:pt>
                <c:pt idx="1214">
                  <c:v>4.2800000000000011</c:v>
                </c:pt>
                <c:pt idx="1215">
                  <c:v>4.3000000000000007</c:v>
                </c:pt>
                <c:pt idx="1216">
                  <c:v>4.3199999999999985</c:v>
                </c:pt>
                <c:pt idx="1217">
                  <c:v>4.34</c:v>
                </c:pt>
                <c:pt idx="1218">
                  <c:v>4.3599999999999985</c:v>
                </c:pt>
                <c:pt idx="1219">
                  <c:v>4.379999999999999</c:v>
                </c:pt>
                <c:pt idx="1220">
                  <c:v>4.4000000000000021</c:v>
                </c:pt>
                <c:pt idx="1221">
                  <c:v>4.4200000000000017</c:v>
                </c:pt>
                <c:pt idx="1222">
                  <c:v>4.4400000000000013</c:v>
                </c:pt>
                <c:pt idx="1223">
                  <c:v>4.4600000000000009</c:v>
                </c:pt>
                <c:pt idx="1224">
                  <c:v>4.4800000000000004</c:v>
                </c:pt>
                <c:pt idx="1225">
                  <c:v>4.5</c:v>
                </c:pt>
                <c:pt idx="1226">
                  <c:v>4.5199999999999996</c:v>
                </c:pt>
                <c:pt idx="1227">
                  <c:v>4.5399999999999991</c:v>
                </c:pt>
                <c:pt idx="1228">
                  <c:v>4.5600000000000005</c:v>
                </c:pt>
                <c:pt idx="1229">
                  <c:v>4.5800000000000018</c:v>
                </c:pt>
                <c:pt idx="1230">
                  <c:v>4.6000000000000005</c:v>
                </c:pt>
                <c:pt idx="1231">
                  <c:v>4.6199999999999992</c:v>
                </c:pt>
                <c:pt idx="1232">
                  <c:v>4.6400000000000006</c:v>
                </c:pt>
                <c:pt idx="1233">
                  <c:v>4.6599999999999984</c:v>
                </c:pt>
                <c:pt idx="1234">
                  <c:v>4.68</c:v>
                </c:pt>
                <c:pt idx="1235">
                  <c:v>4.6999999999999975</c:v>
                </c:pt>
                <c:pt idx="1236">
                  <c:v>4.7199999999999989</c:v>
                </c:pt>
                <c:pt idx="1237">
                  <c:v>4.740000000000002</c:v>
                </c:pt>
                <c:pt idx="1238">
                  <c:v>4.7600000000000016</c:v>
                </c:pt>
                <c:pt idx="1239">
                  <c:v>4.7800000000000011</c:v>
                </c:pt>
                <c:pt idx="1240">
                  <c:v>4.8000000000000007</c:v>
                </c:pt>
                <c:pt idx="1241">
                  <c:v>4.8199999999999985</c:v>
                </c:pt>
                <c:pt idx="1242">
                  <c:v>4.84</c:v>
                </c:pt>
                <c:pt idx="1243">
                  <c:v>4.8599999999999985</c:v>
                </c:pt>
                <c:pt idx="1244">
                  <c:v>4.879999999999999</c:v>
                </c:pt>
                <c:pt idx="1245">
                  <c:v>4.9000000000000021</c:v>
                </c:pt>
                <c:pt idx="1246">
                  <c:v>4.9200000000000017</c:v>
                </c:pt>
                <c:pt idx="1247">
                  <c:v>4.9400000000000013</c:v>
                </c:pt>
                <c:pt idx="1248">
                  <c:v>4.9600000000000009</c:v>
                </c:pt>
                <c:pt idx="1249">
                  <c:v>4.9800000000000004</c:v>
                </c:pt>
                <c:pt idx="1250">
                  <c:v>5</c:v>
                </c:pt>
                <c:pt idx="1251">
                  <c:v>5.0199999999999996</c:v>
                </c:pt>
                <c:pt idx="1252">
                  <c:v>5.0399999999999991</c:v>
                </c:pt>
                <c:pt idx="1253">
                  <c:v>5.0600000000000005</c:v>
                </c:pt>
                <c:pt idx="1254">
                  <c:v>5.0800000000000018</c:v>
                </c:pt>
                <c:pt idx="1255">
                  <c:v>5.1000000000000005</c:v>
                </c:pt>
                <c:pt idx="1256">
                  <c:v>5.1199999999999992</c:v>
                </c:pt>
                <c:pt idx="1257">
                  <c:v>5.1400000000000006</c:v>
                </c:pt>
                <c:pt idx="1258">
                  <c:v>5.1599999999999984</c:v>
                </c:pt>
                <c:pt idx="1259">
                  <c:v>5.18</c:v>
                </c:pt>
                <c:pt idx="1260">
                  <c:v>5.1999999999999975</c:v>
                </c:pt>
                <c:pt idx="1261">
                  <c:v>5.2199999999999989</c:v>
                </c:pt>
                <c:pt idx="1262">
                  <c:v>5.240000000000002</c:v>
                </c:pt>
                <c:pt idx="1263">
                  <c:v>5.2600000000000016</c:v>
                </c:pt>
                <c:pt idx="1264">
                  <c:v>5.2800000000000011</c:v>
                </c:pt>
                <c:pt idx="1265">
                  <c:v>5.3000000000000007</c:v>
                </c:pt>
                <c:pt idx="1266">
                  <c:v>5.3199999999999985</c:v>
                </c:pt>
                <c:pt idx="1267">
                  <c:v>5.34</c:v>
                </c:pt>
                <c:pt idx="1268">
                  <c:v>5.3599999999999985</c:v>
                </c:pt>
                <c:pt idx="1269">
                  <c:v>5.379999999999999</c:v>
                </c:pt>
                <c:pt idx="1270">
                  <c:v>5.4000000000000021</c:v>
                </c:pt>
                <c:pt idx="1271">
                  <c:v>5.4200000000000017</c:v>
                </c:pt>
                <c:pt idx="1272">
                  <c:v>5.4400000000000013</c:v>
                </c:pt>
                <c:pt idx="1273">
                  <c:v>5.4600000000000009</c:v>
                </c:pt>
                <c:pt idx="1274">
                  <c:v>5.48</c:v>
                </c:pt>
                <c:pt idx="1275">
                  <c:v>5.5</c:v>
                </c:pt>
                <c:pt idx="1276">
                  <c:v>5.52</c:v>
                </c:pt>
                <c:pt idx="1277">
                  <c:v>5.5399999999999991</c:v>
                </c:pt>
                <c:pt idx="1278">
                  <c:v>5.5600000000000005</c:v>
                </c:pt>
                <c:pt idx="1279">
                  <c:v>5.5800000000000018</c:v>
                </c:pt>
                <c:pt idx="1280">
                  <c:v>5.6000000000000005</c:v>
                </c:pt>
                <c:pt idx="1281">
                  <c:v>5.6199999999999992</c:v>
                </c:pt>
                <c:pt idx="1282">
                  <c:v>5.6400000000000006</c:v>
                </c:pt>
                <c:pt idx="1283">
                  <c:v>5.6599999999999984</c:v>
                </c:pt>
                <c:pt idx="1284">
                  <c:v>5.68</c:v>
                </c:pt>
                <c:pt idx="1285">
                  <c:v>5.6999999999999975</c:v>
                </c:pt>
                <c:pt idx="1286">
                  <c:v>5.7199999999999989</c:v>
                </c:pt>
                <c:pt idx="1287">
                  <c:v>5.740000000000002</c:v>
                </c:pt>
                <c:pt idx="1288">
                  <c:v>5.7600000000000016</c:v>
                </c:pt>
                <c:pt idx="1289">
                  <c:v>5.7800000000000011</c:v>
                </c:pt>
                <c:pt idx="1290">
                  <c:v>5.8000000000000007</c:v>
                </c:pt>
                <c:pt idx="1291">
                  <c:v>5.8199999999999985</c:v>
                </c:pt>
                <c:pt idx="1292">
                  <c:v>5.84</c:v>
                </c:pt>
                <c:pt idx="1293">
                  <c:v>5.8599999999999985</c:v>
                </c:pt>
                <c:pt idx="1294">
                  <c:v>5.879999999999999</c:v>
                </c:pt>
                <c:pt idx="1295">
                  <c:v>5.9000000000000021</c:v>
                </c:pt>
                <c:pt idx="1296">
                  <c:v>5.9200000000000017</c:v>
                </c:pt>
                <c:pt idx="1297">
                  <c:v>5.9400000000000013</c:v>
                </c:pt>
                <c:pt idx="1298">
                  <c:v>5.9600000000000009</c:v>
                </c:pt>
                <c:pt idx="1299">
                  <c:v>5.98</c:v>
                </c:pt>
                <c:pt idx="1300">
                  <c:v>6</c:v>
                </c:pt>
                <c:pt idx="1301">
                  <c:v>6.02</c:v>
                </c:pt>
                <c:pt idx="1302">
                  <c:v>6.0399999999999991</c:v>
                </c:pt>
                <c:pt idx="1303">
                  <c:v>6.0599999999999987</c:v>
                </c:pt>
                <c:pt idx="1304">
                  <c:v>6.0799999999999983</c:v>
                </c:pt>
                <c:pt idx="1305">
                  <c:v>6.0999999999999979</c:v>
                </c:pt>
                <c:pt idx="1306">
                  <c:v>6.1199999999999992</c:v>
                </c:pt>
                <c:pt idx="1307">
                  <c:v>6.1400000000000006</c:v>
                </c:pt>
                <c:pt idx="1308">
                  <c:v>6.1599999999999984</c:v>
                </c:pt>
                <c:pt idx="1309">
                  <c:v>6.18</c:v>
                </c:pt>
                <c:pt idx="1310">
                  <c:v>6.1999999999999975</c:v>
                </c:pt>
                <c:pt idx="1311">
                  <c:v>6.2199999999999989</c:v>
                </c:pt>
                <c:pt idx="1312">
                  <c:v>6.2399999999999984</c:v>
                </c:pt>
                <c:pt idx="1313">
                  <c:v>6.259999999999998</c:v>
                </c:pt>
                <c:pt idx="1314">
                  <c:v>6.2800000000000011</c:v>
                </c:pt>
                <c:pt idx="1315">
                  <c:v>6.3000000000000007</c:v>
                </c:pt>
                <c:pt idx="1316">
                  <c:v>6.3199999999999985</c:v>
                </c:pt>
                <c:pt idx="1317">
                  <c:v>6.34</c:v>
                </c:pt>
                <c:pt idx="1318">
                  <c:v>6.3599999999999985</c:v>
                </c:pt>
                <c:pt idx="1319">
                  <c:v>6.379999999999999</c:v>
                </c:pt>
                <c:pt idx="1320">
                  <c:v>6.3999999999999986</c:v>
                </c:pt>
                <c:pt idx="1321">
                  <c:v>6.4199999999999982</c:v>
                </c:pt>
                <c:pt idx="1322">
                  <c:v>6.4399999999999995</c:v>
                </c:pt>
                <c:pt idx="1323">
                  <c:v>6.4600000000000009</c:v>
                </c:pt>
                <c:pt idx="1324">
                  <c:v>6.48</c:v>
                </c:pt>
                <c:pt idx="1325">
                  <c:v>6.5</c:v>
                </c:pt>
                <c:pt idx="1326">
                  <c:v>6.52</c:v>
                </c:pt>
                <c:pt idx="1327">
                  <c:v>6.5399999999999991</c:v>
                </c:pt>
                <c:pt idx="1328">
                  <c:v>6.5599999999999987</c:v>
                </c:pt>
                <c:pt idx="1329">
                  <c:v>6.5799999999999983</c:v>
                </c:pt>
                <c:pt idx="1330">
                  <c:v>6.5999999999999979</c:v>
                </c:pt>
                <c:pt idx="1331">
                  <c:v>6.6199999999999992</c:v>
                </c:pt>
                <c:pt idx="1332">
                  <c:v>6.6400000000000006</c:v>
                </c:pt>
                <c:pt idx="1333">
                  <c:v>6.6599999999999984</c:v>
                </c:pt>
                <c:pt idx="1334">
                  <c:v>6.68</c:v>
                </c:pt>
                <c:pt idx="1335">
                  <c:v>6.6999999999999975</c:v>
                </c:pt>
                <c:pt idx="1336">
                  <c:v>6.7199999999999989</c:v>
                </c:pt>
                <c:pt idx="1337">
                  <c:v>6.7399999999999984</c:v>
                </c:pt>
                <c:pt idx="1338">
                  <c:v>6.759999999999998</c:v>
                </c:pt>
                <c:pt idx="1339">
                  <c:v>6.7800000000000011</c:v>
                </c:pt>
                <c:pt idx="1340">
                  <c:v>6.8000000000000007</c:v>
                </c:pt>
                <c:pt idx="1341">
                  <c:v>6.8199999999999985</c:v>
                </c:pt>
                <c:pt idx="1342">
                  <c:v>6.84</c:v>
                </c:pt>
                <c:pt idx="1343">
                  <c:v>6.8599999999999985</c:v>
                </c:pt>
                <c:pt idx="1344">
                  <c:v>6.879999999999999</c:v>
                </c:pt>
                <c:pt idx="1345">
                  <c:v>6.8999999999999986</c:v>
                </c:pt>
                <c:pt idx="1346">
                  <c:v>6.9199999999999982</c:v>
                </c:pt>
                <c:pt idx="1347">
                  <c:v>6.9399999999999995</c:v>
                </c:pt>
                <c:pt idx="1348">
                  <c:v>6.9600000000000009</c:v>
                </c:pt>
                <c:pt idx="1349">
                  <c:v>6.98</c:v>
                </c:pt>
                <c:pt idx="1350">
                  <c:v>7</c:v>
                </c:pt>
                <c:pt idx="1351">
                  <c:v>7.02</c:v>
                </c:pt>
                <c:pt idx="1352">
                  <c:v>7.0399999999999991</c:v>
                </c:pt>
                <c:pt idx="1353">
                  <c:v>7.0599999999999987</c:v>
                </c:pt>
                <c:pt idx="1354">
                  <c:v>7.0799999999999983</c:v>
                </c:pt>
                <c:pt idx="1355">
                  <c:v>7.0999999999999979</c:v>
                </c:pt>
                <c:pt idx="1356">
                  <c:v>7.1199999999999992</c:v>
                </c:pt>
                <c:pt idx="1357">
                  <c:v>7.1400000000000006</c:v>
                </c:pt>
                <c:pt idx="1358">
                  <c:v>7.1599999999999984</c:v>
                </c:pt>
                <c:pt idx="1359">
                  <c:v>7.18</c:v>
                </c:pt>
                <c:pt idx="1360">
                  <c:v>7.1999999999999975</c:v>
                </c:pt>
                <c:pt idx="1361">
                  <c:v>7.2199999999999989</c:v>
                </c:pt>
                <c:pt idx="1362">
                  <c:v>7.2399999999999984</c:v>
                </c:pt>
                <c:pt idx="1363">
                  <c:v>7.259999999999998</c:v>
                </c:pt>
                <c:pt idx="1364">
                  <c:v>7.2800000000000011</c:v>
                </c:pt>
                <c:pt idx="1365">
                  <c:v>7.3000000000000007</c:v>
                </c:pt>
                <c:pt idx="1366">
                  <c:v>7.3199999999999985</c:v>
                </c:pt>
                <c:pt idx="1367">
                  <c:v>7.34</c:v>
                </c:pt>
                <c:pt idx="1368">
                  <c:v>7.3599999999999985</c:v>
                </c:pt>
                <c:pt idx="1369">
                  <c:v>7.379999999999999</c:v>
                </c:pt>
                <c:pt idx="1370">
                  <c:v>7.3999999999999986</c:v>
                </c:pt>
                <c:pt idx="1371">
                  <c:v>7.4199999999999982</c:v>
                </c:pt>
                <c:pt idx="1372">
                  <c:v>7.4399999999999995</c:v>
                </c:pt>
                <c:pt idx="1373">
                  <c:v>7.4600000000000009</c:v>
                </c:pt>
                <c:pt idx="1374">
                  <c:v>7.48</c:v>
                </c:pt>
                <c:pt idx="1375">
                  <c:v>7.5</c:v>
                </c:pt>
                <c:pt idx="1376">
                  <c:v>7.52</c:v>
                </c:pt>
                <c:pt idx="1377">
                  <c:v>7.5399999999999991</c:v>
                </c:pt>
                <c:pt idx="1378">
                  <c:v>7.5599999999999987</c:v>
                </c:pt>
                <c:pt idx="1379">
                  <c:v>7.5799999999999983</c:v>
                </c:pt>
                <c:pt idx="1380">
                  <c:v>7.5999999999999979</c:v>
                </c:pt>
                <c:pt idx="1381">
                  <c:v>7.6199999999999992</c:v>
                </c:pt>
                <c:pt idx="1382">
                  <c:v>7.6400000000000006</c:v>
                </c:pt>
                <c:pt idx="1383">
                  <c:v>7.6599999999999984</c:v>
                </c:pt>
                <c:pt idx="1384">
                  <c:v>7.68</c:v>
                </c:pt>
                <c:pt idx="1385">
                  <c:v>7.6999999999999975</c:v>
                </c:pt>
                <c:pt idx="1386">
                  <c:v>7.7199999999999989</c:v>
                </c:pt>
                <c:pt idx="1387">
                  <c:v>7.7399999999999984</c:v>
                </c:pt>
                <c:pt idx="1388">
                  <c:v>7.759999999999998</c:v>
                </c:pt>
                <c:pt idx="1389">
                  <c:v>7.7800000000000011</c:v>
                </c:pt>
                <c:pt idx="1390">
                  <c:v>7.8000000000000007</c:v>
                </c:pt>
                <c:pt idx="1391">
                  <c:v>7.8199999999999985</c:v>
                </c:pt>
                <c:pt idx="1392">
                  <c:v>7.84</c:v>
                </c:pt>
                <c:pt idx="1393">
                  <c:v>7.8599999999999985</c:v>
                </c:pt>
                <c:pt idx="1394">
                  <c:v>7.879999999999999</c:v>
                </c:pt>
                <c:pt idx="1395">
                  <c:v>7.8999999999999986</c:v>
                </c:pt>
                <c:pt idx="1396">
                  <c:v>7.9199999999999982</c:v>
                </c:pt>
                <c:pt idx="1397">
                  <c:v>7.9399999999999995</c:v>
                </c:pt>
                <c:pt idx="1398">
                  <c:v>7.9600000000000009</c:v>
                </c:pt>
                <c:pt idx="1399">
                  <c:v>7.98</c:v>
                </c:pt>
                <c:pt idx="1400">
                  <c:v>8</c:v>
                </c:pt>
                <c:pt idx="1401">
                  <c:v>8.02</c:v>
                </c:pt>
                <c:pt idx="1402">
                  <c:v>8.0400000000000009</c:v>
                </c:pt>
                <c:pt idx="1403">
                  <c:v>8.0600000000000023</c:v>
                </c:pt>
                <c:pt idx="1404">
                  <c:v>8.0800000000000018</c:v>
                </c:pt>
                <c:pt idx="1405">
                  <c:v>8.1000000000000014</c:v>
                </c:pt>
                <c:pt idx="1406">
                  <c:v>8.120000000000001</c:v>
                </c:pt>
                <c:pt idx="1407">
                  <c:v>8.14</c:v>
                </c:pt>
                <c:pt idx="1408">
                  <c:v>8.16</c:v>
                </c:pt>
                <c:pt idx="1409">
                  <c:v>8.18</c:v>
                </c:pt>
                <c:pt idx="1410">
                  <c:v>8.2000000000000011</c:v>
                </c:pt>
                <c:pt idx="1411">
                  <c:v>8.2200000000000006</c:v>
                </c:pt>
                <c:pt idx="1412">
                  <c:v>8.2399999999999984</c:v>
                </c:pt>
                <c:pt idx="1413">
                  <c:v>8.2600000000000016</c:v>
                </c:pt>
                <c:pt idx="1414">
                  <c:v>8.2800000000000011</c:v>
                </c:pt>
                <c:pt idx="1415">
                  <c:v>8.3000000000000007</c:v>
                </c:pt>
                <c:pt idx="1416">
                  <c:v>8.32</c:v>
                </c:pt>
                <c:pt idx="1417">
                  <c:v>8.34</c:v>
                </c:pt>
                <c:pt idx="1418">
                  <c:v>8.360000000000003</c:v>
                </c:pt>
                <c:pt idx="1419">
                  <c:v>8.3800000000000026</c:v>
                </c:pt>
                <c:pt idx="1420">
                  <c:v>8.4000000000000021</c:v>
                </c:pt>
                <c:pt idx="1421">
                  <c:v>8.4200000000000017</c:v>
                </c:pt>
                <c:pt idx="1422">
                  <c:v>8.4400000000000013</c:v>
                </c:pt>
                <c:pt idx="1423">
                  <c:v>8.4600000000000026</c:v>
                </c:pt>
                <c:pt idx="1424">
                  <c:v>8.48</c:v>
                </c:pt>
                <c:pt idx="1425">
                  <c:v>8.5</c:v>
                </c:pt>
                <c:pt idx="1426">
                  <c:v>8.52</c:v>
                </c:pt>
                <c:pt idx="1427">
                  <c:v>8.5400000000000009</c:v>
                </c:pt>
                <c:pt idx="1428">
                  <c:v>8.5600000000000023</c:v>
                </c:pt>
                <c:pt idx="1429">
                  <c:v>8.5800000000000018</c:v>
                </c:pt>
                <c:pt idx="1430">
                  <c:v>8.6000000000000014</c:v>
                </c:pt>
                <c:pt idx="1431">
                  <c:v>8.620000000000001</c:v>
                </c:pt>
                <c:pt idx="1432">
                  <c:v>8.64</c:v>
                </c:pt>
                <c:pt idx="1433">
                  <c:v>8.66</c:v>
                </c:pt>
                <c:pt idx="1434">
                  <c:v>8.68</c:v>
                </c:pt>
                <c:pt idx="1435">
                  <c:v>8.7000000000000011</c:v>
                </c:pt>
                <c:pt idx="1436">
                  <c:v>8.7200000000000006</c:v>
                </c:pt>
                <c:pt idx="1437">
                  <c:v>8.7399999999999984</c:v>
                </c:pt>
                <c:pt idx="1438">
                  <c:v>8.7600000000000016</c:v>
                </c:pt>
                <c:pt idx="1439">
                  <c:v>8.7800000000000011</c:v>
                </c:pt>
                <c:pt idx="1440">
                  <c:v>8.8000000000000007</c:v>
                </c:pt>
                <c:pt idx="1441">
                  <c:v>8.82</c:v>
                </c:pt>
                <c:pt idx="1442">
                  <c:v>8.84</c:v>
                </c:pt>
                <c:pt idx="1443">
                  <c:v>8.860000000000003</c:v>
                </c:pt>
                <c:pt idx="1444">
                  <c:v>8.8800000000000026</c:v>
                </c:pt>
                <c:pt idx="1445">
                  <c:v>8.9000000000000021</c:v>
                </c:pt>
                <c:pt idx="1446">
                  <c:v>8.9200000000000017</c:v>
                </c:pt>
                <c:pt idx="1447">
                  <c:v>8.9400000000000013</c:v>
                </c:pt>
                <c:pt idx="1448">
                  <c:v>8.9600000000000026</c:v>
                </c:pt>
                <c:pt idx="1449">
                  <c:v>8.98</c:v>
                </c:pt>
                <c:pt idx="1450">
                  <c:v>9</c:v>
                </c:pt>
                <c:pt idx="1451">
                  <c:v>9.02</c:v>
                </c:pt>
                <c:pt idx="1452">
                  <c:v>9.0400000000000009</c:v>
                </c:pt>
                <c:pt idx="1453">
                  <c:v>9.0600000000000023</c:v>
                </c:pt>
                <c:pt idx="1454">
                  <c:v>9.0800000000000018</c:v>
                </c:pt>
                <c:pt idx="1455">
                  <c:v>9.1000000000000014</c:v>
                </c:pt>
                <c:pt idx="1456">
                  <c:v>9.120000000000001</c:v>
                </c:pt>
                <c:pt idx="1457">
                  <c:v>9.14</c:v>
                </c:pt>
                <c:pt idx="1458">
                  <c:v>9.16</c:v>
                </c:pt>
                <c:pt idx="1459">
                  <c:v>9.18</c:v>
                </c:pt>
                <c:pt idx="1460">
                  <c:v>9.2000000000000011</c:v>
                </c:pt>
                <c:pt idx="1461">
                  <c:v>9.2200000000000006</c:v>
                </c:pt>
                <c:pt idx="1462">
                  <c:v>9.2399999999999984</c:v>
                </c:pt>
                <c:pt idx="1463">
                  <c:v>9.2600000000000016</c:v>
                </c:pt>
                <c:pt idx="1464">
                  <c:v>9.2800000000000011</c:v>
                </c:pt>
                <c:pt idx="1465">
                  <c:v>9.3000000000000007</c:v>
                </c:pt>
                <c:pt idx="1466">
                  <c:v>9.32</c:v>
                </c:pt>
                <c:pt idx="1467">
                  <c:v>9.34</c:v>
                </c:pt>
                <c:pt idx="1468">
                  <c:v>9.360000000000003</c:v>
                </c:pt>
                <c:pt idx="1469">
                  <c:v>9.3800000000000026</c:v>
                </c:pt>
                <c:pt idx="1470">
                  <c:v>9.4000000000000021</c:v>
                </c:pt>
                <c:pt idx="1471">
                  <c:v>9.4200000000000017</c:v>
                </c:pt>
                <c:pt idx="1472">
                  <c:v>9.4400000000000013</c:v>
                </c:pt>
                <c:pt idx="1473">
                  <c:v>9.4600000000000026</c:v>
                </c:pt>
                <c:pt idx="1474">
                  <c:v>9.48</c:v>
                </c:pt>
                <c:pt idx="1475">
                  <c:v>9.5</c:v>
                </c:pt>
                <c:pt idx="1476">
                  <c:v>9.52</c:v>
                </c:pt>
                <c:pt idx="1477">
                  <c:v>9.5400000000000009</c:v>
                </c:pt>
                <c:pt idx="1478">
                  <c:v>9.5600000000000023</c:v>
                </c:pt>
                <c:pt idx="1479">
                  <c:v>9.5800000000000018</c:v>
                </c:pt>
                <c:pt idx="1480">
                  <c:v>9.6000000000000014</c:v>
                </c:pt>
                <c:pt idx="1481">
                  <c:v>9.620000000000001</c:v>
                </c:pt>
                <c:pt idx="1482">
                  <c:v>9.64</c:v>
                </c:pt>
                <c:pt idx="1483">
                  <c:v>9.66</c:v>
                </c:pt>
                <c:pt idx="1484">
                  <c:v>9.68</c:v>
                </c:pt>
                <c:pt idx="1485">
                  <c:v>9.7000000000000011</c:v>
                </c:pt>
                <c:pt idx="1486">
                  <c:v>9.7200000000000006</c:v>
                </c:pt>
                <c:pt idx="1487">
                  <c:v>9.7399999999999984</c:v>
                </c:pt>
                <c:pt idx="1488">
                  <c:v>9.7600000000000016</c:v>
                </c:pt>
                <c:pt idx="1489">
                  <c:v>9.7800000000000011</c:v>
                </c:pt>
                <c:pt idx="1490">
                  <c:v>9.8000000000000007</c:v>
                </c:pt>
                <c:pt idx="1491">
                  <c:v>9.82</c:v>
                </c:pt>
                <c:pt idx="1492">
                  <c:v>9.84</c:v>
                </c:pt>
                <c:pt idx="1493">
                  <c:v>9.860000000000003</c:v>
                </c:pt>
                <c:pt idx="1494">
                  <c:v>9.8800000000000026</c:v>
                </c:pt>
                <c:pt idx="1495">
                  <c:v>9.9000000000000021</c:v>
                </c:pt>
                <c:pt idx="1496">
                  <c:v>9.9200000000000017</c:v>
                </c:pt>
                <c:pt idx="1497">
                  <c:v>9.9400000000000013</c:v>
                </c:pt>
                <c:pt idx="1498">
                  <c:v>9.9600000000000026</c:v>
                </c:pt>
                <c:pt idx="1499">
                  <c:v>9.98</c:v>
                </c:pt>
                <c:pt idx="1500">
                  <c:v>10</c:v>
                </c:pt>
                <c:pt idx="1501">
                  <c:v>10.02</c:v>
                </c:pt>
                <c:pt idx="1502">
                  <c:v>10.040000000000001</c:v>
                </c:pt>
                <c:pt idx="1503">
                  <c:v>10.060000000000002</c:v>
                </c:pt>
                <c:pt idx="1504">
                  <c:v>10.080000000000002</c:v>
                </c:pt>
                <c:pt idx="1505">
                  <c:v>10.100000000000001</c:v>
                </c:pt>
                <c:pt idx="1506">
                  <c:v>10.120000000000001</c:v>
                </c:pt>
                <c:pt idx="1507">
                  <c:v>10.14</c:v>
                </c:pt>
                <c:pt idx="1508">
                  <c:v>10.16</c:v>
                </c:pt>
                <c:pt idx="1509">
                  <c:v>10.18</c:v>
                </c:pt>
                <c:pt idx="1510">
                  <c:v>10.200000000000001</c:v>
                </c:pt>
                <c:pt idx="1511">
                  <c:v>10.220000000000001</c:v>
                </c:pt>
                <c:pt idx="1512">
                  <c:v>10.239999999999998</c:v>
                </c:pt>
                <c:pt idx="1513">
                  <c:v>10.260000000000002</c:v>
                </c:pt>
                <c:pt idx="1514">
                  <c:v>10.280000000000001</c:v>
                </c:pt>
                <c:pt idx="1515">
                  <c:v>10.3</c:v>
                </c:pt>
                <c:pt idx="1516">
                  <c:v>10.32</c:v>
                </c:pt>
                <c:pt idx="1517">
                  <c:v>10.34</c:v>
                </c:pt>
                <c:pt idx="1518">
                  <c:v>10.360000000000003</c:v>
                </c:pt>
                <c:pt idx="1519">
                  <c:v>10.380000000000004</c:v>
                </c:pt>
                <c:pt idx="1520">
                  <c:v>10.400000000000002</c:v>
                </c:pt>
                <c:pt idx="1521">
                  <c:v>10.420000000000002</c:v>
                </c:pt>
                <c:pt idx="1522">
                  <c:v>10.440000000000001</c:v>
                </c:pt>
                <c:pt idx="1523">
                  <c:v>10.46</c:v>
                </c:pt>
                <c:pt idx="1524">
                  <c:v>10.48</c:v>
                </c:pt>
                <c:pt idx="1525">
                  <c:v>10.5</c:v>
                </c:pt>
                <c:pt idx="1526">
                  <c:v>10.52</c:v>
                </c:pt>
                <c:pt idx="1527">
                  <c:v>10.54</c:v>
                </c:pt>
                <c:pt idx="1528">
                  <c:v>10.560000000000002</c:v>
                </c:pt>
                <c:pt idx="1529">
                  <c:v>10.580000000000002</c:v>
                </c:pt>
                <c:pt idx="1530">
                  <c:v>10.600000000000001</c:v>
                </c:pt>
                <c:pt idx="1531">
                  <c:v>10.620000000000001</c:v>
                </c:pt>
                <c:pt idx="1532">
                  <c:v>10.64</c:v>
                </c:pt>
                <c:pt idx="1533">
                  <c:v>10.66</c:v>
                </c:pt>
                <c:pt idx="1534">
                  <c:v>10.68</c:v>
                </c:pt>
                <c:pt idx="1535">
                  <c:v>10.7</c:v>
                </c:pt>
                <c:pt idx="1536">
                  <c:v>10.719999999999999</c:v>
                </c:pt>
                <c:pt idx="1537">
                  <c:v>10.739999999999998</c:v>
                </c:pt>
                <c:pt idx="1538">
                  <c:v>10.760000000000002</c:v>
                </c:pt>
                <c:pt idx="1539">
                  <c:v>10.780000000000001</c:v>
                </c:pt>
                <c:pt idx="1540">
                  <c:v>10.8</c:v>
                </c:pt>
                <c:pt idx="1541">
                  <c:v>10.82</c:v>
                </c:pt>
                <c:pt idx="1542">
                  <c:v>10.84</c:v>
                </c:pt>
                <c:pt idx="1543">
                  <c:v>10.860000000000003</c:v>
                </c:pt>
                <c:pt idx="1544">
                  <c:v>10.880000000000004</c:v>
                </c:pt>
                <c:pt idx="1545">
                  <c:v>10.900000000000002</c:v>
                </c:pt>
                <c:pt idx="1546">
                  <c:v>10.920000000000002</c:v>
                </c:pt>
                <c:pt idx="1547">
                  <c:v>10.940000000000001</c:v>
                </c:pt>
                <c:pt idx="1548">
                  <c:v>10.96</c:v>
                </c:pt>
                <c:pt idx="1549">
                  <c:v>10.98</c:v>
                </c:pt>
                <c:pt idx="1550">
                  <c:v>11</c:v>
                </c:pt>
                <c:pt idx="1551">
                  <c:v>11.02</c:v>
                </c:pt>
                <c:pt idx="1552">
                  <c:v>11.04</c:v>
                </c:pt>
                <c:pt idx="1553">
                  <c:v>11.060000000000002</c:v>
                </c:pt>
                <c:pt idx="1554">
                  <c:v>11.080000000000002</c:v>
                </c:pt>
                <c:pt idx="1555">
                  <c:v>11.100000000000001</c:v>
                </c:pt>
                <c:pt idx="1556">
                  <c:v>11.120000000000001</c:v>
                </c:pt>
                <c:pt idx="1557">
                  <c:v>11.14</c:v>
                </c:pt>
                <c:pt idx="1558">
                  <c:v>11.16</c:v>
                </c:pt>
                <c:pt idx="1559">
                  <c:v>11.18</c:v>
                </c:pt>
                <c:pt idx="1560">
                  <c:v>11.2</c:v>
                </c:pt>
                <c:pt idx="1561">
                  <c:v>11.219999999999999</c:v>
                </c:pt>
                <c:pt idx="1562">
                  <c:v>11.239999999999998</c:v>
                </c:pt>
                <c:pt idx="1563">
                  <c:v>11.260000000000002</c:v>
                </c:pt>
                <c:pt idx="1564">
                  <c:v>11.280000000000001</c:v>
                </c:pt>
                <c:pt idx="1565">
                  <c:v>11.3</c:v>
                </c:pt>
                <c:pt idx="1566">
                  <c:v>11.32</c:v>
                </c:pt>
                <c:pt idx="1567">
                  <c:v>11.34</c:v>
                </c:pt>
                <c:pt idx="1568">
                  <c:v>11.360000000000003</c:v>
                </c:pt>
                <c:pt idx="1569">
                  <c:v>11.380000000000004</c:v>
                </c:pt>
                <c:pt idx="1570">
                  <c:v>11.400000000000002</c:v>
                </c:pt>
                <c:pt idx="1571">
                  <c:v>11.420000000000002</c:v>
                </c:pt>
                <c:pt idx="1572">
                  <c:v>11.440000000000001</c:v>
                </c:pt>
                <c:pt idx="1573">
                  <c:v>11.46</c:v>
                </c:pt>
                <c:pt idx="1574">
                  <c:v>11.48</c:v>
                </c:pt>
                <c:pt idx="1575">
                  <c:v>11.5</c:v>
                </c:pt>
                <c:pt idx="1576">
                  <c:v>11.52</c:v>
                </c:pt>
                <c:pt idx="1577">
                  <c:v>11.54</c:v>
                </c:pt>
                <c:pt idx="1578">
                  <c:v>11.560000000000002</c:v>
                </c:pt>
                <c:pt idx="1579">
                  <c:v>11.580000000000002</c:v>
                </c:pt>
                <c:pt idx="1580">
                  <c:v>11.600000000000001</c:v>
                </c:pt>
                <c:pt idx="1581">
                  <c:v>11.620000000000001</c:v>
                </c:pt>
                <c:pt idx="1582">
                  <c:v>11.64</c:v>
                </c:pt>
                <c:pt idx="1583">
                  <c:v>11.66</c:v>
                </c:pt>
                <c:pt idx="1584">
                  <c:v>11.68</c:v>
                </c:pt>
                <c:pt idx="1585">
                  <c:v>11.7</c:v>
                </c:pt>
                <c:pt idx="1586">
                  <c:v>11.719999999999999</c:v>
                </c:pt>
                <c:pt idx="1587">
                  <c:v>11.739999999999998</c:v>
                </c:pt>
                <c:pt idx="1588">
                  <c:v>11.760000000000002</c:v>
                </c:pt>
                <c:pt idx="1589">
                  <c:v>11.780000000000001</c:v>
                </c:pt>
                <c:pt idx="1590">
                  <c:v>11.8</c:v>
                </c:pt>
                <c:pt idx="1591">
                  <c:v>11.82</c:v>
                </c:pt>
                <c:pt idx="1592">
                  <c:v>11.84</c:v>
                </c:pt>
                <c:pt idx="1593">
                  <c:v>11.860000000000003</c:v>
                </c:pt>
                <c:pt idx="1594">
                  <c:v>11.880000000000004</c:v>
                </c:pt>
                <c:pt idx="1595">
                  <c:v>11.900000000000002</c:v>
                </c:pt>
                <c:pt idx="1596">
                  <c:v>11.920000000000002</c:v>
                </c:pt>
                <c:pt idx="1597">
                  <c:v>11.940000000000001</c:v>
                </c:pt>
                <c:pt idx="1598">
                  <c:v>11.96</c:v>
                </c:pt>
                <c:pt idx="1599">
                  <c:v>11.98</c:v>
                </c:pt>
                <c:pt idx="1600">
                  <c:v>12</c:v>
                </c:pt>
                <c:pt idx="1601">
                  <c:v>12.02</c:v>
                </c:pt>
                <c:pt idx="1602">
                  <c:v>12.04</c:v>
                </c:pt>
                <c:pt idx="1603">
                  <c:v>12.060000000000002</c:v>
                </c:pt>
                <c:pt idx="1604">
                  <c:v>12.080000000000002</c:v>
                </c:pt>
                <c:pt idx="1605">
                  <c:v>12.100000000000001</c:v>
                </c:pt>
                <c:pt idx="1606">
                  <c:v>12.120000000000001</c:v>
                </c:pt>
                <c:pt idx="1607">
                  <c:v>12.14</c:v>
                </c:pt>
                <c:pt idx="1608">
                  <c:v>12.16</c:v>
                </c:pt>
                <c:pt idx="1609">
                  <c:v>12.18</c:v>
                </c:pt>
                <c:pt idx="1610">
                  <c:v>12.2</c:v>
                </c:pt>
                <c:pt idx="1611">
                  <c:v>12.219999999999999</c:v>
                </c:pt>
                <c:pt idx="1612">
                  <c:v>12.239999999999998</c:v>
                </c:pt>
                <c:pt idx="1613">
                  <c:v>12.260000000000002</c:v>
                </c:pt>
                <c:pt idx="1614">
                  <c:v>12.280000000000001</c:v>
                </c:pt>
                <c:pt idx="1615">
                  <c:v>12.3</c:v>
                </c:pt>
                <c:pt idx="1616">
                  <c:v>12.32</c:v>
                </c:pt>
                <c:pt idx="1617">
                  <c:v>12.34</c:v>
                </c:pt>
                <c:pt idx="1618">
                  <c:v>12.360000000000003</c:v>
                </c:pt>
                <c:pt idx="1619">
                  <c:v>12.380000000000004</c:v>
                </c:pt>
                <c:pt idx="1620">
                  <c:v>12.400000000000002</c:v>
                </c:pt>
                <c:pt idx="1621">
                  <c:v>12.420000000000002</c:v>
                </c:pt>
                <c:pt idx="1622">
                  <c:v>12.440000000000001</c:v>
                </c:pt>
                <c:pt idx="1623">
                  <c:v>12.46</c:v>
                </c:pt>
                <c:pt idx="1624">
                  <c:v>12.48</c:v>
                </c:pt>
                <c:pt idx="1625">
                  <c:v>12.5</c:v>
                </c:pt>
                <c:pt idx="1626">
                  <c:v>12.52</c:v>
                </c:pt>
                <c:pt idx="1627">
                  <c:v>12.54</c:v>
                </c:pt>
                <c:pt idx="1628">
                  <c:v>12.560000000000002</c:v>
                </c:pt>
                <c:pt idx="1629">
                  <c:v>12.580000000000002</c:v>
                </c:pt>
                <c:pt idx="1630">
                  <c:v>12.600000000000001</c:v>
                </c:pt>
                <c:pt idx="1631">
                  <c:v>12.620000000000001</c:v>
                </c:pt>
                <c:pt idx="1632">
                  <c:v>12.64</c:v>
                </c:pt>
                <c:pt idx="1633">
                  <c:v>12.66</c:v>
                </c:pt>
                <c:pt idx="1634">
                  <c:v>12.68</c:v>
                </c:pt>
                <c:pt idx="1635">
                  <c:v>12.7</c:v>
                </c:pt>
                <c:pt idx="1636">
                  <c:v>12.719999999999999</c:v>
                </c:pt>
                <c:pt idx="1637">
                  <c:v>12.739999999999998</c:v>
                </c:pt>
                <c:pt idx="1638">
                  <c:v>12.760000000000002</c:v>
                </c:pt>
                <c:pt idx="1639">
                  <c:v>12.780000000000001</c:v>
                </c:pt>
                <c:pt idx="1640">
                  <c:v>12.8</c:v>
                </c:pt>
                <c:pt idx="1641">
                  <c:v>12.82</c:v>
                </c:pt>
                <c:pt idx="1642">
                  <c:v>12.84</c:v>
                </c:pt>
                <c:pt idx="1643">
                  <c:v>12.860000000000003</c:v>
                </c:pt>
                <c:pt idx="1644">
                  <c:v>12.880000000000004</c:v>
                </c:pt>
                <c:pt idx="1645">
                  <c:v>12.900000000000002</c:v>
                </c:pt>
                <c:pt idx="1646">
                  <c:v>12.920000000000002</c:v>
                </c:pt>
                <c:pt idx="1647">
                  <c:v>12.940000000000001</c:v>
                </c:pt>
                <c:pt idx="1648">
                  <c:v>12.96</c:v>
                </c:pt>
                <c:pt idx="1649">
                  <c:v>12.98</c:v>
                </c:pt>
                <c:pt idx="1650">
                  <c:v>13</c:v>
                </c:pt>
                <c:pt idx="1651">
                  <c:v>13.02</c:v>
                </c:pt>
                <c:pt idx="1652">
                  <c:v>13.04</c:v>
                </c:pt>
                <c:pt idx="1653">
                  <c:v>13.060000000000002</c:v>
                </c:pt>
                <c:pt idx="1654">
                  <c:v>13.080000000000002</c:v>
                </c:pt>
                <c:pt idx="1655">
                  <c:v>13.100000000000001</c:v>
                </c:pt>
                <c:pt idx="1656">
                  <c:v>13.120000000000001</c:v>
                </c:pt>
                <c:pt idx="1657">
                  <c:v>13.14</c:v>
                </c:pt>
                <c:pt idx="1658">
                  <c:v>13.16</c:v>
                </c:pt>
                <c:pt idx="1659">
                  <c:v>13.18</c:v>
                </c:pt>
                <c:pt idx="1660">
                  <c:v>13.2</c:v>
                </c:pt>
                <c:pt idx="1661">
                  <c:v>13.219999999999999</c:v>
                </c:pt>
                <c:pt idx="1662">
                  <c:v>13.239999999999998</c:v>
                </c:pt>
                <c:pt idx="1663">
                  <c:v>13.260000000000002</c:v>
                </c:pt>
                <c:pt idx="1664">
                  <c:v>13.280000000000001</c:v>
                </c:pt>
                <c:pt idx="1665">
                  <c:v>13.3</c:v>
                </c:pt>
                <c:pt idx="1666">
                  <c:v>13.32</c:v>
                </c:pt>
                <c:pt idx="1667">
                  <c:v>13.34</c:v>
                </c:pt>
                <c:pt idx="1668">
                  <c:v>13.360000000000003</c:v>
                </c:pt>
                <c:pt idx="1669">
                  <c:v>13.380000000000004</c:v>
                </c:pt>
                <c:pt idx="1670">
                  <c:v>13.400000000000002</c:v>
                </c:pt>
                <c:pt idx="1671">
                  <c:v>13.420000000000002</c:v>
                </c:pt>
                <c:pt idx="1672">
                  <c:v>13.440000000000001</c:v>
                </c:pt>
                <c:pt idx="1673">
                  <c:v>13.46</c:v>
                </c:pt>
                <c:pt idx="1674">
                  <c:v>13.48</c:v>
                </c:pt>
                <c:pt idx="1675">
                  <c:v>13.5</c:v>
                </c:pt>
                <c:pt idx="1676">
                  <c:v>13.52</c:v>
                </c:pt>
                <c:pt idx="1677">
                  <c:v>13.54</c:v>
                </c:pt>
                <c:pt idx="1678">
                  <c:v>13.560000000000002</c:v>
                </c:pt>
                <c:pt idx="1679">
                  <c:v>13.580000000000002</c:v>
                </c:pt>
                <c:pt idx="1680">
                  <c:v>13.600000000000001</c:v>
                </c:pt>
                <c:pt idx="1681">
                  <c:v>13.620000000000001</c:v>
                </c:pt>
                <c:pt idx="1682">
                  <c:v>13.64</c:v>
                </c:pt>
                <c:pt idx="1683">
                  <c:v>13.66</c:v>
                </c:pt>
                <c:pt idx="1684">
                  <c:v>13.68</c:v>
                </c:pt>
                <c:pt idx="1685">
                  <c:v>13.7</c:v>
                </c:pt>
                <c:pt idx="1686">
                  <c:v>13.719999999999999</c:v>
                </c:pt>
                <c:pt idx="1687">
                  <c:v>13.739999999999998</c:v>
                </c:pt>
                <c:pt idx="1688">
                  <c:v>13.760000000000002</c:v>
                </c:pt>
                <c:pt idx="1689">
                  <c:v>13.780000000000001</c:v>
                </c:pt>
                <c:pt idx="1690">
                  <c:v>13.8</c:v>
                </c:pt>
                <c:pt idx="1691">
                  <c:v>13.82</c:v>
                </c:pt>
                <c:pt idx="1692">
                  <c:v>13.84</c:v>
                </c:pt>
                <c:pt idx="1693">
                  <c:v>13.860000000000003</c:v>
                </c:pt>
                <c:pt idx="1694">
                  <c:v>13.880000000000004</c:v>
                </c:pt>
                <c:pt idx="1695">
                  <c:v>13.900000000000002</c:v>
                </c:pt>
                <c:pt idx="1696">
                  <c:v>13.920000000000002</c:v>
                </c:pt>
                <c:pt idx="1697">
                  <c:v>13.940000000000001</c:v>
                </c:pt>
                <c:pt idx="1698">
                  <c:v>13.96</c:v>
                </c:pt>
                <c:pt idx="1699">
                  <c:v>13.98</c:v>
                </c:pt>
                <c:pt idx="1700">
                  <c:v>14</c:v>
                </c:pt>
                <c:pt idx="1701">
                  <c:v>14.02</c:v>
                </c:pt>
                <c:pt idx="1702">
                  <c:v>14.04</c:v>
                </c:pt>
                <c:pt idx="1703">
                  <c:v>14.060000000000002</c:v>
                </c:pt>
                <c:pt idx="1704">
                  <c:v>14.080000000000002</c:v>
                </c:pt>
                <c:pt idx="1705">
                  <c:v>14.100000000000001</c:v>
                </c:pt>
                <c:pt idx="1706">
                  <c:v>14.120000000000001</c:v>
                </c:pt>
                <c:pt idx="1707">
                  <c:v>14.14</c:v>
                </c:pt>
                <c:pt idx="1708">
                  <c:v>14.16</c:v>
                </c:pt>
                <c:pt idx="1709">
                  <c:v>14.18</c:v>
                </c:pt>
                <c:pt idx="1710">
                  <c:v>14.2</c:v>
                </c:pt>
                <c:pt idx="1711">
                  <c:v>14.219999999999999</c:v>
                </c:pt>
                <c:pt idx="1712">
                  <c:v>14.239999999999998</c:v>
                </c:pt>
                <c:pt idx="1713">
                  <c:v>14.260000000000002</c:v>
                </c:pt>
                <c:pt idx="1714">
                  <c:v>14.280000000000001</c:v>
                </c:pt>
                <c:pt idx="1715">
                  <c:v>14.3</c:v>
                </c:pt>
                <c:pt idx="1716">
                  <c:v>14.32</c:v>
                </c:pt>
                <c:pt idx="1717">
                  <c:v>14.34</c:v>
                </c:pt>
                <c:pt idx="1718">
                  <c:v>14.360000000000003</c:v>
                </c:pt>
                <c:pt idx="1719">
                  <c:v>14.380000000000004</c:v>
                </c:pt>
                <c:pt idx="1720">
                  <c:v>14.400000000000002</c:v>
                </c:pt>
                <c:pt idx="1721">
                  <c:v>14.420000000000002</c:v>
                </c:pt>
                <c:pt idx="1722">
                  <c:v>14.440000000000001</c:v>
                </c:pt>
                <c:pt idx="1723">
                  <c:v>14.46</c:v>
                </c:pt>
                <c:pt idx="1724">
                  <c:v>14.48</c:v>
                </c:pt>
                <c:pt idx="1725">
                  <c:v>14.5</c:v>
                </c:pt>
                <c:pt idx="1726">
                  <c:v>14.52</c:v>
                </c:pt>
                <c:pt idx="1727">
                  <c:v>14.54</c:v>
                </c:pt>
                <c:pt idx="1728">
                  <c:v>14.560000000000002</c:v>
                </c:pt>
                <c:pt idx="1729">
                  <c:v>14.580000000000002</c:v>
                </c:pt>
                <c:pt idx="1730">
                  <c:v>14.600000000000001</c:v>
                </c:pt>
                <c:pt idx="1731">
                  <c:v>14.620000000000001</c:v>
                </c:pt>
                <c:pt idx="1732">
                  <c:v>14.64</c:v>
                </c:pt>
                <c:pt idx="1733">
                  <c:v>14.66</c:v>
                </c:pt>
                <c:pt idx="1734">
                  <c:v>14.68</c:v>
                </c:pt>
                <c:pt idx="1735">
                  <c:v>14.7</c:v>
                </c:pt>
                <c:pt idx="1736">
                  <c:v>14.719999999999999</c:v>
                </c:pt>
                <c:pt idx="1737">
                  <c:v>14.739999999999998</c:v>
                </c:pt>
                <c:pt idx="1738">
                  <c:v>14.760000000000002</c:v>
                </c:pt>
                <c:pt idx="1739">
                  <c:v>14.780000000000001</c:v>
                </c:pt>
                <c:pt idx="1740">
                  <c:v>14.8</c:v>
                </c:pt>
                <c:pt idx="1741">
                  <c:v>14.82</c:v>
                </c:pt>
                <c:pt idx="1742">
                  <c:v>14.84</c:v>
                </c:pt>
                <c:pt idx="1743">
                  <c:v>14.860000000000003</c:v>
                </c:pt>
                <c:pt idx="1744">
                  <c:v>14.880000000000004</c:v>
                </c:pt>
                <c:pt idx="1745">
                  <c:v>14.900000000000002</c:v>
                </c:pt>
                <c:pt idx="1746">
                  <c:v>14.920000000000002</c:v>
                </c:pt>
                <c:pt idx="1747">
                  <c:v>14.940000000000001</c:v>
                </c:pt>
                <c:pt idx="1748">
                  <c:v>14.96</c:v>
                </c:pt>
                <c:pt idx="1749">
                  <c:v>14.98</c:v>
                </c:pt>
                <c:pt idx="1750">
                  <c:v>15</c:v>
                </c:pt>
                <c:pt idx="1751">
                  <c:v>15.02</c:v>
                </c:pt>
                <c:pt idx="1752">
                  <c:v>15.04</c:v>
                </c:pt>
                <c:pt idx="1753">
                  <c:v>15.060000000000002</c:v>
                </c:pt>
                <c:pt idx="1754">
                  <c:v>15.080000000000002</c:v>
                </c:pt>
                <c:pt idx="1755">
                  <c:v>15.100000000000001</c:v>
                </c:pt>
                <c:pt idx="1756">
                  <c:v>15.120000000000001</c:v>
                </c:pt>
                <c:pt idx="1757">
                  <c:v>15.14</c:v>
                </c:pt>
                <c:pt idx="1758">
                  <c:v>15.16</c:v>
                </c:pt>
                <c:pt idx="1759">
                  <c:v>15.18</c:v>
                </c:pt>
                <c:pt idx="1760">
                  <c:v>15.2</c:v>
                </c:pt>
                <c:pt idx="1761">
                  <c:v>15.219999999999999</c:v>
                </c:pt>
                <c:pt idx="1762">
                  <c:v>15.239999999999998</c:v>
                </c:pt>
                <c:pt idx="1763">
                  <c:v>15.260000000000002</c:v>
                </c:pt>
                <c:pt idx="1764">
                  <c:v>15.280000000000001</c:v>
                </c:pt>
                <c:pt idx="1765">
                  <c:v>15.3</c:v>
                </c:pt>
                <c:pt idx="1766">
                  <c:v>15.32</c:v>
                </c:pt>
                <c:pt idx="1767">
                  <c:v>15.34</c:v>
                </c:pt>
                <c:pt idx="1768">
                  <c:v>15.360000000000003</c:v>
                </c:pt>
                <c:pt idx="1769">
                  <c:v>15.380000000000004</c:v>
                </c:pt>
                <c:pt idx="1770">
                  <c:v>15.400000000000002</c:v>
                </c:pt>
                <c:pt idx="1771">
                  <c:v>15.420000000000002</c:v>
                </c:pt>
                <c:pt idx="1772">
                  <c:v>15.440000000000001</c:v>
                </c:pt>
                <c:pt idx="1773">
                  <c:v>15.46</c:v>
                </c:pt>
                <c:pt idx="1774">
                  <c:v>15.48</c:v>
                </c:pt>
                <c:pt idx="1775">
                  <c:v>15.5</c:v>
                </c:pt>
                <c:pt idx="1776">
                  <c:v>15.52</c:v>
                </c:pt>
                <c:pt idx="1777">
                  <c:v>15.54</c:v>
                </c:pt>
                <c:pt idx="1778">
                  <c:v>15.560000000000002</c:v>
                </c:pt>
                <c:pt idx="1779">
                  <c:v>15.580000000000002</c:v>
                </c:pt>
                <c:pt idx="1780">
                  <c:v>15.600000000000001</c:v>
                </c:pt>
                <c:pt idx="1781">
                  <c:v>15.620000000000001</c:v>
                </c:pt>
                <c:pt idx="1782">
                  <c:v>15.64</c:v>
                </c:pt>
                <c:pt idx="1783">
                  <c:v>15.66</c:v>
                </c:pt>
                <c:pt idx="1784">
                  <c:v>15.68</c:v>
                </c:pt>
                <c:pt idx="1785">
                  <c:v>15.7</c:v>
                </c:pt>
                <c:pt idx="1786">
                  <c:v>15.719999999999999</c:v>
                </c:pt>
                <c:pt idx="1787">
                  <c:v>15.739999999999998</c:v>
                </c:pt>
                <c:pt idx="1788">
                  <c:v>15.760000000000002</c:v>
                </c:pt>
                <c:pt idx="1789">
                  <c:v>15.780000000000001</c:v>
                </c:pt>
                <c:pt idx="1790">
                  <c:v>15.8</c:v>
                </c:pt>
                <c:pt idx="1791">
                  <c:v>15.82</c:v>
                </c:pt>
                <c:pt idx="1792">
                  <c:v>15.84</c:v>
                </c:pt>
                <c:pt idx="1793">
                  <c:v>15.860000000000003</c:v>
                </c:pt>
                <c:pt idx="1794">
                  <c:v>15.880000000000004</c:v>
                </c:pt>
                <c:pt idx="1795">
                  <c:v>15.900000000000002</c:v>
                </c:pt>
                <c:pt idx="1796">
                  <c:v>15.920000000000002</c:v>
                </c:pt>
                <c:pt idx="1797">
                  <c:v>15.940000000000001</c:v>
                </c:pt>
                <c:pt idx="1798">
                  <c:v>15.96</c:v>
                </c:pt>
                <c:pt idx="1799">
                  <c:v>15.98</c:v>
                </c:pt>
                <c:pt idx="1800">
                  <c:v>16</c:v>
                </c:pt>
                <c:pt idx="1801">
                  <c:v>16.02</c:v>
                </c:pt>
                <c:pt idx="1802">
                  <c:v>16.04</c:v>
                </c:pt>
                <c:pt idx="1803">
                  <c:v>16.060000000000002</c:v>
                </c:pt>
                <c:pt idx="1804">
                  <c:v>16.079999999999991</c:v>
                </c:pt>
                <c:pt idx="1805">
                  <c:v>16.100000000000001</c:v>
                </c:pt>
                <c:pt idx="1806">
                  <c:v>16.119999999999997</c:v>
                </c:pt>
                <c:pt idx="1807">
                  <c:v>16.14</c:v>
                </c:pt>
                <c:pt idx="1808">
                  <c:v>16.16</c:v>
                </c:pt>
                <c:pt idx="1809">
                  <c:v>16.18</c:v>
                </c:pt>
                <c:pt idx="1810">
                  <c:v>16.2</c:v>
                </c:pt>
                <c:pt idx="1811">
                  <c:v>16.22</c:v>
                </c:pt>
                <c:pt idx="1812">
                  <c:v>16.240000000000002</c:v>
                </c:pt>
                <c:pt idx="1813">
                  <c:v>16.259999999999991</c:v>
                </c:pt>
                <c:pt idx="1814">
                  <c:v>16.279999999999994</c:v>
                </c:pt>
                <c:pt idx="1815">
                  <c:v>16.29999999999999</c:v>
                </c:pt>
                <c:pt idx="1816">
                  <c:v>16.32</c:v>
                </c:pt>
                <c:pt idx="1817">
                  <c:v>16.34</c:v>
                </c:pt>
                <c:pt idx="1818">
                  <c:v>16.36</c:v>
                </c:pt>
                <c:pt idx="1819">
                  <c:v>16.38</c:v>
                </c:pt>
                <c:pt idx="1820">
                  <c:v>16.399999999999999</c:v>
                </c:pt>
                <c:pt idx="1821">
                  <c:v>16.420000000000002</c:v>
                </c:pt>
                <c:pt idx="1822">
                  <c:v>16.439999999999991</c:v>
                </c:pt>
                <c:pt idx="1823">
                  <c:v>16.459999999999994</c:v>
                </c:pt>
                <c:pt idx="1824">
                  <c:v>16.479999999999993</c:v>
                </c:pt>
                <c:pt idx="1825">
                  <c:v>16.5</c:v>
                </c:pt>
                <c:pt idx="1826">
                  <c:v>16.52</c:v>
                </c:pt>
                <c:pt idx="1827">
                  <c:v>16.54</c:v>
                </c:pt>
                <c:pt idx="1828">
                  <c:v>16.560000000000002</c:v>
                </c:pt>
                <c:pt idx="1829">
                  <c:v>16.579999999999991</c:v>
                </c:pt>
                <c:pt idx="1830">
                  <c:v>16.600000000000001</c:v>
                </c:pt>
                <c:pt idx="1831">
                  <c:v>16.619999999999997</c:v>
                </c:pt>
                <c:pt idx="1832">
                  <c:v>16.64</c:v>
                </c:pt>
                <c:pt idx="1833">
                  <c:v>16.66</c:v>
                </c:pt>
                <c:pt idx="1834">
                  <c:v>16.68</c:v>
                </c:pt>
                <c:pt idx="1835">
                  <c:v>16.7</c:v>
                </c:pt>
                <c:pt idx="1836">
                  <c:v>16.72</c:v>
                </c:pt>
                <c:pt idx="1837">
                  <c:v>16.740000000000002</c:v>
                </c:pt>
                <c:pt idx="1838">
                  <c:v>16.759999999999991</c:v>
                </c:pt>
                <c:pt idx="1839">
                  <c:v>16.779999999999994</c:v>
                </c:pt>
                <c:pt idx="1840">
                  <c:v>16.79999999999999</c:v>
                </c:pt>
                <c:pt idx="1841">
                  <c:v>16.82</c:v>
                </c:pt>
                <c:pt idx="1842">
                  <c:v>16.84</c:v>
                </c:pt>
                <c:pt idx="1843">
                  <c:v>16.86</c:v>
                </c:pt>
                <c:pt idx="1844">
                  <c:v>16.88</c:v>
                </c:pt>
                <c:pt idx="1845">
                  <c:v>16.899999999999999</c:v>
                </c:pt>
                <c:pt idx="1846">
                  <c:v>16.920000000000002</c:v>
                </c:pt>
                <c:pt idx="1847">
                  <c:v>16.939999999999991</c:v>
                </c:pt>
                <c:pt idx="1848">
                  <c:v>16.959999999999994</c:v>
                </c:pt>
                <c:pt idx="1849">
                  <c:v>16.979999999999993</c:v>
                </c:pt>
                <c:pt idx="1850">
                  <c:v>17</c:v>
                </c:pt>
                <c:pt idx="1851">
                  <c:v>17.02</c:v>
                </c:pt>
                <c:pt idx="1852">
                  <c:v>17.04</c:v>
                </c:pt>
                <c:pt idx="1853">
                  <c:v>17.060000000000002</c:v>
                </c:pt>
                <c:pt idx="1854">
                  <c:v>17.079999999999991</c:v>
                </c:pt>
                <c:pt idx="1855">
                  <c:v>17.100000000000001</c:v>
                </c:pt>
                <c:pt idx="1856">
                  <c:v>17.119999999999997</c:v>
                </c:pt>
                <c:pt idx="1857">
                  <c:v>17.14</c:v>
                </c:pt>
                <c:pt idx="1858">
                  <c:v>17.16</c:v>
                </c:pt>
                <c:pt idx="1859">
                  <c:v>17.18</c:v>
                </c:pt>
                <c:pt idx="1860">
                  <c:v>17.2</c:v>
                </c:pt>
                <c:pt idx="1861">
                  <c:v>17.22</c:v>
                </c:pt>
                <c:pt idx="1862">
                  <c:v>17.240000000000002</c:v>
                </c:pt>
                <c:pt idx="1863">
                  <c:v>17.259999999999991</c:v>
                </c:pt>
                <c:pt idx="1864">
                  <c:v>17.279999999999994</c:v>
                </c:pt>
                <c:pt idx="1865">
                  <c:v>17.29999999999999</c:v>
                </c:pt>
                <c:pt idx="1866">
                  <c:v>17.32</c:v>
                </c:pt>
                <c:pt idx="1867">
                  <c:v>17.34</c:v>
                </c:pt>
                <c:pt idx="1868">
                  <c:v>17.36</c:v>
                </c:pt>
                <c:pt idx="1869">
                  <c:v>17.38</c:v>
                </c:pt>
                <c:pt idx="1870">
                  <c:v>17.399999999999999</c:v>
                </c:pt>
                <c:pt idx="1871">
                  <c:v>17.420000000000002</c:v>
                </c:pt>
                <c:pt idx="1872">
                  <c:v>17.439999999999991</c:v>
                </c:pt>
                <c:pt idx="1873">
                  <c:v>17.459999999999994</c:v>
                </c:pt>
                <c:pt idx="1874">
                  <c:v>17.479999999999993</c:v>
                </c:pt>
                <c:pt idx="1875">
                  <c:v>17.5</c:v>
                </c:pt>
                <c:pt idx="1876">
                  <c:v>17.52</c:v>
                </c:pt>
                <c:pt idx="1877">
                  <c:v>17.54</c:v>
                </c:pt>
                <c:pt idx="1878">
                  <c:v>17.560000000000002</c:v>
                </c:pt>
                <c:pt idx="1879">
                  <c:v>17.579999999999991</c:v>
                </c:pt>
                <c:pt idx="1880">
                  <c:v>17.600000000000001</c:v>
                </c:pt>
                <c:pt idx="1881">
                  <c:v>17.619999999999997</c:v>
                </c:pt>
                <c:pt idx="1882">
                  <c:v>17.64</c:v>
                </c:pt>
                <c:pt idx="1883">
                  <c:v>17.66</c:v>
                </c:pt>
                <c:pt idx="1884">
                  <c:v>17.68</c:v>
                </c:pt>
                <c:pt idx="1885">
                  <c:v>17.7</c:v>
                </c:pt>
                <c:pt idx="1886">
                  <c:v>17.72</c:v>
                </c:pt>
                <c:pt idx="1887">
                  <c:v>17.740000000000002</c:v>
                </c:pt>
                <c:pt idx="1888">
                  <c:v>17.759999999999991</c:v>
                </c:pt>
                <c:pt idx="1889">
                  <c:v>17.779999999999994</c:v>
                </c:pt>
                <c:pt idx="1890">
                  <c:v>17.79999999999999</c:v>
                </c:pt>
                <c:pt idx="1891">
                  <c:v>17.82</c:v>
                </c:pt>
                <c:pt idx="1892">
                  <c:v>17.84</c:v>
                </c:pt>
                <c:pt idx="1893">
                  <c:v>17.86</c:v>
                </c:pt>
                <c:pt idx="1894">
                  <c:v>17.88</c:v>
                </c:pt>
                <c:pt idx="1895">
                  <c:v>17.899999999999999</c:v>
                </c:pt>
                <c:pt idx="1896">
                  <c:v>17.920000000000002</c:v>
                </c:pt>
                <c:pt idx="1897">
                  <c:v>17.939999999999991</c:v>
                </c:pt>
                <c:pt idx="1898">
                  <c:v>17.959999999999994</c:v>
                </c:pt>
                <c:pt idx="1899">
                  <c:v>17.979999999999993</c:v>
                </c:pt>
                <c:pt idx="1900">
                  <c:v>18</c:v>
                </c:pt>
                <c:pt idx="1901">
                  <c:v>18.02</c:v>
                </c:pt>
                <c:pt idx="1902">
                  <c:v>18.04</c:v>
                </c:pt>
                <c:pt idx="1903">
                  <c:v>18.060000000000002</c:v>
                </c:pt>
                <c:pt idx="1904">
                  <c:v>18.079999999999991</c:v>
                </c:pt>
                <c:pt idx="1905">
                  <c:v>18.100000000000001</c:v>
                </c:pt>
                <c:pt idx="1906">
                  <c:v>18.119999999999997</c:v>
                </c:pt>
                <c:pt idx="1907">
                  <c:v>18.14</c:v>
                </c:pt>
                <c:pt idx="1908">
                  <c:v>18.16</c:v>
                </c:pt>
                <c:pt idx="1909">
                  <c:v>18.18</c:v>
                </c:pt>
                <c:pt idx="1910">
                  <c:v>18.2</c:v>
                </c:pt>
                <c:pt idx="1911">
                  <c:v>18.22</c:v>
                </c:pt>
                <c:pt idx="1912">
                  <c:v>18.240000000000002</c:v>
                </c:pt>
                <c:pt idx="1913">
                  <c:v>18.259999999999991</c:v>
                </c:pt>
                <c:pt idx="1914">
                  <c:v>18.279999999999994</c:v>
                </c:pt>
                <c:pt idx="1915">
                  <c:v>18.29999999999999</c:v>
                </c:pt>
                <c:pt idx="1916">
                  <c:v>18.32</c:v>
                </c:pt>
                <c:pt idx="1917">
                  <c:v>18.34</c:v>
                </c:pt>
                <c:pt idx="1918">
                  <c:v>18.36</c:v>
                </c:pt>
                <c:pt idx="1919">
                  <c:v>18.38</c:v>
                </c:pt>
                <c:pt idx="1920">
                  <c:v>18.399999999999999</c:v>
                </c:pt>
                <c:pt idx="1921">
                  <c:v>18.420000000000002</c:v>
                </c:pt>
                <c:pt idx="1922">
                  <c:v>18.439999999999991</c:v>
                </c:pt>
                <c:pt idx="1923">
                  <c:v>18.459999999999994</c:v>
                </c:pt>
                <c:pt idx="1924">
                  <c:v>18.479999999999993</c:v>
                </c:pt>
                <c:pt idx="1925">
                  <c:v>18.5</c:v>
                </c:pt>
                <c:pt idx="1926">
                  <c:v>18.52</c:v>
                </c:pt>
                <c:pt idx="1927">
                  <c:v>18.54</c:v>
                </c:pt>
                <c:pt idx="1928">
                  <c:v>18.560000000000002</c:v>
                </c:pt>
                <c:pt idx="1929">
                  <c:v>18.579999999999991</c:v>
                </c:pt>
                <c:pt idx="1930">
                  <c:v>18.600000000000001</c:v>
                </c:pt>
                <c:pt idx="1931">
                  <c:v>18.619999999999997</c:v>
                </c:pt>
                <c:pt idx="1932">
                  <c:v>18.64</c:v>
                </c:pt>
                <c:pt idx="1933">
                  <c:v>18.66</c:v>
                </c:pt>
                <c:pt idx="1934">
                  <c:v>18.68</c:v>
                </c:pt>
                <c:pt idx="1935">
                  <c:v>18.7</c:v>
                </c:pt>
                <c:pt idx="1936">
                  <c:v>18.72</c:v>
                </c:pt>
                <c:pt idx="1937">
                  <c:v>18.740000000000002</c:v>
                </c:pt>
                <c:pt idx="1938">
                  <c:v>18.759999999999991</c:v>
                </c:pt>
                <c:pt idx="1939">
                  <c:v>18.779999999999994</c:v>
                </c:pt>
                <c:pt idx="1940">
                  <c:v>18.79999999999999</c:v>
                </c:pt>
                <c:pt idx="1941">
                  <c:v>18.82</c:v>
                </c:pt>
                <c:pt idx="1942">
                  <c:v>18.84</c:v>
                </c:pt>
                <c:pt idx="1943">
                  <c:v>18.86</c:v>
                </c:pt>
                <c:pt idx="1944">
                  <c:v>18.88</c:v>
                </c:pt>
                <c:pt idx="1945">
                  <c:v>18.899999999999999</c:v>
                </c:pt>
                <c:pt idx="1946">
                  <c:v>18.920000000000002</c:v>
                </c:pt>
                <c:pt idx="1947">
                  <c:v>18.939999999999991</c:v>
                </c:pt>
                <c:pt idx="1948">
                  <c:v>18.959999999999994</c:v>
                </c:pt>
                <c:pt idx="1949">
                  <c:v>18.979999999999993</c:v>
                </c:pt>
                <c:pt idx="1950">
                  <c:v>19</c:v>
                </c:pt>
                <c:pt idx="1951">
                  <c:v>19.02</c:v>
                </c:pt>
                <c:pt idx="1952">
                  <c:v>19.04</c:v>
                </c:pt>
                <c:pt idx="1953">
                  <c:v>19.060000000000002</c:v>
                </c:pt>
                <c:pt idx="1954">
                  <c:v>19.079999999999991</c:v>
                </c:pt>
                <c:pt idx="1955">
                  <c:v>19.100000000000001</c:v>
                </c:pt>
                <c:pt idx="1956">
                  <c:v>19.119999999999997</c:v>
                </c:pt>
                <c:pt idx="1957">
                  <c:v>19.14</c:v>
                </c:pt>
                <c:pt idx="1958">
                  <c:v>19.16</c:v>
                </c:pt>
                <c:pt idx="1959">
                  <c:v>19.18</c:v>
                </c:pt>
                <c:pt idx="1960">
                  <c:v>19.2</c:v>
                </c:pt>
                <c:pt idx="1961">
                  <c:v>19.22</c:v>
                </c:pt>
                <c:pt idx="1962">
                  <c:v>19.240000000000002</c:v>
                </c:pt>
                <c:pt idx="1963">
                  <c:v>19.259999999999991</c:v>
                </c:pt>
                <c:pt idx="1964">
                  <c:v>19.279999999999994</c:v>
                </c:pt>
                <c:pt idx="1965">
                  <c:v>19.29999999999999</c:v>
                </c:pt>
                <c:pt idx="1966">
                  <c:v>19.32</c:v>
                </c:pt>
                <c:pt idx="1967">
                  <c:v>19.34</c:v>
                </c:pt>
                <c:pt idx="1968">
                  <c:v>19.36</c:v>
                </c:pt>
                <c:pt idx="1969">
                  <c:v>19.38</c:v>
                </c:pt>
                <c:pt idx="1970">
                  <c:v>19.399999999999999</c:v>
                </c:pt>
                <c:pt idx="1971">
                  <c:v>19.420000000000002</c:v>
                </c:pt>
                <c:pt idx="1972">
                  <c:v>19.439999999999991</c:v>
                </c:pt>
                <c:pt idx="1973">
                  <c:v>19.459999999999994</c:v>
                </c:pt>
                <c:pt idx="1974">
                  <c:v>19.479999999999993</c:v>
                </c:pt>
                <c:pt idx="1975">
                  <c:v>19.5</c:v>
                </c:pt>
                <c:pt idx="1976">
                  <c:v>19.52</c:v>
                </c:pt>
                <c:pt idx="1977">
                  <c:v>19.54</c:v>
                </c:pt>
                <c:pt idx="1978">
                  <c:v>19.560000000000002</c:v>
                </c:pt>
                <c:pt idx="1979">
                  <c:v>19.579999999999991</c:v>
                </c:pt>
                <c:pt idx="1980">
                  <c:v>19.600000000000001</c:v>
                </c:pt>
                <c:pt idx="1981">
                  <c:v>19.619999999999997</c:v>
                </c:pt>
                <c:pt idx="1982">
                  <c:v>19.64</c:v>
                </c:pt>
                <c:pt idx="1983">
                  <c:v>19.66</c:v>
                </c:pt>
                <c:pt idx="1984">
                  <c:v>19.68</c:v>
                </c:pt>
                <c:pt idx="1985">
                  <c:v>19.7</c:v>
                </c:pt>
                <c:pt idx="1986">
                  <c:v>19.72</c:v>
                </c:pt>
                <c:pt idx="1987">
                  <c:v>19.740000000000002</c:v>
                </c:pt>
                <c:pt idx="1988">
                  <c:v>19.759999999999991</c:v>
                </c:pt>
                <c:pt idx="1989">
                  <c:v>19.779999999999994</c:v>
                </c:pt>
                <c:pt idx="1990">
                  <c:v>19.79999999999999</c:v>
                </c:pt>
                <c:pt idx="1991">
                  <c:v>19.82</c:v>
                </c:pt>
                <c:pt idx="1992">
                  <c:v>19.84</c:v>
                </c:pt>
                <c:pt idx="1993">
                  <c:v>19.86</c:v>
                </c:pt>
                <c:pt idx="1994">
                  <c:v>19.88</c:v>
                </c:pt>
                <c:pt idx="1995">
                  <c:v>19.899999999999999</c:v>
                </c:pt>
                <c:pt idx="1996">
                  <c:v>19.920000000000002</c:v>
                </c:pt>
                <c:pt idx="1997">
                  <c:v>19.939999999999991</c:v>
                </c:pt>
                <c:pt idx="1998">
                  <c:v>19.959999999999994</c:v>
                </c:pt>
                <c:pt idx="1999">
                  <c:v>19.979999999999993</c:v>
                </c:pt>
                <c:pt idx="2000">
                  <c:v>20</c:v>
                </c:pt>
                <c:pt idx="2001">
                  <c:v>20.02</c:v>
                </c:pt>
                <c:pt idx="2002">
                  <c:v>20.04</c:v>
                </c:pt>
                <c:pt idx="2003">
                  <c:v>20.060000000000002</c:v>
                </c:pt>
                <c:pt idx="2004">
                  <c:v>20.079999999999991</c:v>
                </c:pt>
                <c:pt idx="2005">
                  <c:v>20.100000000000001</c:v>
                </c:pt>
                <c:pt idx="2006">
                  <c:v>20.119999999999997</c:v>
                </c:pt>
                <c:pt idx="2007">
                  <c:v>20.14</c:v>
                </c:pt>
                <c:pt idx="2008">
                  <c:v>20.16</c:v>
                </c:pt>
                <c:pt idx="2009">
                  <c:v>20.18</c:v>
                </c:pt>
                <c:pt idx="2010">
                  <c:v>20.2</c:v>
                </c:pt>
                <c:pt idx="2011">
                  <c:v>20.22</c:v>
                </c:pt>
                <c:pt idx="2012">
                  <c:v>20.240000000000002</c:v>
                </c:pt>
                <c:pt idx="2013">
                  <c:v>20.259999999999991</c:v>
                </c:pt>
                <c:pt idx="2014">
                  <c:v>20.279999999999994</c:v>
                </c:pt>
                <c:pt idx="2015">
                  <c:v>20.29999999999999</c:v>
                </c:pt>
                <c:pt idx="2016">
                  <c:v>20.32</c:v>
                </c:pt>
                <c:pt idx="2017">
                  <c:v>20.34</c:v>
                </c:pt>
                <c:pt idx="2018">
                  <c:v>20.36</c:v>
                </c:pt>
                <c:pt idx="2019">
                  <c:v>20.38</c:v>
                </c:pt>
                <c:pt idx="2020">
                  <c:v>20.399999999999999</c:v>
                </c:pt>
                <c:pt idx="2021">
                  <c:v>20.420000000000002</c:v>
                </c:pt>
                <c:pt idx="2022">
                  <c:v>20.439999999999991</c:v>
                </c:pt>
                <c:pt idx="2023">
                  <c:v>20.459999999999994</c:v>
                </c:pt>
                <c:pt idx="2024">
                  <c:v>20.479999999999993</c:v>
                </c:pt>
                <c:pt idx="2025">
                  <c:v>20.5</c:v>
                </c:pt>
                <c:pt idx="2026">
                  <c:v>20.52</c:v>
                </c:pt>
                <c:pt idx="2027">
                  <c:v>20.54</c:v>
                </c:pt>
                <c:pt idx="2028">
                  <c:v>20.560000000000002</c:v>
                </c:pt>
                <c:pt idx="2029">
                  <c:v>20.58</c:v>
                </c:pt>
                <c:pt idx="2030">
                  <c:v>20.6</c:v>
                </c:pt>
                <c:pt idx="2031">
                  <c:v>20.619999999999997</c:v>
                </c:pt>
                <c:pt idx="2032">
                  <c:v>20.64</c:v>
                </c:pt>
                <c:pt idx="2033">
                  <c:v>20.66</c:v>
                </c:pt>
                <c:pt idx="2034">
                  <c:v>20.68</c:v>
                </c:pt>
                <c:pt idx="2035">
                  <c:v>20.7</c:v>
                </c:pt>
                <c:pt idx="2036">
                  <c:v>20.72</c:v>
                </c:pt>
                <c:pt idx="2037">
                  <c:v>20.740000000000002</c:v>
                </c:pt>
                <c:pt idx="2038">
                  <c:v>20.759999999999991</c:v>
                </c:pt>
                <c:pt idx="2039">
                  <c:v>20.779999999999994</c:v>
                </c:pt>
                <c:pt idx="2040">
                  <c:v>20.79999999999999</c:v>
                </c:pt>
                <c:pt idx="2041">
                  <c:v>20.82</c:v>
                </c:pt>
                <c:pt idx="2042">
                  <c:v>20.84</c:v>
                </c:pt>
                <c:pt idx="2043">
                  <c:v>20.86</c:v>
                </c:pt>
                <c:pt idx="2044">
                  <c:v>20.88</c:v>
                </c:pt>
                <c:pt idx="2045">
                  <c:v>20.9</c:v>
                </c:pt>
                <c:pt idx="2046">
                  <c:v>20.919999999999995</c:v>
                </c:pt>
                <c:pt idx="2047">
                  <c:v>20.939999999999991</c:v>
                </c:pt>
                <c:pt idx="2048">
                  <c:v>20.959999999999994</c:v>
                </c:pt>
                <c:pt idx="2049">
                  <c:v>20.979999999999993</c:v>
                </c:pt>
                <c:pt idx="2050">
                  <c:v>21</c:v>
                </c:pt>
                <c:pt idx="2051">
                  <c:v>21.02</c:v>
                </c:pt>
                <c:pt idx="2052">
                  <c:v>21.04</c:v>
                </c:pt>
                <c:pt idx="2053">
                  <c:v>21.060000000000002</c:v>
                </c:pt>
                <c:pt idx="2054">
                  <c:v>21.08</c:v>
                </c:pt>
                <c:pt idx="2055">
                  <c:v>21.1</c:v>
                </c:pt>
                <c:pt idx="2056">
                  <c:v>21.119999999999997</c:v>
                </c:pt>
                <c:pt idx="2057">
                  <c:v>21.14</c:v>
                </c:pt>
                <c:pt idx="2058">
                  <c:v>21.16</c:v>
                </c:pt>
                <c:pt idx="2059">
                  <c:v>21.18</c:v>
                </c:pt>
                <c:pt idx="2060">
                  <c:v>21.2</c:v>
                </c:pt>
                <c:pt idx="2061">
                  <c:v>21.22</c:v>
                </c:pt>
                <c:pt idx="2062">
                  <c:v>21.240000000000002</c:v>
                </c:pt>
                <c:pt idx="2063">
                  <c:v>21.259999999999991</c:v>
                </c:pt>
                <c:pt idx="2064">
                  <c:v>21.279999999999994</c:v>
                </c:pt>
                <c:pt idx="2065">
                  <c:v>21.29999999999999</c:v>
                </c:pt>
                <c:pt idx="2066">
                  <c:v>21.32</c:v>
                </c:pt>
                <c:pt idx="2067">
                  <c:v>21.34</c:v>
                </c:pt>
                <c:pt idx="2068">
                  <c:v>21.36</c:v>
                </c:pt>
                <c:pt idx="2069">
                  <c:v>21.38</c:v>
                </c:pt>
                <c:pt idx="2070">
                  <c:v>21.4</c:v>
                </c:pt>
                <c:pt idx="2071">
                  <c:v>21.419999999999995</c:v>
                </c:pt>
                <c:pt idx="2072">
                  <c:v>21.439999999999991</c:v>
                </c:pt>
                <c:pt idx="2073">
                  <c:v>21.459999999999994</c:v>
                </c:pt>
                <c:pt idx="2074">
                  <c:v>21.479999999999993</c:v>
                </c:pt>
                <c:pt idx="2075">
                  <c:v>21.5</c:v>
                </c:pt>
                <c:pt idx="2076">
                  <c:v>21.52</c:v>
                </c:pt>
                <c:pt idx="2077">
                  <c:v>21.54</c:v>
                </c:pt>
                <c:pt idx="2078">
                  <c:v>21.560000000000002</c:v>
                </c:pt>
                <c:pt idx="2079">
                  <c:v>21.58</c:v>
                </c:pt>
                <c:pt idx="2080">
                  <c:v>21.6</c:v>
                </c:pt>
                <c:pt idx="2081">
                  <c:v>21.619999999999997</c:v>
                </c:pt>
                <c:pt idx="2082">
                  <c:v>21.64</c:v>
                </c:pt>
                <c:pt idx="2083">
                  <c:v>21.66</c:v>
                </c:pt>
                <c:pt idx="2084">
                  <c:v>21.68</c:v>
                </c:pt>
                <c:pt idx="2085">
                  <c:v>21.7</c:v>
                </c:pt>
                <c:pt idx="2086">
                  <c:v>21.72</c:v>
                </c:pt>
                <c:pt idx="2087">
                  <c:v>21.740000000000002</c:v>
                </c:pt>
                <c:pt idx="2088">
                  <c:v>21.759999999999991</c:v>
                </c:pt>
                <c:pt idx="2089">
                  <c:v>21.779999999999994</c:v>
                </c:pt>
                <c:pt idx="2090">
                  <c:v>21.79999999999999</c:v>
                </c:pt>
                <c:pt idx="2091">
                  <c:v>21.82</c:v>
                </c:pt>
                <c:pt idx="2092">
                  <c:v>21.84</c:v>
                </c:pt>
                <c:pt idx="2093">
                  <c:v>21.86</c:v>
                </c:pt>
                <c:pt idx="2094">
                  <c:v>21.88</c:v>
                </c:pt>
                <c:pt idx="2095">
                  <c:v>21.9</c:v>
                </c:pt>
                <c:pt idx="2096">
                  <c:v>21.919999999999995</c:v>
                </c:pt>
                <c:pt idx="2097">
                  <c:v>21.939999999999991</c:v>
                </c:pt>
                <c:pt idx="2098">
                  <c:v>21.959999999999994</c:v>
                </c:pt>
                <c:pt idx="2099">
                  <c:v>21.979999999999993</c:v>
                </c:pt>
                <c:pt idx="2100">
                  <c:v>22</c:v>
                </c:pt>
                <c:pt idx="2101">
                  <c:v>22.02</c:v>
                </c:pt>
                <c:pt idx="2102">
                  <c:v>22.04</c:v>
                </c:pt>
                <c:pt idx="2103">
                  <c:v>22.060000000000002</c:v>
                </c:pt>
                <c:pt idx="2104">
                  <c:v>22.08</c:v>
                </c:pt>
                <c:pt idx="2105">
                  <c:v>22.1</c:v>
                </c:pt>
                <c:pt idx="2106">
                  <c:v>22.119999999999997</c:v>
                </c:pt>
                <c:pt idx="2107">
                  <c:v>22.14</c:v>
                </c:pt>
                <c:pt idx="2108">
                  <c:v>22.16</c:v>
                </c:pt>
                <c:pt idx="2109">
                  <c:v>22.18</c:v>
                </c:pt>
                <c:pt idx="2110">
                  <c:v>22.2</c:v>
                </c:pt>
                <c:pt idx="2111">
                  <c:v>22.22</c:v>
                </c:pt>
                <c:pt idx="2112">
                  <c:v>22.240000000000002</c:v>
                </c:pt>
                <c:pt idx="2113">
                  <c:v>22.259999999999991</c:v>
                </c:pt>
                <c:pt idx="2114">
                  <c:v>22.279999999999994</c:v>
                </c:pt>
                <c:pt idx="2115">
                  <c:v>22.29999999999999</c:v>
                </c:pt>
                <c:pt idx="2116">
                  <c:v>22.32</c:v>
                </c:pt>
                <c:pt idx="2117">
                  <c:v>22.34</c:v>
                </c:pt>
                <c:pt idx="2118">
                  <c:v>22.36</c:v>
                </c:pt>
                <c:pt idx="2119">
                  <c:v>22.38</c:v>
                </c:pt>
                <c:pt idx="2120">
                  <c:v>22.4</c:v>
                </c:pt>
                <c:pt idx="2121">
                  <c:v>22.419999999999995</c:v>
                </c:pt>
                <c:pt idx="2122">
                  <c:v>22.439999999999991</c:v>
                </c:pt>
                <c:pt idx="2123">
                  <c:v>22.459999999999994</c:v>
                </c:pt>
                <c:pt idx="2124">
                  <c:v>22.479999999999993</c:v>
                </c:pt>
                <c:pt idx="2125">
                  <c:v>22.5</c:v>
                </c:pt>
                <c:pt idx="2126">
                  <c:v>22.52</c:v>
                </c:pt>
                <c:pt idx="2127">
                  <c:v>22.54</c:v>
                </c:pt>
                <c:pt idx="2128">
                  <c:v>22.560000000000002</c:v>
                </c:pt>
                <c:pt idx="2129">
                  <c:v>22.58</c:v>
                </c:pt>
                <c:pt idx="2130">
                  <c:v>22.6</c:v>
                </c:pt>
                <c:pt idx="2131">
                  <c:v>22.619999999999997</c:v>
                </c:pt>
                <c:pt idx="2132">
                  <c:v>22.64</c:v>
                </c:pt>
                <c:pt idx="2133">
                  <c:v>22.66</c:v>
                </c:pt>
                <c:pt idx="2134">
                  <c:v>22.68</c:v>
                </c:pt>
                <c:pt idx="2135">
                  <c:v>22.7</c:v>
                </c:pt>
                <c:pt idx="2136">
                  <c:v>22.72</c:v>
                </c:pt>
                <c:pt idx="2137">
                  <c:v>22.740000000000002</c:v>
                </c:pt>
                <c:pt idx="2138">
                  <c:v>22.759999999999991</c:v>
                </c:pt>
                <c:pt idx="2139">
                  <c:v>22.779999999999994</c:v>
                </c:pt>
                <c:pt idx="2140">
                  <c:v>22.79999999999999</c:v>
                </c:pt>
                <c:pt idx="2141">
                  <c:v>22.82</c:v>
                </c:pt>
                <c:pt idx="2142">
                  <c:v>22.84</c:v>
                </c:pt>
                <c:pt idx="2143">
                  <c:v>22.86</c:v>
                </c:pt>
                <c:pt idx="2144">
                  <c:v>22.88</c:v>
                </c:pt>
                <c:pt idx="2145">
                  <c:v>22.9</c:v>
                </c:pt>
                <c:pt idx="2146">
                  <c:v>22.919999999999995</c:v>
                </c:pt>
                <c:pt idx="2147">
                  <c:v>22.939999999999991</c:v>
                </c:pt>
                <c:pt idx="2148">
                  <c:v>22.959999999999994</c:v>
                </c:pt>
                <c:pt idx="2149">
                  <c:v>22.979999999999993</c:v>
                </c:pt>
                <c:pt idx="2150">
                  <c:v>23</c:v>
                </c:pt>
                <c:pt idx="2151">
                  <c:v>23.02</c:v>
                </c:pt>
                <c:pt idx="2152">
                  <c:v>23.04</c:v>
                </c:pt>
                <c:pt idx="2153">
                  <c:v>23.060000000000002</c:v>
                </c:pt>
                <c:pt idx="2154">
                  <c:v>23.08</c:v>
                </c:pt>
                <c:pt idx="2155">
                  <c:v>23.1</c:v>
                </c:pt>
                <c:pt idx="2156">
                  <c:v>23.119999999999997</c:v>
                </c:pt>
                <c:pt idx="2157">
                  <c:v>23.14</c:v>
                </c:pt>
                <c:pt idx="2158">
                  <c:v>23.16</c:v>
                </c:pt>
                <c:pt idx="2159">
                  <c:v>23.18</c:v>
                </c:pt>
                <c:pt idx="2160">
                  <c:v>23.2</c:v>
                </c:pt>
                <c:pt idx="2161">
                  <c:v>23.22</c:v>
                </c:pt>
                <c:pt idx="2162">
                  <c:v>23.240000000000002</c:v>
                </c:pt>
                <c:pt idx="2163">
                  <c:v>23.259999999999991</c:v>
                </c:pt>
                <c:pt idx="2164">
                  <c:v>23.279999999999994</c:v>
                </c:pt>
                <c:pt idx="2165">
                  <c:v>23.29999999999999</c:v>
                </c:pt>
                <c:pt idx="2166">
                  <c:v>23.32</c:v>
                </c:pt>
                <c:pt idx="2167">
                  <c:v>23.34</c:v>
                </c:pt>
                <c:pt idx="2168">
                  <c:v>23.36</c:v>
                </c:pt>
                <c:pt idx="2169">
                  <c:v>23.38</c:v>
                </c:pt>
                <c:pt idx="2170">
                  <c:v>23.4</c:v>
                </c:pt>
                <c:pt idx="2171">
                  <c:v>23.419999999999995</c:v>
                </c:pt>
                <c:pt idx="2172">
                  <c:v>23.439999999999991</c:v>
                </c:pt>
                <c:pt idx="2173">
                  <c:v>23.459999999999994</c:v>
                </c:pt>
                <c:pt idx="2174">
                  <c:v>23.479999999999993</c:v>
                </c:pt>
                <c:pt idx="2175">
                  <c:v>23.5</c:v>
                </c:pt>
                <c:pt idx="2176">
                  <c:v>23.52</c:v>
                </c:pt>
                <c:pt idx="2177">
                  <c:v>23.54</c:v>
                </c:pt>
                <c:pt idx="2178">
                  <c:v>23.560000000000002</c:v>
                </c:pt>
                <c:pt idx="2179">
                  <c:v>23.58</c:v>
                </c:pt>
                <c:pt idx="2180">
                  <c:v>23.6</c:v>
                </c:pt>
                <c:pt idx="2181">
                  <c:v>23.619999999999997</c:v>
                </c:pt>
                <c:pt idx="2182">
                  <c:v>23.64</c:v>
                </c:pt>
                <c:pt idx="2183">
                  <c:v>23.66</c:v>
                </c:pt>
                <c:pt idx="2184">
                  <c:v>23.68</c:v>
                </c:pt>
                <c:pt idx="2185">
                  <c:v>23.7</c:v>
                </c:pt>
                <c:pt idx="2186">
                  <c:v>23.72</c:v>
                </c:pt>
                <c:pt idx="2187">
                  <c:v>23.740000000000002</c:v>
                </c:pt>
                <c:pt idx="2188">
                  <c:v>23.759999999999991</c:v>
                </c:pt>
                <c:pt idx="2189">
                  <c:v>23.779999999999994</c:v>
                </c:pt>
                <c:pt idx="2190">
                  <c:v>23.8</c:v>
                </c:pt>
                <c:pt idx="2191">
                  <c:v>23.82</c:v>
                </c:pt>
                <c:pt idx="2192">
                  <c:v>23.84</c:v>
                </c:pt>
                <c:pt idx="2193">
                  <c:v>23.86</c:v>
                </c:pt>
                <c:pt idx="2194">
                  <c:v>23.88</c:v>
                </c:pt>
                <c:pt idx="2195">
                  <c:v>23.9</c:v>
                </c:pt>
                <c:pt idx="2196">
                  <c:v>23.919999999999995</c:v>
                </c:pt>
                <c:pt idx="2197">
                  <c:v>23.939999999999991</c:v>
                </c:pt>
                <c:pt idx="2198">
                  <c:v>23.959999999999994</c:v>
                </c:pt>
                <c:pt idx="2199">
                  <c:v>23.979999999999993</c:v>
                </c:pt>
                <c:pt idx="2200">
                  <c:v>24</c:v>
                </c:pt>
                <c:pt idx="2201">
                  <c:v>24.02</c:v>
                </c:pt>
                <c:pt idx="2202">
                  <c:v>24.04</c:v>
                </c:pt>
                <c:pt idx="2203">
                  <c:v>24.06</c:v>
                </c:pt>
                <c:pt idx="2204">
                  <c:v>24.08</c:v>
                </c:pt>
                <c:pt idx="2205">
                  <c:v>24.1</c:v>
                </c:pt>
                <c:pt idx="2206">
                  <c:v>24.12</c:v>
                </c:pt>
                <c:pt idx="2207">
                  <c:v>24.14</c:v>
                </c:pt>
                <c:pt idx="2208">
                  <c:v>24.16</c:v>
                </c:pt>
                <c:pt idx="2209">
                  <c:v>24.18</c:v>
                </c:pt>
                <c:pt idx="2210">
                  <c:v>24.2</c:v>
                </c:pt>
                <c:pt idx="2211">
                  <c:v>24.22</c:v>
                </c:pt>
                <c:pt idx="2212">
                  <c:v>24.240000000000002</c:v>
                </c:pt>
                <c:pt idx="2213">
                  <c:v>24.259999999999991</c:v>
                </c:pt>
                <c:pt idx="2214">
                  <c:v>24.279999999999994</c:v>
                </c:pt>
                <c:pt idx="2215">
                  <c:v>24.3</c:v>
                </c:pt>
                <c:pt idx="2216">
                  <c:v>24.32</c:v>
                </c:pt>
                <c:pt idx="2217">
                  <c:v>24.34</c:v>
                </c:pt>
                <c:pt idx="2218">
                  <c:v>24.36</c:v>
                </c:pt>
                <c:pt idx="2219">
                  <c:v>24.38</c:v>
                </c:pt>
                <c:pt idx="2220">
                  <c:v>24.4</c:v>
                </c:pt>
                <c:pt idx="2221">
                  <c:v>24.419999999999995</c:v>
                </c:pt>
                <c:pt idx="2222">
                  <c:v>24.439999999999991</c:v>
                </c:pt>
                <c:pt idx="2223">
                  <c:v>24.459999999999994</c:v>
                </c:pt>
                <c:pt idx="2224">
                  <c:v>24.479999999999993</c:v>
                </c:pt>
                <c:pt idx="2225">
                  <c:v>24.5</c:v>
                </c:pt>
                <c:pt idx="2226">
                  <c:v>24.52</c:v>
                </c:pt>
                <c:pt idx="2227">
                  <c:v>24.54</c:v>
                </c:pt>
                <c:pt idx="2228">
                  <c:v>24.56</c:v>
                </c:pt>
                <c:pt idx="2229">
                  <c:v>24.58</c:v>
                </c:pt>
                <c:pt idx="2230">
                  <c:v>24.6</c:v>
                </c:pt>
                <c:pt idx="2231">
                  <c:v>24.62</c:v>
                </c:pt>
                <c:pt idx="2232">
                  <c:v>24.64</c:v>
                </c:pt>
                <c:pt idx="2233">
                  <c:v>24.66</c:v>
                </c:pt>
                <c:pt idx="2234">
                  <c:v>24.68</c:v>
                </c:pt>
                <c:pt idx="2235">
                  <c:v>24.7</c:v>
                </c:pt>
                <c:pt idx="2236">
                  <c:v>24.72</c:v>
                </c:pt>
                <c:pt idx="2237">
                  <c:v>24.740000000000002</c:v>
                </c:pt>
                <c:pt idx="2238">
                  <c:v>24.759999999999991</c:v>
                </c:pt>
                <c:pt idx="2239">
                  <c:v>24.779999999999994</c:v>
                </c:pt>
                <c:pt idx="2240">
                  <c:v>24.8</c:v>
                </c:pt>
                <c:pt idx="2241">
                  <c:v>24.82</c:v>
                </c:pt>
                <c:pt idx="2242">
                  <c:v>24.84</c:v>
                </c:pt>
                <c:pt idx="2243">
                  <c:v>24.86</c:v>
                </c:pt>
                <c:pt idx="2244">
                  <c:v>24.88</c:v>
                </c:pt>
                <c:pt idx="2245">
                  <c:v>24.9</c:v>
                </c:pt>
                <c:pt idx="2246">
                  <c:v>24.919999999999995</c:v>
                </c:pt>
                <c:pt idx="2247">
                  <c:v>24.939999999999991</c:v>
                </c:pt>
                <c:pt idx="2248">
                  <c:v>24.959999999999994</c:v>
                </c:pt>
                <c:pt idx="2249">
                  <c:v>24.979999999999993</c:v>
                </c:pt>
                <c:pt idx="2250">
                  <c:v>25</c:v>
                </c:pt>
                <c:pt idx="2251">
                  <c:v>25.02</c:v>
                </c:pt>
                <c:pt idx="2252">
                  <c:v>25.04</c:v>
                </c:pt>
                <c:pt idx="2253">
                  <c:v>25.06</c:v>
                </c:pt>
                <c:pt idx="2254">
                  <c:v>25.08</c:v>
                </c:pt>
                <c:pt idx="2255">
                  <c:v>25.1</c:v>
                </c:pt>
                <c:pt idx="2256">
                  <c:v>25.12</c:v>
                </c:pt>
                <c:pt idx="2257">
                  <c:v>25.14</c:v>
                </c:pt>
                <c:pt idx="2258">
                  <c:v>25.16</c:v>
                </c:pt>
                <c:pt idx="2259">
                  <c:v>25.18</c:v>
                </c:pt>
                <c:pt idx="2260">
                  <c:v>25.2</c:v>
                </c:pt>
                <c:pt idx="2261">
                  <c:v>25.22</c:v>
                </c:pt>
                <c:pt idx="2262">
                  <c:v>25.240000000000002</c:v>
                </c:pt>
                <c:pt idx="2263">
                  <c:v>25.259999999999991</c:v>
                </c:pt>
                <c:pt idx="2264">
                  <c:v>25.279999999999994</c:v>
                </c:pt>
                <c:pt idx="2265">
                  <c:v>25.3</c:v>
                </c:pt>
                <c:pt idx="2266">
                  <c:v>25.32</c:v>
                </c:pt>
                <c:pt idx="2267">
                  <c:v>25.34</c:v>
                </c:pt>
                <c:pt idx="2268">
                  <c:v>25.36</c:v>
                </c:pt>
                <c:pt idx="2269">
                  <c:v>25.38</c:v>
                </c:pt>
                <c:pt idx="2270">
                  <c:v>25.4</c:v>
                </c:pt>
                <c:pt idx="2271">
                  <c:v>25.419999999999995</c:v>
                </c:pt>
                <c:pt idx="2272">
                  <c:v>25.439999999999991</c:v>
                </c:pt>
                <c:pt idx="2273">
                  <c:v>25.459999999999994</c:v>
                </c:pt>
                <c:pt idx="2274">
                  <c:v>25.479999999999993</c:v>
                </c:pt>
                <c:pt idx="2275">
                  <c:v>25.5</c:v>
                </c:pt>
                <c:pt idx="2276">
                  <c:v>25.52</c:v>
                </c:pt>
                <c:pt idx="2277">
                  <c:v>25.54</c:v>
                </c:pt>
                <c:pt idx="2278">
                  <c:v>25.56</c:v>
                </c:pt>
                <c:pt idx="2279">
                  <c:v>25.58</c:v>
                </c:pt>
                <c:pt idx="2280">
                  <c:v>25.6</c:v>
                </c:pt>
                <c:pt idx="2281">
                  <c:v>25.62</c:v>
                </c:pt>
                <c:pt idx="2282">
                  <c:v>25.64</c:v>
                </c:pt>
                <c:pt idx="2283">
                  <c:v>25.66</c:v>
                </c:pt>
                <c:pt idx="2284">
                  <c:v>25.68</c:v>
                </c:pt>
                <c:pt idx="2285">
                  <c:v>25.7</c:v>
                </c:pt>
                <c:pt idx="2286">
                  <c:v>25.72</c:v>
                </c:pt>
                <c:pt idx="2287">
                  <c:v>25.740000000000002</c:v>
                </c:pt>
                <c:pt idx="2288">
                  <c:v>25.759999999999991</c:v>
                </c:pt>
                <c:pt idx="2289">
                  <c:v>25.779999999999994</c:v>
                </c:pt>
                <c:pt idx="2290">
                  <c:v>25.8</c:v>
                </c:pt>
                <c:pt idx="2291">
                  <c:v>25.82</c:v>
                </c:pt>
                <c:pt idx="2292">
                  <c:v>25.84</c:v>
                </c:pt>
                <c:pt idx="2293">
                  <c:v>25.86</c:v>
                </c:pt>
                <c:pt idx="2294">
                  <c:v>25.88</c:v>
                </c:pt>
                <c:pt idx="2295">
                  <c:v>25.9</c:v>
                </c:pt>
                <c:pt idx="2296">
                  <c:v>25.919999999999995</c:v>
                </c:pt>
                <c:pt idx="2297">
                  <c:v>25.939999999999991</c:v>
                </c:pt>
                <c:pt idx="2298">
                  <c:v>25.959999999999994</c:v>
                </c:pt>
                <c:pt idx="2299">
                  <c:v>25.979999999999993</c:v>
                </c:pt>
                <c:pt idx="2300">
                  <c:v>26</c:v>
                </c:pt>
                <c:pt idx="2301">
                  <c:v>26.02</c:v>
                </c:pt>
                <c:pt idx="2302">
                  <c:v>26.04</c:v>
                </c:pt>
                <c:pt idx="2303">
                  <c:v>26.06</c:v>
                </c:pt>
                <c:pt idx="2304">
                  <c:v>26.08</c:v>
                </c:pt>
                <c:pt idx="2305">
                  <c:v>26.1</c:v>
                </c:pt>
                <c:pt idx="2306">
                  <c:v>26.12</c:v>
                </c:pt>
                <c:pt idx="2307">
                  <c:v>26.14</c:v>
                </c:pt>
                <c:pt idx="2308">
                  <c:v>26.16</c:v>
                </c:pt>
                <c:pt idx="2309">
                  <c:v>26.18</c:v>
                </c:pt>
                <c:pt idx="2310">
                  <c:v>26.2</c:v>
                </c:pt>
                <c:pt idx="2311">
                  <c:v>26.22</c:v>
                </c:pt>
                <c:pt idx="2312">
                  <c:v>26.240000000000002</c:v>
                </c:pt>
                <c:pt idx="2313">
                  <c:v>26.259999999999991</c:v>
                </c:pt>
                <c:pt idx="2314">
                  <c:v>26.279999999999994</c:v>
                </c:pt>
                <c:pt idx="2315">
                  <c:v>26.3</c:v>
                </c:pt>
                <c:pt idx="2316">
                  <c:v>26.32</c:v>
                </c:pt>
                <c:pt idx="2317">
                  <c:v>26.34</c:v>
                </c:pt>
                <c:pt idx="2318">
                  <c:v>26.36</c:v>
                </c:pt>
                <c:pt idx="2319">
                  <c:v>26.38</c:v>
                </c:pt>
                <c:pt idx="2320">
                  <c:v>26.4</c:v>
                </c:pt>
                <c:pt idx="2321">
                  <c:v>26.419999999999995</c:v>
                </c:pt>
                <c:pt idx="2322">
                  <c:v>26.439999999999991</c:v>
                </c:pt>
                <c:pt idx="2323">
                  <c:v>26.459999999999994</c:v>
                </c:pt>
                <c:pt idx="2324">
                  <c:v>26.479999999999993</c:v>
                </c:pt>
                <c:pt idx="2325">
                  <c:v>26.5</c:v>
                </c:pt>
                <c:pt idx="2326">
                  <c:v>26.52</c:v>
                </c:pt>
                <c:pt idx="2327">
                  <c:v>26.54</c:v>
                </c:pt>
                <c:pt idx="2328">
                  <c:v>26.56</c:v>
                </c:pt>
                <c:pt idx="2329">
                  <c:v>26.58</c:v>
                </c:pt>
                <c:pt idx="2330">
                  <c:v>26.6</c:v>
                </c:pt>
                <c:pt idx="2331">
                  <c:v>26.62</c:v>
                </c:pt>
                <c:pt idx="2332">
                  <c:v>26.64</c:v>
                </c:pt>
                <c:pt idx="2333">
                  <c:v>26.66</c:v>
                </c:pt>
                <c:pt idx="2334">
                  <c:v>26.68</c:v>
                </c:pt>
                <c:pt idx="2335">
                  <c:v>26.7</c:v>
                </c:pt>
                <c:pt idx="2336">
                  <c:v>26.72</c:v>
                </c:pt>
                <c:pt idx="2337">
                  <c:v>26.740000000000002</c:v>
                </c:pt>
                <c:pt idx="2338">
                  <c:v>26.759999999999991</c:v>
                </c:pt>
                <c:pt idx="2339">
                  <c:v>26.779999999999994</c:v>
                </c:pt>
                <c:pt idx="2340">
                  <c:v>26.8</c:v>
                </c:pt>
                <c:pt idx="2341">
                  <c:v>26.82</c:v>
                </c:pt>
                <c:pt idx="2342">
                  <c:v>26.84</c:v>
                </c:pt>
                <c:pt idx="2343">
                  <c:v>26.86</c:v>
                </c:pt>
                <c:pt idx="2344">
                  <c:v>26.88</c:v>
                </c:pt>
                <c:pt idx="2345">
                  <c:v>26.9</c:v>
                </c:pt>
                <c:pt idx="2346">
                  <c:v>26.919999999999995</c:v>
                </c:pt>
                <c:pt idx="2347">
                  <c:v>26.939999999999991</c:v>
                </c:pt>
                <c:pt idx="2348">
                  <c:v>26.959999999999994</c:v>
                </c:pt>
                <c:pt idx="2349">
                  <c:v>26.979999999999993</c:v>
                </c:pt>
                <c:pt idx="2350">
                  <c:v>27</c:v>
                </c:pt>
                <c:pt idx="2351">
                  <c:v>27.02</c:v>
                </c:pt>
                <c:pt idx="2352">
                  <c:v>27.04</c:v>
                </c:pt>
                <c:pt idx="2353">
                  <c:v>27.06</c:v>
                </c:pt>
                <c:pt idx="2354">
                  <c:v>27.08</c:v>
                </c:pt>
                <c:pt idx="2355">
                  <c:v>27.1</c:v>
                </c:pt>
                <c:pt idx="2356">
                  <c:v>27.12</c:v>
                </c:pt>
                <c:pt idx="2357">
                  <c:v>27.14</c:v>
                </c:pt>
                <c:pt idx="2358">
                  <c:v>27.16</c:v>
                </c:pt>
                <c:pt idx="2359">
                  <c:v>27.18</c:v>
                </c:pt>
                <c:pt idx="2360">
                  <c:v>27.2</c:v>
                </c:pt>
                <c:pt idx="2361">
                  <c:v>27.22</c:v>
                </c:pt>
                <c:pt idx="2362">
                  <c:v>27.240000000000002</c:v>
                </c:pt>
                <c:pt idx="2363">
                  <c:v>27.259999999999991</c:v>
                </c:pt>
                <c:pt idx="2364">
                  <c:v>27.279999999999994</c:v>
                </c:pt>
                <c:pt idx="2365">
                  <c:v>27.3</c:v>
                </c:pt>
                <c:pt idx="2366">
                  <c:v>27.32</c:v>
                </c:pt>
                <c:pt idx="2367">
                  <c:v>27.34</c:v>
                </c:pt>
                <c:pt idx="2368">
                  <c:v>27.36</c:v>
                </c:pt>
                <c:pt idx="2369">
                  <c:v>27.38</c:v>
                </c:pt>
                <c:pt idx="2370">
                  <c:v>27.4</c:v>
                </c:pt>
                <c:pt idx="2371">
                  <c:v>27.419999999999995</c:v>
                </c:pt>
                <c:pt idx="2372">
                  <c:v>27.439999999999991</c:v>
                </c:pt>
                <c:pt idx="2373">
                  <c:v>27.459999999999994</c:v>
                </c:pt>
                <c:pt idx="2374">
                  <c:v>27.479999999999993</c:v>
                </c:pt>
                <c:pt idx="2375">
                  <c:v>27.5</c:v>
                </c:pt>
                <c:pt idx="2376">
                  <c:v>27.52</c:v>
                </c:pt>
                <c:pt idx="2377">
                  <c:v>27.54</c:v>
                </c:pt>
                <c:pt idx="2378">
                  <c:v>27.56</c:v>
                </c:pt>
                <c:pt idx="2379">
                  <c:v>27.58</c:v>
                </c:pt>
                <c:pt idx="2380">
                  <c:v>27.6</c:v>
                </c:pt>
                <c:pt idx="2381">
                  <c:v>27.62</c:v>
                </c:pt>
                <c:pt idx="2382">
                  <c:v>27.64</c:v>
                </c:pt>
                <c:pt idx="2383">
                  <c:v>27.66</c:v>
                </c:pt>
                <c:pt idx="2384">
                  <c:v>27.68</c:v>
                </c:pt>
                <c:pt idx="2385">
                  <c:v>27.7</c:v>
                </c:pt>
                <c:pt idx="2386">
                  <c:v>27.72</c:v>
                </c:pt>
                <c:pt idx="2387">
                  <c:v>27.740000000000002</c:v>
                </c:pt>
                <c:pt idx="2388">
                  <c:v>27.759999999999991</c:v>
                </c:pt>
                <c:pt idx="2389">
                  <c:v>27.779999999999994</c:v>
                </c:pt>
                <c:pt idx="2390">
                  <c:v>27.8</c:v>
                </c:pt>
                <c:pt idx="2391">
                  <c:v>27.82</c:v>
                </c:pt>
                <c:pt idx="2392">
                  <c:v>27.84</c:v>
                </c:pt>
                <c:pt idx="2393">
                  <c:v>27.86</c:v>
                </c:pt>
                <c:pt idx="2394">
                  <c:v>27.88</c:v>
                </c:pt>
                <c:pt idx="2395">
                  <c:v>27.9</c:v>
                </c:pt>
                <c:pt idx="2396">
                  <c:v>27.919999999999995</c:v>
                </c:pt>
                <c:pt idx="2397">
                  <c:v>27.939999999999991</c:v>
                </c:pt>
                <c:pt idx="2398">
                  <c:v>27.959999999999994</c:v>
                </c:pt>
                <c:pt idx="2399">
                  <c:v>27.979999999999993</c:v>
                </c:pt>
                <c:pt idx="2400">
                  <c:v>28</c:v>
                </c:pt>
                <c:pt idx="2401">
                  <c:v>28.02</c:v>
                </c:pt>
                <c:pt idx="2402">
                  <c:v>28.04</c:v>
                </c:pt>
                <c:pt idx="2403">
                  <c:v>28.06</c:v>
                </c:pt>
                <c:pt idx="2404">
                  <c:v>28.08</c:v>
                </c:pt>
                <c:pt idx="2405">
                  <c:v>28.1</c:v>
                </c:pt>
                <c:pt idx="2406">
                  <c:v>28.12</c:v>
                </c:pt>
                <c:pt idx="2407">
                  <c:v>28.14</c:v>
                </c:pt>
                <c:pt idx="2408">
                  <c:v>28.16</c:v>
                </c:pt>
                <c:pt idx="2409">
                  <c:v>28.18</c:v>
                </c:pt>
                <c:pt idx="2410">
                  <c:v>28.2</c:v>
                </c:pt>
                <c:pt idx="2411">
                  <c:v>28.22</c:v>
                </c:pt>
                <c:pt idx="2412">
                  <c:v>28.24</c:v>
                </c:pt>
                <c:pt idx="2413">
                  <c:v>28.259999999999991</c:v>
                </c:pt>
                <c:pt idx="2414">
                  <c:v>28.279999999999994</c:v>
                </c:pt>
                <c:pt idx="2415">
                  <c:v>28.3</c:v>
                </c:pt>
                <c:pt idx="2416">
                  <c:v>28.32</c:v>
                </c:pt>
                <c:pt idx="2417">
                  <c:v>28.34</c:v>
                </c:pt>
                <c:pt idx="2418">
                  <c:v>28.36</c:v>
                </c:pt>
                <c:pt idx="2419">
                  <c:v>28.38</c:v>
                </c:pt>
                <c:pt idx="2420">
                  <c:v>28.4</c:v>
                </c:pt>
                <c:pt idx="2421">
                  <c:v>28.419999999999995</c:v>
                </c:pt>
                <c:pt idx="2422">
                  <c:v>28.439999999999994</c:v>
                </c:pt>
                <c:pt idx="2423">
                  <c:v>28.459999999999994</c:v>
                </c:pt>
                <c:pt idx="2424">
                  <c:v>28.479999999999993</c:v>
                </c:pt>
                <c:pt idx="2425">
                  <c:v>28.5</c:v>
                </c:pt>
                <c:pt idx="2426">
                  <c:v>28.52</c:v>
                </c:pt>
                <c:pt idx="2427">
                  <c:v>28.54</c:v>
                </c:pt>
                <c:pt idx="2428">
                  <c:v>28.56</c:v>
                </c:pt>
                <c:pt idx="2429">
                  <c:v>28.58</c:v>
                </c:pt>
                <c:pt idx="2430">
                  <c:v>28.6</c:v>
                </c:pt>
                <c:pt idx="2431">
                  <c:v>28.62</c:v>
                </c:pt>
                <c:pt idx="2432">
                  <c:v>28.64</c:v>
                </c:pt>
                <c:pt idx="2433">
                  <c:v>28.66</c:v>
                </c:pt>
                <c:pt idx="2434">
                  <c:v>28.68</c:v>
                </c:pt>
                <c:pt idx="2435">
                  <c:v>28.7</c:v>
                </c:pt>
                <c:pt idx="2436">
                  <c:v>28.72</c:v>
                </c:pt>
                <c:pt idx="2437">
                  <c:v>28.74</c:v>
                </c:pt>
                <c:pt idx="2438">
                  <c:v>28.759999999999991</c:v>
                </c:pt>
                <c:pt idx="2439">
                  <c:v>28.779999999999994</c:v>
                </c:pt>
                <c:pt idx="2440">
                  <c:v>28.8</c:v>
                </c:pt>
                <c:pt idx="2441">
                  <c:v>28.82</c:v>
                </c:pt>
                <c:pt idx="2442">
                  <c:v>28.84</c:v>
                </c:pt>
                <c:pt idx="2443">
                  <c:v>28.86</c:v>
                </c:pt>
                <c:pt idx="2444">
                  <c:v>28.88</c:v>
                </c:pt>
                <c:pt idx="2445">
                  <c:v>28.9</c:v>
                </c:pt>
                <c:pt idx="2446">
                  <c:v>28.919999999999995</c:v>
                </c:pt>
                <c:pt idx="2447">
                  <c:v>28.939999999999994</c:v>
                </c:pt>
                <c:pt idx="2448">
                  <c:v>28.959999999999994</c:v>
                </c:pt>
                <c:pt idx="2449">
                  <c:v>28.979999999999993</c:v>
                </c:pt>
                <c:pt idx="2450">
                  <c:v>29</c:v>
                </c:pt>
                <c:pt idx="2451">
                  <c:v>29.02</c:v>
                </c:pt>
                <c:pt idx="2452">
                  <c:v>29.04</c:v>
                </c:pt>
                <c:pt idx="2453">
                  <c:v>29.06</c:v>
                </c:pt>
                <c:pt idx="2454">
                  <c:v>29.08</c:v>
                </c:pt>
                <c:pt idx="2455">
                  <c:v>29.1</c:v>
                </c:pt>
                <c:pt idx="2456">
                  <c:v>29.12</c:v>
                </c:pt>
                <c:pt idx="2457">
                  <c:v>29.14</c:v>
                </c:pt>
                <c:pt idx="2458">
                  <c:v>29.16</c:v>
                </c:pt>
                <c:pt idx="2459">
                  <c:v>29.18</c:v>
                </c:pt>
                <c:pt idx="2460">
                  <c:v>29.2</c:v>
                </c:pt>
                <c:pt idx="2461">
                  <c:v>29.22</c:v>
                </c:pt>
                <c:pt idx="2462">
                  <c:v>29.24</c:v>
                </c:pt>
                <c:pt idx="2463">
                  <c:v>29.259999999999991</c:v>
                </c:pt>
                <c:pt idx="2464">
                  <c:v>29.279999999999994</c:v>
                </c:pt>
                <c:pt idx="2465">
                  <c:v>29.3</c:v>
                </c:pt>
                <c:pt idx="2466">
                  <c:v>29.32</c:v>
                </c:pt>
                <c:pt idx="2467">
                  <c:v>29.34</c:v>
                </c:pt>
                <c:pt idx="2468">
                  <c:v>29.36</c:v>
                </c:pt>
                <c:pt idx="2469">
                  <c:v>29.38</c:v>
                </c:pt>
                <c:pt idx="2470">
                  <c:v>29.4</c:v>
                </c:pt>
                <c:pt idx="2471">
                  <c:v>29.419999999999995</c:v>
                </c:pt>
                <c:pt idx="2472">
                  <c:v>29.439999999999994</c:v>
                </c:pt>
                <c:pt idx="2473">
                  <c:v>29.459999999999994</c:v>
                </c:pt>
                <c:pt idx="2474">
                  <c:v>29.479999999999993</c:v>
                </c:pt>
                <c:pt idx="2475">
                  <c:v>29.5</c:v>
                </c:pt>
                <c:pt idx="2476">
                  <c:v>29.52</c:v>
                </c:pt>
                <c:pt idx="2477">
                  <c:v>29.54</c:v>
                </c:pt>
                <c:pt idx="2478">
                  <c:v>29.56</c:v>
                </c:pt>
                <c:pt idx="2479">
                  <c:v>29.58</c:v>
                </c:pt>
                <c:pt idx="2480">
                  <c:v>29.6</c:v>
                </c:pt>
                <c:pt idx="2481">
                  <c:v>29.62</c:v>
                </c:pt>
                <c:pt idx="2482">
                  <c:v>29.64</c:v>
                </c:pt>
                <c:pt idx="2483">
                  <c:v>29.66</c:v>
                </c:pt>
                <c:pt idx="2484">
                  <c:v>29.68</c:v>
                </c:pt>
                <c:pt idx="2485">
                  <c:v>29.7</c:v>
                </c:pt>
                <c:pt idx="2486">
                  <c:v>29.72</c:v>
                </c:pt>
                <c:pt idx="2487">
                  <c:v>29.74</c:v>
                </c:pt>
                <c:pt idx="2488">
                  <c:v>29.759999999999991</c:v>
                </c:pt>
                <c:pt idx="2489">
                  <c:v>29.779999999999994</c:v>
                </c:pt>
                <c:pt idx="2490">
                  <c:v>29.8</c:v>
                </c:pt>
                <c:pt idx="2491">
                  <c:v>29.82</c:v>
                </c:pt>
                <c:pt idx="2492">
                  <c:v>29.84</c:v>
                </c:pt>
                <c:pt idx="2493">
                  <c:v>29.86</c:v>
                </c:pt>
                <c:pt idx="2494">
                  <c:v>29.88</c:v>
                </c:pt>
                <c:pt idx="2495">
                  <c:v>29.9</c:v>
                </c:pt>
                <c:pt idx="2496">
                  <c:v>29.919999999999995</c:v>
                </c:pt>
                <c:pt idx="2497">
                  <c:v>29.939999999999994</c:v>
                </c:pt>
                <c:pt idx="2498">
                  <c:v>29.959999999999994</c:v>
                </c:pt>
                <c:pt idx="2499">
                  <c:v>29.979999999999993</c:v>
                </c:pt>
                <c:pt idx="2500">
                  <c:v>30</c:v>
                </c:pt>
                <c:pt idx="2501">
                  <c:v>30.02</c:v>
                </c:pt>
                <c:pt idx="2502">
                  <c:v>30.04</c:v>
                </c:pt>
                <c:pt idx="2503">
                  <c:v>30.06</c:v>
                </c:pt>
                <c:pt idx="2504">
                  <c:v>30.08</c:v>
                </c:pt>
                <c:pt idx="2505">
                  <c:v>30.1</c:v>
                </c:pt>
                <c:pt idx="2506">
                  <c:v>30.12</c:v>
                </c:pt>
                <c:pt idx="2507">
                  <c:v>30.14</c:v>
                </c:pt>
                <c:pt idx="2508">
                  <c:v>30.16</c:v>
                </c:pt>
                <c:pt idx="2509">
                  <c:v>30.18</c:v>
                </c:pt>
                <c:pt idx="2510">
                  <c:v>30.2</c:v>
                </c:pt>
                <c:pt idx="2511">
                  <c:v>30.22</c:v>
                </c:pt>
                <c:pt idx="2512">
                  <c:v>30.24</c:v>
                </c:pt>
                <c:pt idx="2513">
                  <c:v>30.259999999999994</c:v>
                </c:pt>
                <c:pt idx="2514">
                  <c:v>30.279999999999994</c:v>
                </c:pt>
                <c:pt idx="2515">
                  <c:v>30.3</c:v>
                </c:pt>
                <c:pt idx="2516">
                  <c:v>30.32</c:v>
                </c:pt>
                <c:pt idx="2517">
                  <c:v>30.34</c:v>
                </c:pt>
                <c:pt idx="2518">
                  <c:v>30.36</c:v>
                </c:pt>
                <c:pt idx="2519">
                  <c:v>30.38</c:v>
                </c:pt>
                <c:pt idx="2520">
                  <c:v>30.4</c:v>
                </c:pt>
                <c:pt idx="2521">
                  <c:v>30.419999999999995</c:v>
                </c:pt>
                <c:pt idx="2522">
                  <c:v>30.439999999999994</c:v>
                </c:pt>
                <c:pt idx="2523">
                  <c:v>30.459999999999994</c:v>
                </c:pt>
                <c:pt idx="2524">
                  <c:v>30.479999999999993</c:v>
                </c:pt>
                <c:pt idx="2525">
                  <c:v>30.5</c:v>
                </c:pt>
                <c:pt idx="2526">
                  <c:v>30.52</c:v>
                </c:pt>
                <c:pt idx="2527">
                  <c:v>30.54</c:v>
                </c:pt>
                <c:pt idx="2528">
                  <c:v>30.56</c:v>
                </c:pt>
                <c:pt idx="2529">
                  <c:v>30.58</c:v>
                </c:pt>
                <c:pt idx="2530">
                  <c:v>30.6</c:v>
                </c:pt>
                <c:pt idx="2531">
                  <c:v>30.62</c:v>
                </c:pt>
                <c:pt idx="2532">
                  <c:v>30.64</c:v>
                </c:pt>
                <c:pt idx="2533">
                  <c:v>30.66</c:v>
                </c:pt>
                <c:pt idx="2534">
                  <c:v>30.68</c:v>
                </c:pt>
                <c:pt idx="2535">
                  <c:v>30.7</c:v>
                </c:pt>
                <c:pt idx="2536">
                  <c:v>30.72</c:v>
                </c:pt>
                <c:pt idx="2537">
                  <c:v>30.74</c:v>
                </c:pt>
                <c:pt idx="2538">
                  <c:v>30.759999999999994</c:v>
                </c:pt>
                <c:pt idx="2539">
                  <c:v>30.779999999999994</c:v>
                </c:pt>
                <c:pt idx="2540">
                  <c:v>30.8</c:v>
                </c:pt>
                <c:pt idx="2541">
                  <c:v>30.82</c:v>
                </c:pt>
                <c:pt idx="2542">
                  <c:v>30.84</c:v>
                </c:pt>
                <c:pt idx="2543">
                  <c:v>30.86</c:v>
                </c:pt>
                <c:pt idx="2544">
                  <c:v>30.88</c:v>
                </c:pt>
                <c:pt idx="2545">
                  <c:v>30.9</c:v>
                </c:pt>
                <c:pt idx="2546">
                  <c:v>30.919999999999995</c:v>
                </c:pt>
                <c:pt idx="2547">
                  <c:v>30.939999999999994</c:v>
                </c:pt>
                <c:pt idx="2548">
                  <c:v>30.959999999999994</c:v>
                </c:pt>
                <c:pt idx="2549">
                  <c:v>30.979999999999993</c:v>
                </c:pt>
                <c:pt idx="2550">
                  <c:v>31</c:v>
                </c:pt>
                <c:pt idx="2551">
                  <c:v>31.02</c:v>
                </c:pt>
                <c:pt idx="2552">
                  <c:v>31.04</c:v>
                </c:pt>
                <c:pt idx="2553">
                  <c:v>31.06</c:v>
                </c:pt>
                <c:pt idx="2554">
                  <c:v>31.08</c:v>
                </c:pt>
                <c:pt idx="2555">
                  <c:v>31.1</c:v>
                </c:pt>
                <c:pt idx="2556">
                  <c:v>31.12</c:v>
                </c:pt>
                <c:pt idx="2557">
                  <c:v>31.14</c:v>
                </c:pt>
                <c:pt idx="2558">
                  <c:v>31.16</c:v>
                </c:pt>
                <c:pt idx="2559">
                  <c:v>31.18</c:v>
                </c:pt>
                <c:pt idx="2560">
                  <c:v>31.2</c:v>
                </c:pt>
                <c:pt idx="2561">
                  <c:v>31.22</c:v>
                </c:pt>
                <c:pt idx="2562">
                  <c:v>31.24</c:v>
                </c:pt>
                <c:pt idx="2563">
                  <c:v>31.259999999999994</c:v>
                </c:pt>
                <c:pt idx="2564">
                  <c:v>31.279999999999994</c:v>
                </c:pt>
                <c:pt idx="2565">
                  <c:v>31.3</c:v>
                </c:pt>
                <c:pt idx="2566">
                  <c:v>31.32</c:v>
                </c:pt>
                <c:pt idx="2567">
                  <c:v>31.34</c:v>
                </c:pt>
                <c:pt idx="2568">
                  <c:v>31.36</c:v>
                </c:pt>
                <c:pt idx="2569">
                  <c:v>31.38</c:v>
                </c:pt>
                <c:pt idx="2570">
                  <c:v>31.4</c:v>
                </c:pt>
                <c:pt idx="2571">
                  <c:v>31.419999999999995</c:v>
                </c:pt>
                <c:pt idx="2572">
                  <c:v>31.439999999999994</c:v>
                </c:pt>
                <c:pt idx="2573">
                  <c:v>31.459999999999994</c:v>
                </c:pt>
                <c:pt idx="2574">
                  <c:v>31.479999999999993</c:v>
                </c:pt>
                <c:pt idx="2575">
                  <c:v>31.5</c:v>
                </c:pt>
                <c:pt idx="2576">
                  <c:v>31.52</c:v>
                </c:pt>
                <c:pt idx="2577">
                  <c:v>31.54</c:v>
                </c:pt>
                <c:pt idx="2578">
                  <c:v>31.56</c:v>
                </c:pt>
                <c:pt idx="2579">
                  <c:v>31.58</c:v>
                </c:pt>
                <c:pt idx="2580">
                  <c:v>31.6</c:v>
                </c:pt>
                <c:pt idx="2581">
                  <c:v>31.62</c:v>
                </c:pt>
                <c:pt idx="2582">
                  <c:v>31.64</c:v>
                </c:pt>
                <c:pt idx="2583">
                  <c:v>31.66</c:v>
                </c:pt>
                <c:pt idx="2584">
                  <c:v>31.68</c:v>
                </c:pt>
                <c:pt idx="2585">
                  <c:v>31.7</c:v>
                </c:pt>
                <c:pt idx="2586">
                  <c:v>31.72</c:v>
                </c:pt>
                <c:pt idx="2587">
                  <c:v>31.74</c:v>
                </c:pt>
                <c:pt idx="2588">
                  <c:v>31.759999999999994</c:v>
                </c:pt>
                <c:pt idx="2589">
                  <c:v>31.779999999999994</c:v>
                </c:pt>
                <c:pt idx="2590">
                  <c:v>31.8</c:v>
                </c:pt>
                <c:pt idx="2591">
                  <c:v>31.82</c:v>
                </c:pt>
                <c:pt idx="2592">
                  <c:v>31.84</c:v>
                </c:pt>
                <c:pt idx="2593">
                  <c:v>31.86</c:v>
                </c:pt>
                <c:pt idx="2594">
                  <c:v>31.88</c:v>
                </c:pt>
                <c:pt idx="2595">
                  <c:v>31.9</c:v>
                </c:pt>
                <c:pt idx="2596">
                  <c:v>31.919999999999995</c:v>
                </c:pt>
                <c:pt idx="2597">
                  <c:v>31.939999999999994</c:v>
                </c:pt>
                <c:pt idx="2598">
                  <c:v>31.959999999999994</c:v>
                </c:pt>
                <c:pt idx="2599">
                  <c:v>31.979999999999993</c:v>
                </c:pt>
                <c:pt idx="2600">
                  <c:v>32</c:v>
                </c:pt>
              </c:numCache>
            </c:numRef>
          </c:xVal>
          <c:yVal>
            <c:numRef>
              <c:f>'RBIR-CM'!$BP$19:$BP$2619</c:f>
              <c:numCache>
                <c:formatCode>0.0000_ </c:formatCode>
                <c:ptCount val="2601"/>
                <c:pt idx="0">
                  <c:v>1.4403513853525667E-2</c:v>
                </c:pt>
                <c:pt idx="1">
                  <c:v>1.4410830207891667E-2</c:v>
                </c:pt>
                <c:pt idx="2">
                  <c:v>1.4514224034402667E-2</c:v>
                </c:pt>
                <c:pt idx="3">
                  <c:v>1.453196912083066E-2</c:v>
                </c:pt>
                <c:pt idx="4">
                  <c:v>1.4642974923645335E-2</c:v>
                </c:pt>
                <c:pt idx="5">
                  <c:v>1.4674914567984329E-2</c:v>
                </c:pt>
                <c:pt idx="6">
                  <c:v>1.4747214847698999E-2</c:v>
                </c:pt>
                <c:pt idx="7">
                  <c:v>1.4830776225332005E-2</c:v>
                </c:pt>
                <c:pt idx="8">
                  <c:v>1.4910851498819008E-2</c:v>
                </c:pt>
                <c:pt idx="9">
                  <c:v>1.4959698801476328E-2</c:v>
                </c:pt>
                <c:pt idx="10">
                  <c:v>1.5039680602018336E-2</c:v>
                </c:pt>
                <c:pt idx="11">
                  <c:v>1.512943603790567E-2</c:v>
                </c:pt>
                <c:pt idx="12">
                  <c:v>1.5191484248677344E-2</c:v>
                </c:pt>
                <c:pt idx="13">
                  <c:v>1.5256534375959E-2</c:v>
                </c:pt>
                <c:pt idx="14">
                  <c:v>1.5346020230156339E-2</c:v>
                </c:pt>
                <c:pt idx="15">
                  <c:v>1.5394884290435007E-2</c:v>
                </c:pt>
                <c:pt idx="16">
                  <c:v>1.5465241038086665E-2</c:v>
                </c:pt>
                <c:pt idx="17">
                  <c:v>1.5510293956528332E-2</c:v>
                </c:pt>
                <c:pt idx="18">
                  <c:v>1.5594988864638337E-2</c:v>
                </c:pt>
                <c:pt idx="19">
                  <c:v>1.5641820583454667E-2</c:v>
                </c:pt>
                <c:pt idx="20">
                  <c:v>1.574281293616234E-2</c:v>
                </c:pt>
                <c:pt idx="21">
                  <c:v>1.5820953414758341E-2</c:v>
                </c:pt>
                <c:pt idx="22">
                  <c:v>1.5890241180102332E-2</c:v>
                </c:pt>
                <c:pt idx="23">
                  <c:v>1.5946504061896676E-2</c:v>
                </c:pt>
                <c:pt idx="24">
                  <c:v>1.6027346225355E-2</c:v>
                </c:pt>
                <c:pt idx="25">
                  <c:v>1.6118117837900001E-2</c:v>
                </c:pt>
                <c:pt idx="26">
                  <c:v>1.6151135735822008E-2</c:v>
                </c:pt>
                <c:pt idx="27">
                  <c:v>1.6248577424306663E-2</c:v>
                </c:pt>
                <c:pt idx="28">
                  <c:v>1.6336594077419667E-2</c:v>
                </c:pt>
                <c:pt idx="29">
                  <c:v>1.6389568871475E-2</c:v>
                </c:pt>
                <c:pt idx="30">
                  <c:v>1.6474546985025332E-2</c:v>
                </c:pt>
                <c:pt idx="31">
                  <c:v>1.6537499932211999E-2</c:v>
                </c:pt>
                <c:pt idx="32">
                  <c:v>1.6616259229444333E-2</c:v>
                </c:pt>
                <c:pt idx="33">
                  <c:v>1.6700936062070001E-2</c:v>
                </c:pt>
                <c:pt idx="34">
                  <c:v>1.6790186617716679E-2</c:v>
                </c:pt>
                <c:pt idx="35">
                  <c:v>1.6856717419641998E-2</c:v>
                </c:pt>
                <c:pt idx="36">
                  <c:v>1.6889818326739674E-2</c:v>
                </c:pt>
                <c:pt idx="37">
                  <c:v>1.7010664200210669E-2</c:v>
                </c:pt>
                <c:pt idx="38">
                  <c:v>1.7077405570263333E-2</c:v>
                </c:pt>
                <c:pt idx="39">
                  <c:v>1.7163660636073667E-2</c:v>
                </c:pt>
                <c:pt idx="40">
                  <c:v>1.7265049265845669E-2</c:v>
                </c:pt>
                <c:pt idx="41">
                  <c:v>1.733652099679734E-2</c:v>
                </c:pt>
                <c:pt idx="42">
                  <c:v>1.7407494368503341E-2</c:v>
                </c:pt>
                <c:pt idx="43">
                  <c:v>1.7495263589580666E-2</c:v>
                </c:pt>
                <c:pt idx="44">
                  <c:v>1.7560408871024998E-2</c:v>
                </c:pt>
                <c:pt idx="45">
                  <c:v>1.7668982426225666E-2</c:v>
                </c:pt>
                <c:pt idx="46">
                  <c:v>1.7705490137628333E-2</c:v>
                </c:pt>
                <c:pt idx="47">
                  <c:v>1.7808953556767669E-2</c:v>
                </c:pt>
                <c:pt idx="48">
                  <c:v>1.7881065237588013E-2</c:v>
                </c:pt>
                <c:pt idx="49">
                  <c:v>1.798646606980334E-2</c:v>
                </c:pt>
                <c:pt idx="50">
                  <c:v>1.810323927890601E-2</c:v>
                </c:pt>
                <c:pt idx="51">
                  <c:v>1.8120451759492347E-2</c:v>
                </c:pt>
                <c:pt idx="52">
                  <c:v>1.8245305741962346E-2</c:v>
                </c:pt>
                <c:pt idx="53">
                  <c:v>1.827420612585666E-2</c:v>
                </c:pt>
                <c:pt idx="54">
                  <c:v>1.8407389813186341E-2</c:v>
                </c:pt>
                <c:pt idx="55">
                  <c:v>1.8452329375126669E-2</c:v>
                </c:pt>
                <c:pt idx="56">
                  <c:v>1.8542516718681675E-2</c:v>
                </c:pt>
                <c:pt idx="57">
                  <c:v>1.8645387753379001E-2</c:v>
                </c:pt>
                <c:pt idx="58">
                  <c:v>1.8744214724592329E-2</c:v>
                </c:pt>
                <c:pt idx="59">
                  <c:v>1.8808117213568013E-2</c:v>
                </c:pt>
                <c:pt idx="60">
                  <c:v>1.8907194804081671E-2</c:v>
                </c:pt>
                <c:pt idx="61">
                  <c:v>1.9017029415814343E-2</c:v>
                </c:pt>
                <c:pt idx="62">
                  <c:v>1.9095748971002333E-2</c:v>
                </c:pt>
                <c:pt idx="63">
                  <c:v>1.9178049061117676E-2</c:v>
                </c:pt>
                <c:pt idx="64">
                  <c:v>1.9287740946895341E-2</c:v>
                </c:pt>
                <c:pt idx="65">
                  <c:v>1.9352077891661341E-2</c:v>
                </c:pt>
                <c:pt idx="66">
                  <c:v>1.9440537161345008E-2</c:v>
                </c:pt>
                <c:pt idx="67">
                  <c:v>1.9500439691169349E-2</c:v>
                </c:pt>
                <c:pt idx="68">
                  <c:v>1.9604976085635006E-2</c:v>
                </c:pt>
                <c:pt idx="69">
                  <c:v>1.9667063618564008E-2</c:v>
                </c:pt>
                <c:pt idx="70">
                  <c:v>1.9789971233089346E-2</c:v>
                </c:pt>
                <c:pt idx="71">
                  <c:v>1.9887311874999664E-2</c:v>
                </c:pt>
                <c:pt idx="72">
                  <c:v>1.997473882610034E-2</c:v>
                </c:pt>
                <c:pt idx="73">
                  <c:v>2.0047674037537665E-2</c:v>
                </c:pt>
                <c:pt idx="74">
                  <c:v>2.0148213129809005E-2</c:v>
                </c:pt>
                <c:pt idx="75">
                  <c:v>2.0259582392803666E-2</c:v>
                </c:pt>
                <c:pt idx="76">
                  <c:v>2.0306454785773344E-2</c:v>
                </c:pt>
                <c:pt idx="77">
                  <c:v>2.0425837604042339E-2</c:v>
                </c:pt>
                <c:pt idx="78">
                  <c:v>2.0534587145667669E-2</c:v>
                </c:pt>
                <c:pt idx="79">
                  <c:v>2.0604142044786344E-2</c:v>
                </c:pt>
                <c:pt idx="80">
                  <c:v>2.0709118938300339E-2</c:v>
                </c:pt>
                <c:pt idx="81">
                  <c:v>2.0789926132547668E-2</c:v>
                </c:pt>
                <c:pt idx="82">
                  <c:v>2.0888649603306678E-2</c:v>
                </c:pt>
                <c:pt idx="83">
                  <c:v>2.0993870329169349E-2</c:v>
                </c:pt>
                <c:pt idx="84">
                  <c:v>2.1103817624843358E-2</c:v>
                </c:pt>
                <c:pt idx="85">
                  <c:v>2.1188913807868338E-2</c:v>
                </c:pt>
                <c:pt idx="86">
                  <c:v>2.1236461531939671E-2</c:v>
                </c:pt>
                <c:pt idx="87">
                  <c:v>2.1382362453599681E-2</c:v>
                </c:pt>
                <c:pt idx="88">
                  <c:v>2.1467666565563009E-2</c:v>
                </c:pt>
                <c:pt idx="89">
                  <c:v>2.1574814530076675E-2</c:v>
                </c:pt>
                <c:pt idx="90">
                  <c:v>2.1698967345595E-2</c:v>
                </c:pt>
                <c:pt idx="91">
                  <c:v>2.1789800680139349E-2</c:v>
                </c:pt>
                <c:pt idx="92">
                  <c:v>2.1879935537939682E-2</c:v>
                </c:pt>
                <c:pt idx="93">
                  <c:v>2.1988774592820344E-2</c:v>
                </c:pt>
                <c:pt idx="94">
                  <c:v>2.2072876188173364E-2</c:v>
                </c:pt>
                <c:pt idx="95">
                  <c:v>2.220506667034201E-2</c:v>
                </c:pt>
                <c:pt idx="96">
                  <c:v>2.2257079055267675E-2</c:v>
                </c:pt>
                <c:pt idx="97">
                  <c:v>2.2384167695195675E-2</c:v>
                </c:pt>
                <c:pt idx="98">
                  <c:v>2.2475864945329681E-2</c:v>
                </c:pt>
                <c:pt idx="99">
                  <c:v>2.2604950497178679E-2</c:v>
                </c:pt>
                <c:pt idx="100">
                  <c:v>2.2746690711933672E-2</c:v>
                </c:pt>
                <c:pt idx="101">
                  <c:v>2.2777264620435011E-2</c:v>
                </c:pt>
                <c:pt idx="102">
                  <c:v>2.2928372589883679E-2</c:v>
                </c:pt>
                <c:pt idx="103">
                  <c:v>2.2972039990505341E-2</c:v>
                </c:pt>
                <c:pt idx="104">
                  <c:v>2.3132227528898673E-2</c:v>
                </c:pt>
                <c:pt idx="105">
                  <c:v>2.3194024914719662E-2</c:v>
                </c:pt>
                <c:pt idx="106">
                  <c:v>2.3306524860686646E-2</c:v>
                </c:pt>
                <c:pt idx="107">
                  <c:v>2.3433312082594023E-2</c:v>
                </c:pt>
                <c:pt idx="108">
                  <c:v>2.3555396632663345E-2</c:v>
                </c:pt>
                <c:pt idx="109">
                  <c:v>2.363845189954266E-2</c:v>
                </c:pt>
                <c:pt idx="110">
                  <c:v>2.3761261608336998E-2</c:v>
                </c:pt>
                <c:pt idx="111">
                  <c:v>2.3895873820609006E-2</c:v>
                </c:pt>
                <c:pt idx="112">
                  <c:v>2.3995553267722663E-2</c:v>
                </c:pt>
                <c:pt idx="113">
                  <c:v>2.4099514684197E-2</c:v>
                </c:pt>
                <c:pt idx="114">
                  <c:v>2.4234164474385339E-2</c:v>
                </c:pt>
                <c:pt idx="115">
                  <c:v>2.4318224379144663E-2</c:v>
                </c:pt>
                <c:pt idx="116">
                  <c:v>2.4429349142528672E-2</c:v>
                </c:pt>
                <c:pt idx="117">
                  <c:v>2.4508235178453346E-2</c:v>
                </c:pt>
                <c:pt idx="118">
                  <c:v>2.4637378570716021E-2</c:v>
                </c:pt>
                <c:pt idx="119">
                  <c:v>2.4718952073011002E-2</c:v>
                </c:pt>
                <c:pt idx="120">
                  <c:v>2.4868803775611677E-2</c:v>
                </c:pt>
                <c:pt idx="121">
                  <c:v>2.499007043870834E-2</c:v>
                </c:pt>
                <c:pt idx="122">
                  <c:v>2.510024249240601E-2</c:v>
                </c:pt>
                <c:pt idx="123">
                  <c:v>2.5194313036786993E-2</c:v>
                </c:pt>
                <c:pt idx="124">
                  <c:v>2.531937617520234E-2</c:v>
                </c:pt>
                <c:pt idx="125">
                  <c:v>2.5456196014316996E-2</c:v>
                </c:pt>
                <c:pt idx="126">
                  <c:v>2.5521056330785327E-2</c:v>
                </c:pt>
                <c:pt idx="127">
                  <c:v>2.5667524571240666E-2</c:v>
                </c:pt>
                <c:pt idx="128">
                  <c:v>2.5801995185683688E-2</c:v>
                </c:pt>
                <c:pt idx="129">
                  <c:v>2.589265829412234E-2</c:v>
                </c:pt>
                <c:pt idx="130">
                  <c:v>2.6022440353283671E-2</c:v>
                </c:pt>
                <c:pt idx="131">
                  <c:v>2.6125792823256673E-2</c:v>
                </c:pt>
                <c:pt idx="132">
                  <c:v>2.624946750088368E-2</c:v>
                </c:pt>
                <c:pt idx="133">
                  <c:v>2.6380247519736017E-2</c:v>
                </c:pt>
                <c:pt idx="134">
                  <c:v>2.6515825683489685E-2</c:v>
                </c:pt>
                <c:pt idx="135">
                  <c:v>2.6624328465900009E-2</c:v>
                </c:pt>
                <c:pt idx="136">
                  <c:v>2.6690670344200342E-2</c:v>
                </c:pt>
                <c:pt idx="137">
                  <c:v>2.6867197465739012E-2</c:v>
                </c:pt>
                <c:pt idx="138">
                  <c:v>2.6975896648012344E-2</c:v>
                </c:pt>
                <c:pt idx="139">
                  <c:v>2.7109032712009686E-2</c:v>
                </c:pt>
                <c:pt idx="140">
                  <c:v>2.7261270815556016E-2</c:v>
                </c:pt>
                <c:pt idx="141">
                  <c:v>2.7376447119993017E-2</c:v>
                </c:pt>
                <c:pt idx="142">
                  <c:v>2.7490667123536008E-2</c:v>
                </c:pt>
                <c:pt idx="143">
                  <c:v>2.7625683994606336E-2</c:v>
                </c:pt>
                <c:pt idx="144">
                  <c:v>2.773376857184635E-2</c:v>
                </c:pt>
                <c:pt idx="145">
                  <c:v>2.7894989364159673E-2</c:v>
                </c:pt>
                <c:pt idx="146">
                  <c:v>2.7967134217340341E-2</c:v>
                </c:pt>
                <c:pt idx="147">
                  <c:v>2.8123418647480001E-2</c:v>
                </c:pt>
                <c:pt idx="148">
                  <c:v>2.8239743840927003E-2</c:v>
                </c:pt>
                <c:pt idx="149">
                  <c:v>2.8398045987681336E-2</c:v>
                </c:pt>
                <c:pt idx="150">
                  <c:v>2.8570409948033334E-2</c:v>
                </c:pt>
                <c:pt idx="151">
                  <c:v>2.8618772252615339E-2</c:v>
                </c:pt>
                <c:pt idx="152">
                  <c:v>2.8802013435711673E-2</c:v>
                </c:pt>
                <c:pt idx="153">
                  <c:v>2.8865037035308998E-2</c:v>
                </c:pt>
                <c:pt idx="154">
                  <c:v>2.9058129259751667E-2</c:v>
                </c:pt>
                <c:pt idx="155">
                  <c:v>2.9141649987771009E-2</c:v>
                </c:pt>
                <c:pt idx="156">
                  <c:v>2.9281949435151014E-2</c:v>
                </c:pt>
                <c:pt idx="157">
                  <c:v>2.9438343154760675E-2</c:v>
                </c:pt>
                <c:pt idx="158">
                  <c:v>2.9589255703217347E-2</c:v>
                </c:pt>
                <c:pt idx="159">
                  <c:v>2.9696591307583658E-2</c:v>
                </c:pt>
                <c:pt idx="160">
                  <c:v>2.9848869865370345E-2</c:v>
                </c:pt>
                <c:pt idx="161">
                  <c:v>3.0014049611228673E-2</c:v>
                </c:pt>
                <c:pt idx="162">
                  <c:v>3.0140026116944336E-2</c:v>
                </c:pt>
                <c:pt idx="163">
                  <c:v>3.0271136624811353E-2</c:v>
                </c:pt>
                <c:pt idx="164">
                  <c:v>3.0436603047628002E-2</c:v>
                </c:pt>
                <c:pt idx="165">
                  <c:v>3.0545706302058665E-2</c:v>
                </c:pt>
                <c:pt idx="166">
                  <c:v>3.0685163975292678E-2</c:v>
                </c:pt>
                <c:pt idx="167">
                  <c:v>3.0788214325092666E-2</c:v>
                </c:pt>
                <c:pt idx="168">
                  <c:v>3.0947853279777678E-2</c:v>
                </c:pt>
                <c:pt idx="169">
                  <c:v>3.1054212771594352E-2</c:v>
                </c:pt>
                <c:pt idx="170">
                  <c:v>3.1237189070031344E-2</c:v>
                </c:pt>
                <c:pt idx="171">
                  <c:v>3.1388235448562347E-2</c:v>
                </c:pt>
                <c:pt idx="172">
                  <c:v>3.1526874851256999E-2</c:v>
                </c:pt>
                <c:pt idx="173">
                  <c:v>3.1647652559510013E-2</c:v>
                </c:pt>
                <c:pt idx="174">
                  <c:v>3.1803214858709683E-2</c:v>
                </c:pt>
                <c:pt idx="175">
                  <c:v>3.197146603825067E-2</c:v>
                </c:pt>
                <c:pt idx="176">
                  <c:v>3.2059523724868672E-2</c:v>
                </c:pt>
                <c:pt idx="177">
                  <c:v>3.2239414549359018E-2</c:v>
                </c:pt>
                <c:pt idx="178">
                  <c:v>3.2405768146553014E-2</c:v>
                </c:pt>
                <c:pt idx="179">
                  <c:v>3.2523201155359685E-2</c:v>
                </c:pt>
                <c:pt idx="180">
                  <c:v>3.2683722218767017E-2</c:v>
                </c:pt>
                <c:pt idx="181">
                  <c:v>3.2815464650529015E-2</c:v>
                </c:pt>
                <c:pt idx="182">
                  <c:v>3.2970272435173031E-2</c:v>
                </c:pt>
                <c:pt idx="183">
                  <c:v>3.3132813561369351E-2</c:v>
                </c:pt>
                <c:pt idx="184">
                  <c:v>3.3300109688589014E-2</c:v>
                </c:pt>
                <c:pt idx="185">
                  <c:v>3.3438043480462351E-2</c:v>
                </c:pt>
                <c:pt idx="186">
                  <c:v>3.3528661938134981E-2</c:v>
                </c:pt>
                <c:pt idx="187">
                  <c:v>3.3742632400273018E-2</c:v>
                </c:pt>
                <c:pt idx="188">
                  <c:v>3.3880740876411679E-2</c:v>
                </c:pt>
                <c:pt idx="189">
                  <c:v>3.4046160713651671E-2</c:v>
                </c:pt>
                <c:pt idx="190">
                  <c:v>3.4233033929989685E-2</c:v>
                </c:pt>
                <c:pt idx="191">
                  <c:v>3.4378742881009013E-2</c:v>
                </c:pt>
                <c:pt idx="192">
                  <c:v>3.4523165259900006E-2</c:v>
                </c:pt>
                <c:pt idx="193">
                  <c:v>3.4690667764138004E-2</c:v>
                </c:pt>
                <c:pt idx="194">
                  <c:v>3.4828998762155346E-2</c:v>
                </c:pt>
                <c:pt idx="195">
                  <c:v>3.502589462671768E-2</c:v>
                </c:pt>
                <c:pt idx="196">
                  <c:v>3.5123997734914682E-2</c:v>
                </c:pt>
                <c:pt idx="197">
                  <c:v>3.5316336134843002E-2</c:v>
                </c:pt>
                <c:pt idx="198">
                  <c:v>3.5463553545646335E-2</c:v>
                </c:pt>
                <c:pt idx="199">
                  <c:v>3.5657875357497676E-2</c:v>
                </c:pt>
                <c:pt idx="200">
                  <c:v>3.586779529831767E-2</c:v>
                </c:pt>
                <c:pt idx="201">
                  <c:v>3.5939563433755671E-2</c:v>
                </c:pt>
                <c:pt idx="202">
                  <c:v>3.6162132167236662E-2</c:v>
                </c:pt>
                <c:pt idx="203">
                  <c:v>3.6250306573289683E-2</c:v>
                </c:pt>
                <c:pt idx="204">
                  <c:v>3.6483503397575681E-2</c:v>
                </c:pt>
                <c:pt idx="205">
                  <c:v>3.6594854056889996E-2</c:v>
                </c:pt>
                <c:pt idx="206">
                  <c:v>3.6769734305860668E-2</c:v>
                </c:pt>
                <c:pt idx="207">
                  <c:v>3.696274057029568E-2</c:v>
                </c:pt>
                <c:pt idx="208">
                  <c:v>3.714934661386602E-2</c:v>
                </c:pt>
                <c:pt idx="209">
                  <c:v>3.7287353204766012E-2</c:v>
                </c:pt>
                <c:pt idx="210">
                  <c:v>3.7476176449100361E-2</c:v>
                </c:pt>
                <c:pt idx="211">
                  <c:v>3.7679038124203694E-2</c:v>
                </c:pt>
                <c:pt idx="212">
                  <c:v>3.7837929345350678E-2</c:v>
                </c:pt>
                <c:pt idx="213">
                  <c:v>3.8002990232406997E-2</c:v>
                </c:pt>
                <c:pt idx="214">
                  <c:v>3.8206473243208985E-2</c:v>
                </c:pt>
                <c:pt idx="215">
                  <c:v>3.8347252506887336E-2</c:v>
                </c:pt>
                <c:pt idx="216">
                  <c:v>3.8522056157256339E-2</c:v>
                </c:pt>
                <c:pt idx="217">
                  <c:v>3.8655733666101005E-2</c:v>
                </c:pt>
                <c:pt idx="218">
                  <c:v>3.8853121843266336E-2</c:v>
                </c:pt>
                <c:pt idx="219">
                  <c:v>3.8990877836616672E-2</c:v>
                </c:pt>
                <c:pt idx="220">
                  <c:v>3.921455279875434E-2</c:v>
                </c:pt>
                <c:pt idx="221">
                  <c:v>3.9402602220346347E-2</c:v>
                </c:pt>
                <c:pt idx="222">
                  <c:v>3.9576790596826346E-2</c:v>
                </c:pt>
                <c:pt idx="223">
                  <c:v>3.9731201428395688E-2</c:v>
                </c:pt>
                <c:pt idx="224">
                  <c:v>3.9924634220061338E-2</c:v>
                </c:pt>
                <c:pt idx="225">
                  <c:v>4.0131663481619985E-2</c:v>
                </c:pt>
                <c:pt idx="226">
                  <c:v>4.0249447727708006E-2</c:v>
                </c:pt>
                <c:pt idx="227">
                  <c:v>4.0470542144473973E-2</c:v>
                </c:pt>
                <c:pt idx="228">
                  <c:v>4.0676363256251985E-2</c:v>
                </c:pt>
                <c:pt idx="229">
                  <c:v>4.0827614258924026E-2</c:v>
                </c:pt>
                <c:pt idx="230">
                  <c:v>4.1026175353268329E-2</c:v>
                </c:pt>
                <c:pt idx="231">
                  <c:v>4.1193558411640983E-2</c:v>
                </c:pt>
                <c:pt idx="232">
                  <c:v>4.1387132977982327E-2</c:v>
                </c:pt>
                <c:pt idx="233">
                  <c:v>4.1589074934539012E-2</c:v>
                </c:pt>
                <c:pt idx="234">
                  <c:v>4.1795573501826333E-2</c:v>
                </c:pt>
                <c:pt idx="235">
                  <c:v>4.1970402905351985E-2</c:v>
                </c:pt>
                <c:pt idx="236">
                  <c:v>4.2092170708960014E-2</c:v>
                </c:pt>
                <c:pt idx="237">
                  <c:v>4.2351902148168689E-2</c:v>
                </c:pt>
                <c:pt idx="238">
                  <c:v>4.2526869463534671E-2</c:v>
                </c:pt>
                <c:pt idx="239">
                  <c:v>4.2732324900659029E-2</c:v>
                </c:pt>
                <c:pt idx="240">
                  <c:v>4.2961867043549359E-2</c:v>
                </c:pt>
                <c:pt idx="241">
                  <c:v>4.3145766814629671E-2</c:v>
                </c:pt>
                <c:pt idx="242">
                  <c:v>4.3327960141426029E-2</c:v>
                </c:pt>
                <c:pt idx="243">
                  <c:v>4.3535705623254303E-2</c:v>
                </c:pt>
                <c:pt idx="244">
                  <c:v>4.3712052864564678E-2</c:v>
                </c:pt>
                <c:pt idx="245">
                  <c:v>4.3952753808300014E-2</c:v>
                </c:pt>
                <c:pt idx="246">
                  <c:v>4.4084107735899998E-2</c:v>
                </c:pt>
                <c:pt idx="247">
                  <c:v>4.4320910600680684E-2</c:v>
                </c:pt>
                <c:pt idx="248">
                  <c:v>4.4506768361143013E-2</c:v>
                </c:pt>
                <c:pt idx="249">
                  <c:v>4.4745445314372669E-2</c:v>
                </c:pt>
                <c:pt idx="250">
                  <c:v>4.50013894293467E-2</c:v>
                </c:pt>
                <c:pt idx="251">
                  <c:v>4.5103642680301995E-2</c:v>
                </c:pt>
                <c:pt idx="252">
                  <c:v>4.5374311713446011E-2</c:v>
                </c:pt>
                <c:pt idx="253">
                  <c:v>4.5494908513590337E-2</c:v>
                </c:pt>
                <c:pt idx="254">
                  <c:v>4.5776968070877985E-2</c:v>
                </c:pt>
                <c:pt idx="255">
                  <c:v>4.5923768047437682E-2</c:v>
                </c:pt>
                <c:pt idx="256">
                  <c:v>4.6141573777439299E-2</c:v>
                </c:pt>
                <c:pt idx="257">
                  <c:v>4.6379786267064647E-2</c:v>
                </c:pt>
                <c:pt idx="258">
                  <c:v>4.6610514194558E-2</c:v>
                </c:pt>
                <c:pt idx="259">
                  <c:v>4.6787114910240707E-2</c:v>
                </c:pt>
                <c:pt idx="260">
                  <c:v>4.7021174103188013E-2</c:v>
                </c:pt>
                <c:pt idx="261">
                  <c:v>4.7270424801240364E-2</c:v>
                </c:pt>
                <c:pt idx="262">
                  <c:v>4.7470397704376686E-2</c:v>
                </c:pt>
                <c:pt idx="263">
                  <c:v>4.7677800851384337E-2</c:v>
                </c:pt>
                <c:pt idx="264">
                  <c:v>4.7928113286544671E-2</c:v>
                </c:pt>
                <c:pt idx="265">
                  <c:v>4.8108793059644349E-2</c:v>
                </c:pt>
                <c:pt idx="266">
                  <c:v>4.8327581559347361E-2</c:v>
                </c:pt>
                <c:pt idx="267">
                  <c:v>4.8499904179862996E-2</c:v>
                </c:pt>
                <c:pt idx="268">
                  <c:v>4.8743939320977002E-2</c:v>
                </c:pt>
                <c:pt idx="269">
                  <c:v>4.8921291388041355E-2</c:v>
                </c:pt>
                <c:pt idx="270">
                  <c:v>4.9194911458704041E-2</c:v>
                </c:pt>
                <c:pt idx="271">
                  <c:v>4.9428837616217004E-2</c:v>
                </c:pt>
                <c:pt idx="272">
                  <c:v>4.9647297616153996E-2</c:v>
                </c:pt>
                <c:pt idx="273">
                  <c:v>4.9843907219737707E-2</c:v>
                </c:pt>
                <c:pt idx="274">
                  <c:v>5.0084261527218697E-2</c:v>
                </c:pt>
                <c:pt idx="275">
                  <c:v>5.0339055977856338E-2</c:v>
                </c:pt>
                <c:pt idx="276">
                  <c:v>5.0494701683306692E-2</c:v>
                </c:pt>
                <c:pt idx="277">
                  <c:v>5.0766512427620029E-2</c:v>
                </c:pt>
                <c:pt idx="278">
                  <c:v>5.1021096667269984E-2</c:v>
                </c:pt>
                <c:pt idx="279">
                  <c:v>5.1214889531161982E-2</c:v>
                </c:pt>
                <c:pt idx="280">
                  <c:v>5.1460431820663385E-2</c:v>
                </c:pt>
                <c:pt idx="281">
                  <c:v>5.1672402676272655E-2</c:v>
                </c:pt>
                <c:pt idx="282">
                  <c:v>5.1914126244328354E-2</c:v>
                </c:pt>
                <c:pt idx="283">
                  <c:v>5.2164836010330354E-2</c:v>
                </c:pt>
                <c:pt idx="284">
                  <c:v>5.2419698465654661E-2</c:v>
                </c:pt>
                <c:pt idx="285">
                  <c:v>5.2640623107556683E-2</c:v>
                </c:pt>
                <c:pt idx="286">
                  <c:v>5.2802101105853691E-2</c:v>
                </c:pt>
                <c:pt idx="287">
                  <c:v>5.3117699302956026E-2</c:v>
                </c:pt>
                <c:pt idx="288">
                  <c:v>5.3338704547204345E-2</c:v>
                </c:pt>
                <c:pt idx="289">
                  <c:v>5.3593695692901691E-2</c:v>
                </c:pt>
                <c:pt idx="290">
                  <c:v>5.3875715933651987E-2</c:v>
                </c:pt>
                <c:pt idx="291">
                  <c:v>5.4107230802389029E-2</c:v>
                </c:pt>
                <c:pt idx="292">
                  <c:v>5.4336509838066385E-2</c:v>
                </c:pt>
                <c:pt idx="293">
                  <c:v>5.4593992585662013E-2</c:v>
                </c:pt>
                <c:pt idx="294">
                  <c:v>5.4817938262864997E-2</c:v>
                </c:pt>
                <c:pt idx="295">
                  <c:v>5.5112347760108996E-2</c:v>
                </c:pt>
                <c:pt idx="296">
                  <c:v>5.5286017973918369E-2</c:v>
                </c:pt>
                <c:pt idx="297">
                  <c:v>5.5577553140237004E-2</c:v>
                </c:pt>
                <c:pt idx="298">
                  <c:v>5.5811581834486715E-2</c:v>
                </c:pt>
                <c:pt idx="299">
                  <c:v>5.6104778971555656E-2</c:v>
                </c:pt>
                <c:pt idx="300">
                  <c:v>5.6417044139171701E-2</c:v>
                </c:pt>
                <c:pt idx="301">
                  <c:v>5.6558635931223025E-2</c:v>
                </c:pt>
                <c:pt idx="302">
                  <c:v>5.6888053281151006E-2</c:v>
                </c:pt>
                <c:pt idx="303">
                  <c:v>5.7050134461949002E-2</c:v>
                </c:pt>
                <c:pt idx="304">
                  <c:v>5.7391662086160998E-2</c:v>
                </c:pt>
                <c:pt idx="305">
                  <c:v>5.7583358105941694E-2</c:v>
                </c:pt>
                <c:pt idx="306">
                  <c:v>5.7854302813048028E-2</c:v>
                </c:pt>
                <c:pt idx="307">
                  <c:v>5.8148208172189304E-2</c:v>
                </c:pt>
                <c:pt idx="308">
                  <c:v>5.8433350487726687E-2</c:v>
                </c:pt>
                <c:pt idx="309">
                  <c:v>5.8658310403694312E-2</c:v>
                </c:pt>
                <c:pt idx="310">
                  <c:v>5.8948223903802333E-2</c:v>
                </c:pt>
                <c:pt idx="311">
                  <c:v>5.9254465978124012E-2</c:v>
                </c:pt>
                <c:pt idx="312">
                  <c:v>5.9505543289801337E-2</c:v>
                </c:pt>
                <c:pt idx="313">
                  <c:v>5.976558184170639E-2</c:v>
                </c:pt>
                <c:pt idx="314">
                  <c:v>6.0073455976472671E-2</c:v>
                </c:pt>
                <c:pt idx="315">
                  <c:v>6.030417037651533E-2</c:v>
                </c:pt>
                <c:pt idx="316">
                  <c:v>6.057752573070934E-2</c:v>
                </c:pt>
                <c:pt idx="317">
                  <c:v>6.0798377401080343E-2</c:v>
                </c:pt>
                <c:pt idx="318">
                  <c:v>6.1099915089486999E-2</c:v>
                </c:pt>
                <c:pt idx="319">
                  <c:v>6.1326968504311997E-2</c:v>
                </c:pt>
                <c:pt idx="320">
                  <c:v>6.1661760693811997E-2</c:v>
                </c:pt>
                <c:pt idx="321">
                  <c:v>6.1952403046121374E-2</c:v>
                </c:pt>
                <c:pt idx="322">
                  <c:v>6.2225815622634309E-2</c:v>
                </c:pt>
                <c:pt idx="323">
                  <c:v>6.2475150157998351E-2</c:v>
                </c:pt>
                <c:pt idx="324">
                  <c:v>6.2773476726812369E-2</c:v>
                </c:pt>
                <c:pt idx="325">
                  <c:v>6.3086968743638033E-2</c:v>
                </c:pt>
                <c:pt idx="326">
                  <c:v>6.3290536629696012E-2</c:v>
                </c:pt>
                <c:pt idx="327">
                  <c:v>6.3624630146204689E-2</c:v>
                </c:pt>
                <c:pt idx="328">
                  <c:v>6.3939305394407966E-2</c:v>
                </c:pt>
                <c:pt idx="329">
                  <c:v>6.418636748225498E-2</c:v>
                </c:pt>
                <c:pt idx="330">
                  <c:v>6.4489779857767035E-2</c:v>
                </c:pt>
                <c:pt idx="331">
                  <c:v>6.4757307642360332E-2</c:v>
                </c:pt>
                <c:pt idx="332">
                  <c:v>6.5058640630895323E-2</c:v>
                </c:pt>
                <c:pt idx="333">
                  <c:v>6.5369532625020002E-2</c:v>
                </c:pt>
                <c:pt idx="334">
                  <c:v>6.5683909099839011E-2</c:v>
                </c:pt>
                <c:pt idx="335">
                  <c:v>6.5962192203950998E-2</c:v>
                </c:pt>
                <c:pt idx="336">
                  <c:v>6.6173967092791691E-2</c:v>
                </c:pt>
                <c:pt idx="337">
                  <c:v>6.6557643928662674E-2</c:v>
                </c:pt>
                <c:pt idx="338">
                  <c:v>6.6835922880739002E-2</c:v>
                </c:pt>
                <c:pt idx="339">
                  <c:v>6.7152016458422031E-2</c:v>
                </c:pt>
                <c:pt idx="340">
                  <c:v>6.7498423178028705E-2</c:v>
                </c:pt>
                <c:pt idx="341">
                  <c:v>6.7789076896144704E-2</c:v>
                </c:pt>
                <c:pt idx="342">
                  <c:v>6.8076828142978371E-2</c:v>
                </c:pt>
                <c:pt idx="343">
                  <c:v>6.8395594789029998E-2</c:v>
                </c:pt>
                <c:pt idx="344">
                  <c:v>6.8678878711806668E-2</c:v>
                </c:pt>
                <c:pt idx="345">
                  <c:v>6.9038988795802336E-2</c:v>
                </c:pt>
                <c:pt idx="346">
                  <c:v>6.9266158599222985E-2</c:v>
                </c:pt>
                <c:pt idx="347">
                  <c:v>6.9624882353974002E-2</c:v>
                </c:pt>
                <c:pt idx="348">
                  <c:v>6.9918726632359693E-2</c:v>
                </c:pt>
                <c:pt idx="349">
                  <c:v>7.0278765013773337E-2</c:v>
                </c:pt>
                <c:pt idx="350">
                  <c:v>7.0659794084702007E-2</c:v>
                </c:pt>
                <c:pt idx="351">
                  <c:v>7.0851704772083662E-2</c:v>
                </c:pt>
                <c:pt idx="352">
                  <c:v>7.1252716009997691E-2</c:v>
                </c:pt>
                <c:pt idx="353">
                  <c:v>7.1467481073011027E-2</c:v>
                </c:pt>
                <c:pt idx="354">
                  <c:v>7.1881244576194658E-2</c:v>
                </c:pt>
                <c:pt idx="355">
                  <c:v>7.2129456808484996E-2</c:v>
                </c:pt>
                <c:pt idx="356">
                  <c:v>7.2465957399352354E-2</c:v>
                </c:pt>
                <c:pt idx="357">
                  <c:v>7.2828267318840692E-2</c:v>
                </c:pt>
                <c:pt idx="358">
                  <c:v>7.3180311544235363E-2</c:v>
                </c:pt>
                <c:pt idx="359">
                  <c:v>7.3465577726750664E-2</c:v>
                </c:pt>
                <c:pt idx="360">
                  <c:v>7.3824230858219028E-2</c:v>
                </c:pt>
                <c:pt idx="361">
                  <c:v>7.4200287937782369E-2</c:v>
                </c:pt>
                <c:pt idx="362">
                  <c:v>7.4514681638555708E-2</c:v>
                </c:pt>
                <c:pt idx="363">
                  <c:v>7.4839895641003698E-2</c:v>
                </c:pt>
                <c:pt idx="364">
                  <c:v>7.5218309299604005E-2</c:v>
                </c:pt>
                <c:pt idx="365">
                  <c:v>7.5511450642877329E-2</c:v>
                </c:pt>
                <c:pt idx="366">
                  <c:v>7.5852244706740374E-2</c:v>
                </c:pt>
                <c:pt idx="367">
                  <c:v>7.6133712867847023E-2</c:v>
                </c:pt>
                <c:pt idx="368">
                  <c:v>7.6505906843610999E-2</c:v>
                </c:pt>
                <c:pt idx="369">
                  <c:v>7.6795020025564334E-2</c:v>
                </c:pt>
                <c:pt idx="370">
                  <c:v>7.7204524146031031E-2</c:v>
                </c:pt>
                <c:pt idx="371">
                  <c:v>7.756502861148333E-2</c:v>
                </c:pt>
                <c:pt idx="372">
                  <c:v>7.7906375169216002E-2</c:v>
                </c:pt>
                <c:pt idx="373">
                  <c:v>7.8221267907389008E-2</c:v>
                </c:pt>
                <c:pt idx="374">
                  <c:v>7.8590964588350007E-2</c:v>
                </c:pt>
                <c:pt idx="375">
                  <c:v>7.8976356648673016E-2</c:v>
                </c:pt>
                <c:pt idx="376">
                  <c:v>7.9240186865827664E-2</c:v>
                </c:pt>
                <c:pt idx="377">
                  <c:v>7.9650526024868357E-2</c:v>
                </c:pt>
                <c:pt idx="378">
                  <c:v>8.0038997585119689E-2</c:v>
                </c:pt>
                <c:pt idx="379">
                  <c:v>8.0352413680203003E-2</c:v>
                </c:pt>
                <c:pt idx="380">
                  <c:v>8.0726854451368346E-2</c:v>
                </c:pt>
                <c:pt idx="381">
                  <c:v>8.1063282047514298E-2</c:v>
                </c:pt>
                <c:pt idx="382">
                  <c:v>8.1438119291890654E-2</c:v>
                </c:pt>
                <c:pt idx="383">
                  <c:v>8.1822997682100662E-2</c:v>
                </c:pt>
                <c:pt idx="384">
                  <c:v>8.2210358056784005E-2</c:v>
                </c:pt>
                <c:pt idx="385">
                  <c:v>8.2559677262301651E-2</c:v>
                </c:pt>
                <c:pt idx="386">
                  <c:v>8.2834724486088002E-2</c:v>
                </c:pt>
                <c:pt idx="387">
                  <c:v>8.3301129923344E-2</c:v>
                </c:pt>
                <c:pt idx="388">
                  <c:v>8.3650323777030439E-2</c:v>
                </c:pt>
                <c:pt idx="389">
                  <c:v>8.4041496924575007E-2</c:v>
                </c:pt>
                <c:pt idx="390">
                  <c:v>8.4466639251205011E-2</c:v>
                </c:pt>
                <c:pt idx="391">
                  <c:v>8.4830406649979692E-2</c:v>
                </c:pt>
                <c:pt idx="392">
                  <c:v>8.5190436355124341E-2</c:v>
                </c:pt>
                <c:pt idx="393">
                  <c:v>8.5584417942057692E-2</c:v>
                </c:pt>
                <c:pt idx="394">
                  <c:v>8.5941298994061346E-2</c:v>
                </c:pt>
                <c:pt idx="395">
                  <c:v>8.6381521768999325E-2</c:v>
                </c:pt>
                <c:pt idx="396">
                  <c:v>8.6675861532604731E-2</c:v>
                </c:pt>
                <c:pt idx="397">
                  <c:v>8.711676522522567E-2</c:v>
                </c:pt>
                <c:pt idx="398">
                  <c:v>8.7484533795140984E-2</c:v>
                </c:pt>
                <c:pt idx="399">
                  <c:v>8.7926226531910665E-2</c:v>
                </c:pt>
                <c:pt idx="400">
                  <c:v>8.8390943066398067E-2</c:v>
                </c:pt>
                <c:pt idx="401">
                  <c:v>8.8646654704125694E-2</c:v>
                </c:pt>
                <c:pt idx="402">
                  <c:v>8.9134634425275333E-2</c:v>
                </c:pt>
                <c:pt idx="403">
                  <c:v>8.941579388471399E-2</c:v>
                </c:pt>
                <c:pt idx="404">
                  <c:v>8.9917045078680063E-2</c:v>
                </c:pt>
                <c:pt idx="405">
                  <c:v>9.0235938344790045E-2</c:v>
                </c:pt>
                <c:pt idx="406">
                  <c:v>9.0652958695385685E-2</c:v>
                </c:pt>
                <c:pt idx="407">
                  <c:v>9.1098951484213667E-2</c:v>
                </c:pt>
                <c:pt idx="408">
                  <c:v>9.1532922739799738E-2</c:v>
                </c:pt>
                <c:pt idx="409">
                  <c:v>9.1892980832099028E-2</c:v>
                </c:pt>
                <c:pt idx="410">
                  <c:v>9.2335877139192377E-2</c:v>
                </c:pt>
                <c:pt idx="411">
                  <c:v>9.2797126713966713E-2</c:v>
                </c:pt>
                <c:pt idx="412">
                  <c:v>9.3189586284121315E-2</c:v>
                </c:pt>
                <c:pt idx="413">
                  <c:v>9.3595115918865379E-2</c:v>
                </c:pt>
                <c:pt idx="414">
                  <c:v>9.4059628362257744E-2</c:v>
                </c:pt>
                <c:pt idx="415">
                  <c:v>9.4430209699883347E-2</c:v>
                </c:pt>
                <c:pt idx="416">
                  <c:v>9.4853958025537366E-2</c:v>
                </c:pt>
                <c:pt idx="417">
                  <c:v>9.5210685441249665E-2</c:v>
                </c:pt>
                <c:pt idx="418">
                  <c:v>9.5669336057274734E-2</c:v>
                </c:pt>
                <c:pt idx="419">
                  <c:v>9.6035478325469062E-2</c:v>
                </c:pt>
                <c:pt idx="420">
                  <c:v>9.6535880705951371E-2</c:v>
                </c:pt>
                <c:pt idx="421">
                  <c:v>9.6982043333780674E-2</c:v>
                </c:pt>
                <c:pt idx="422">
                  <c:v>9.740695768566332E-2</c:v>
                </c:pt>
                <c:pt idx="423">
                  <c:v>9.7802909246601996E-2</c:v>
                </c:pt>
                <c:pt idx="424">
                  <c:v>9.8260066509919378E-2</c:v>
                </c:pt>
                <c:pt idx="425">
                  <c:v>9.8733162643950378E-2</c:v>
                </c:pt>
                <c:pt idx="426">
                  <c:v>9.9072233492042708E-2</c:v>
                </c:pt>
                <c:pt idx="427">
                  <c:v>9.9575522572568076E-2</c:v>
                </c:pt>
                <c:pt idx="428">
                  <c:v>0.10005422007895204</c:v>
                </c:pt>
                <c:pt idx="429">
                  <c:v>0.10044979054633067</c:v>
                </c:pt>
                <c:pt idx="430">
                  <c:v>0.10091101451824365</c:v>
                </c:pt>
                <c:pt idx="431">
                  <c:v>0.10133241254665436</c:v>
                </c:pt>
                <c:pt idx="432">
                  <c:v>0.10179743852526868</c:v>
                </c:pt>
                <c:pt idx="433">
                  <c:v>0.10227283535625069</c:v>
                </c:pt>
                <c:pt idx="434">
                  <c:v>0.10274930228353638</c:v>
                </c:pt>
                <c:pt idx="435">
                  <c:v>0.10318610189285733</c:v>
                </c:pt>
                <c:pt idx="436">
                  <c:v>0.10354015844509569</c:v>
                </c:pt>
                <c:pt idx="437">
                  <c:v>0.10410670420961908</c:v>
                </c:pt>
                <c:pt idx="438">
                  <c:v>0.10454320579762036</c:v>
                </c:pt>
                <c:pt idx="439">
                  <c:v>0.10502617749548006</c:v>
                </c:pt>
                <c:pt idx="440">
                  <c:v>0.10554718193142666</c:v>
                </c:pt>
                <c:pt idx="441">
                  <c:v>0.10600084007555403</c:v>
                </c:pt>
                <c:pt idx="442">
                  <c:v>0.10644971923984033</c:v>
                </c:pt>
                <c:pt idx="443">
                  <c:v>0.1069355530781467</c:v>
                </c:pt>
                <c:pt idx="444">
                  <c:v>0.10738317358623942</c:v>
                </c:pt>
                <c:pt idx="445">
                  <c:v>0.10792066076845805</c:v>
                </c:pt>
                <c:pt idx="446">
                  <c:v>0.10829869297105942</c:v>
                </c:pt>
                <c:pt idx="447">
                  <c:v>0.10883963954890903</c:v>
                </c:pt>
                <c:pt idx="448">
                  <c:v>0.10929824753213706</c:v>
                </c:pt>
                <c:pt idx="449">
                  <c:v>0.10983922729282601</c:v>
                </c:pt>
                <c:pt idx="450">
                  <c:v>0.11040534587836465</c:v>
                </c:pt>
                <c:pt idx="451">
                  <c:v>0.11074122434476565</c:v>
                </c:pt>
                <c:pt idx="452">
                  <c:v>0.11133438242335937</c:v>
                </c:pt>
                <c:pt idx="453">
                  <c:v>0.11169852918746698</c:v>
                </c:pt>
                <c:pt idx="454">
                  <c:v>0.11230530438575198</c:v>
                </c:pt>
                <c:pt idx="455">
                  <c:v>0.1127119494422054</c:v>
                </c:pt>
                <c:pt idx="456">
                  <c:v>0.11322733278950566</c:v>
                </c:pt>
                <c:pt idx="457">
                  <c:v>0.11377517553569638</c:v>
                </c:pt>
                <c:pt idx="458">
                  <c:v>0.1143089617975163</c:v>
                </c:pt>
                <c:pt idx="459">
                  <c:v>0.11476118036709269</c:v>
                </c:pt>
                <c:pt idx="460">
                  <c:v>0.11530677004525071</c:v>
                </c:pt>
                <c:pt idx="461">
                  <c:v>0.11587145097488837</c:v>
                </c:pt>
                <c:pt idx="462">
                  <c:v>0.11635959630763597</c:v>
                </c:pt>
                <c:pt idx="463">
                  <c:v>0.11686352187053105</c:v>
                </c:pt>
                <c:pt idx="464">
                  <c:v>0.11743258049935133</c:v>
                </c:pt>
                <c:pt idx="465">
                  <c:v>0.11789858303864904</c:v>
                </c:pt>
                <c:pt idx="466">
                  <c:v>0.11842378100838639</c:v>
                </c:pt>
                <c:pt idx="467">
                  <c:v>0.11887329827064104</c:v>
                </c:pt>
                <c:pt idx="468">
                  <c:v>0.11943717369626133</c:v>
                </c:pt>
                <c:pt idx="469">
                  <c:v>0.11989826516488233</c:v>
                </c:pt>
                <c:pt idx="470">
                  <c:v>0.12050869723159367</c:v>
                </c:pt>
                <c:pt idx="471">
                  <c:v>0.12105928546027703</c:v>
                </c:pt>
                <c:pt idx="472">
                  <c:v>0.12158637609028938</c:v>
                </c:pt>
                <c:pt idx="473">
                  <c:v>0.12208188703645066</c:v>
                </c:pt>
                <c:pt idx="474">
                  <c:v>0.12264561022240203</c:v>
                </c:pt>
                <c:pt idx="475">
                  <c:v>0.12322510591393207</c:v>
                </c:pt>
                <c:pt idx="476">
                  <c:v>0.12365737771898037</c:v>
                </c:pt>
                <c:pt idx="477">
                  <c:v>0.124273368254323</c:v>
                </c:pt>
                <c:pt idx="478">
                  <c:v>0.12486175814555603</c:v>
                </c:pt>
                <c:pt idx="479">
                  <c:v>0.12535833302712474</c:v>
                </c:pt>
                <c:pt idx="480">
                  <c:v>0.12592497654230603</c:v>
                </c:pt>
                <c:pt idx="481">
                  <c:v>0.12645046367655965</c:v>
                </c:pt>
                <c:pt idx="482">
                  <c:v>0.127025475090846</c:v>
                </c:pt>
                <c:pt idx="483">
                  <c:v>0.12761095178832604</c:v>
                </c:pt>
                <c:pt idx="484">
                  <c:v>0.12819559011433801</c:v>
                </c:pt>
                <c:pt idx="485">
                  <c:v>0.12873939308975338</c:v>
                </c:pt>
                <c:pt idx="486">
                  <c:v>0.12919130141096241</c:v>
                </c:pt>
                <c:pt idx="487">
                  <c:v>0.12987843178321534</c:v>
                </c:pt>
                <c:pt idx="488">
                  <c:v>0.13042169292063635</c:v>
                </c:pt>
                <c:pt idx="489">
                  <c:v>0.13101621654620907</c:v>
                </c:pt>
                <c:pt idx="490">
                  <c:v>0.13165327805845459</c:v>
                </c:pt>
                <c:pt idx="491">
                  <c:v>0.13221671486476674</c:v>
                </c:pt>
                <c:pt idx="492">
                  <c:v>0.13277407538139538</c:v>
                </c:pt>
                <c:pt idx="493">
                  <c:v>0.1333713820334847</c:v>
                </c:pt>
                <c:pt idx="494">
                  <c:v>0.13393008158837044</c:v>
                </c:pt>
                <c:pt idx="495">
                  <c:v>0.13458499215560571</c:v>
                </c:pt>
                <c:pt idx="496">
                  <c:v>0.13506641952026613</c:v>
                </c:pt>
                <c:pt idx="497">
                  <c:v>0.13572841914297673</c:v>
                </c:pt>
                <c:pt idx="498">
                  <c:v>0.13629788249324376</c:v>
                </c:pt>
                <c:pt idx="499">
                  <c:v>0.13695886671610105</c:v>
                </c:pt>
                <c:pt idx="500">
                  <c:v>0.13764714763212743</c:v>
                </c:pt>
                <c:pt idx="501">
                  <c:v>0.13808278040409808</c:v>
                </c:pt>
                <c:pt idx="502">
                  <c:v>0.13880240720365927</c:v>
                </c:pt>
                <c:pt idx="503">
                  <c:v>0.13926934287800177</c:v>
                </c:pt>
                <c:pt idx="504">
                  <c:v>0.140002696283167</c:v>
                </c:pt>
                <c:pt idx="505">
                  <c:v>0.14051738528406904</c:v>
                </c:pt>
                <c:pt idx="506">
                  <c:v>0.1411521177544737</c:v>
                </c:pt>
                <c:pt idx="507">
                  <c:v>0.14182311824367994</c:v>
                </c:pt>
                <c:pt idx="508">
                  <c:v>0.14247773197650071</c:v>
                </c:pt>
                <c:pt idx="509">
                  <c:v>0.14304264951994008</c:v>
                </c:pt>
                <c:pt idx="510">
                  <c:v>0.14371259244984272</c:v>
                </c:pt>
                <c:pt idx="511">
                  <c:v>0.14440203835090104</c:v>
                </c:pt>
                <c:pt idx="512">
                  <c:v>0.14500663014997736</c:v>
                </c:pt>
                <c:pt idx="513">
                  <c:v>0.14563024544943676</c:v>
                </c:pt>
                <c:pt idx="514">
                  <c:v>0.14632541419380238</c:v>
                </c:pt>
                <c:pt idx="515">
                  <c:v>0.14690806600309575</c:v>
                </c:pt>
                <c:pt idx="516">
                  <c:v>0.14755645383948213</c:v>
                </c:pt>
                <c:pt idx="517">
                  <c:v>0.14811944200728111</c:v>
                </c:pt>
                <c:pt idx="518">
                  <c:v>0.14881052748627399</c:v>
                </c:pt>
                <c:pt idx="519">
                  <c:v>0.14938770926505732</c:v>
                </c:pt>
                <c:pt idx="520">
                  <c:v>0.15013046434100638</c:v>
                </c:pt>
                <c:pt idx="521">
                  <c:v>0.15080745038695606</c:v>
                </c:pt>
                <c:pt idx="522">
                  <c:v>0.15145854875118639</c:v>
                </c:pt>
                <c:pt idx="523">
                  <c:v>0.1520753747907457</c:v>
                </c:pt>
                <c:pt idx="524">
                  <c:v>0.15276801987144481</c:v>
                </c:pt>
                <c:pt idx="525">
                  <c:v>0.15347571003452071</c:v>
                </c:pt>
                <c:pt idx="526">
                  <c:v>0.15402238866327675</c:v>
                </c:pt>
                <c:pt idx="527">
                  <c:v>0.15477409481643345</c:v>
                </c:pt>
                <c:pt idx="528">
                  <c:v>0.15549490556142487</c:v>
                </c:pt>
                <c:pt idx="529">
                  <c:v>0.15611462697441</c:v>
                </c:pt>
                <c:pt idx="530">
                  <c:v>0.15680840480692115</c:v>
                </c:pt>
                <c:pt idx="531">
                  <c:v>0.15746037948584307</c:v>
                </c:pt>
                <c:pt idx="532">
                  <c:v>0.15816851311342606</c:v>
                </c:pt>
                <c:pt idx="533">
                  <c:v>0.15888685880058098</c:v>
                </c:pt>
                <c:pt idx="534">
                  <c:v>0.15960187633355527</c:v>
                </c:pt>
                <c:pt idx="535">
                  <c:v>0.16027549850724304</c:v>
                </c:pt>
                <c:pt idx="536">
                  <c:v>0.16084746445851297</c:v>
                </c:pt>
                <c:pt idx="537">
                  <c:v>0.16167882133285025</c:v>
                </c:pt>
                <c:pt idx="538">
                  <c:v>0.16235155761769932</c:v>
                </c:pt>
                <c:pt idx="539">
                  <c:v>0.16308060047575135</c:v>
                </c:pt>
                <c:pt idx="540">
                  <c:v>0.16385716641163131</c:v>
                </c:pt>
                <c:pt idx="541">
                  <c:v>0.16455358693852165</c:v>
                </c:pt>
                <c:pt idx="542">
                  <c:v>0.16524231457816904</c:v>
                </c:pt>
                <c:pt idx="543">
                  <c:v>0.16597386386085666</c:v>
                </c:pt>
                <c:pt idx="544">
                  <c:v>0.16666738632538899</c:v>
                </c:pt>
                <c:pt idx="545">
                  <c:v>0.16746304151909377</c:v>
                </c:pt>
                <c:pt idx="546">
                  <c:v>0.16807096533110566</c:v>
                </c:pt>
                <c:pt idx="547">
                  <c:v>0.16887833165905133</c:v>
                </c:pt>
                <c:pt idx="548">
                  <c:v>0.16958194574233876</c:v>
                </c:pt>
                <c:pt idx="549">
                  <c:v>0.17038688182882605</c:v>
                </c:pt>
                <c:pt idx="550">
                  <c:v>0.17122125250812406</c:v>
                </c:pt>
                <c:pt idx="551">
                  <c:v>0.17177969104491933</c:v>
                </c:pt>
                <c:pt idx="552">
                  <c:v>0.17265025771229042</c:v>
                </c:pt>
                <c:pt idx="553">
                  <c:v>0.17324321045833144</c:v>
                </c:pt>
                <c:pt idx="554">
                  <c:v>0.17412731490617364</c:v>
                </c:pt>
                <c:pt idx="555">
                  <c:v>0.17477375802060333</c:v>
                </c:pt>
                <c:pt idx="556">
                  <c:v>0.17555210010804734</c:v>
                </c:pt>
                <c:pt idx="557">
                  <c:v>0.17637082048321698</c:v>
                </c:pt>
                <c:pt idx="558">
                  <c:v>0.17717053180243239</c:v>
                </c:pt>
                <c:pt idx="559">
                  <c:v>0.17787201639691566</c:v>
                </c:pt>
                <c:pt idx="560">
                  <c:v>0.17869130027279143</c:v>
                </c:pt>
                <c:pt idx="561">
                  <c:v>0.17953002344437238</c:v>
                </c:pt>
                <c:pt idx="562">
                  <c:v>0.18027510526748605</c:v>
                </c:pt>
                <c:pt idx="563">
                  <c:v>0.18104305443945343</c:v>
                </c:pt>
                <c:pt idx="564">
                  <c:v>0.18188909099905171</c:v>
                </c:pt>
                <c:pt idx="565">
                  <c:v>0.18261301165984034</c:v>
                </c:pt>
                <c:pt idx="566">
                  <c:v>0.18340969181011513</c:v>
                </c:pt>
                <c:pt idx="567">
                  <c:v>0.18411010817957299</c:v>
                </c:pt>
                <c:pt idx="568">
                  <c:v>0.18495369950593413</c:v>
                </c:pt>
                <c:pt idx="569">
                  <c:v>0.185671462201599</c:v>
                </c:pt>
                <c:pt idx="570">
                  <c:v>0.18657204368693106</c:v>
                </c:pt>
                <c:pt idx="571">
                  <c:v>0.18740068805693774</c:v>
                </c:pt>
                <c:pt idx="572">
                  <c:v>0.18820093808118443</c:v>
                </c:pt>
                <c:pt idx="573">
                  <c:v>0.18896419553715949</c:v>
                </c:pt>
                <c:pt idx="574">
                  <c:v>0.18981143954353874</c:v>
                </c:pt>
                <c:pt idx="575">
                  <c:v>0.190672262560179</c:v>
                </c:pt>
                <c:pt idx="576">
                  <c:v>0.19135791572140434</c:v>
                </c:pt>
                <c:pt idx="577">
                  <c:v>0.19227165250265393</c:v>
                </c:pt>
                <c:pt idx="578">
                  <c:v>0.19315092738711837</c:v>
                </c:pt>
                <c:pt idx="579">
                  <c:v>0.19391930886570408</c:v>
                </c:pt>
                <c:pt idx="580">
                  <c:v>0.19476504043701143</c:v>
                </c:pt>
                <c:pt idx="581">
                  <c:v>0.19556923894062037</c:v>
                </c:pt>
                <c:pt idx="582">
                  <c:v>0.19643702455707074</c:v>
                </c:pt>
                <c:pt idx="583">
                  <c:v>0.19731427747449606</c:v>
                </c:pt>
                <c:pt idx="584">
                  <c:v>0.19818504355524641</c:v>
                </c:pt>
                <c:pt idx="585">
                  <c:v>0.19901462833587133</c:v>
                </c:pt>
                <c:pt idx="586">
                  <c:v>0.19973231302706274</c:v>
                </c:pt>
                <c:pt idx="587">
                  <c:v>0.20073469784697437</c:v>
                </c:pt>
                <c:pt idx="588">
                  <c:v>0.20156290668785101</c:v>
                </c:pt>
                <c:pt idx="589">
                  <c:v>0.20245264511597608</c:v>
                </c:pt>
                <c:pt idx="590">
                  <c:v>0.20339540703831496</c:v>
                </c:pt>
                <c:pt idx="591">
                  <c:v>0.20425135236914407</c:v>
                </c:pt>
                <c:pt idx="592">
                  <c:v>0.20509758269668238</c:v>
                </c:pt>
                <c:pt idx="593">
                  <c:v>0.20598926861637007</c:v>
                </c:pt>
                <c:pt idx="594">
                  <c:v>0.20684476806419536</c:v>
                </c:pt>
                <c:pt idx="595">
                  <c:v>0.20780760431661935</c:v>
                </c:pt>
                <c:pt idx="596">
                  <c:v>0.20856855165722513</c:v>
                </c:pt>
                <c:pt idx="597">
                  <c:v>0.20954883837667676</c:v>
                </c:pt>
                <c:pt idx="598">
                  <c:v>0.21041315477266612</c:v>
                </c:pt>
                <c:pt idx="599">
                  <c:v>0.21138914814989274</c:v>
                </c:pt>
                <c:pt idx="600">
                  <c:v>0.212350668364996</c:v>
                </c:pt>
                <c:pt idx="601">
                  <c:v>0.21310907932614803</c:v>
                </c:pt>
                <c:pt idx="602">
                  <c:v>0.21412431498994172</c:v>
                </c:pt>
                <c:pt idx="603">
                  <c:v>0.21491290910556282</c:v>
                </c:pt>
                <c:pt idx="604">
                  <c:v>0.21593969967728507</c:v>
                </c:pt>
                <c:pt idx="605">
                  <c:v>0.21677487096443049</c:v>
                </c:pt>
                <c:pt idx="606">
                  <c:v>0.21771902048134112</c:v>
                </c:pt>
                <c:pt idx="607">
                  <c:v>0.21869764399734204</c:v>
                </c:pt>
                <c:pt idx="608">
                  <c:v>0.21966077453670524</c:v>
                </c:pt>
                <c:pt idx="609">
                  <c:v>0.22054453437862601</c:v>
                </c:pt>
                <c:pt idx="610">
                  <c:v>0.22152795455716681</c:v>
                </c:pt>
                <c:pt idx="611">
                  <c:v>0.22252633411123957</c:v>
                </c:pt>
                <c:pt idx="612">
                  <c:v>0.22344861233455993</c:v>
                </c:pt>
                <c:pt idx="613">
                  <c:v>0.22439235002561625</c:v>
                </c:pt>
                <c:pt idx="614">
                  <c:v>0.22540040648762358</c:v>
                </c:pt>
                <c:pt idx="615">
                  <c:v>0.22631072152850068</c:v>
                </c:pt>
                <c:pt idx="616">
                  <c:v>0.22728214121080798</c:v>
                </c:pt>
                <c:pt idx="617">
                  <c:v>0.22817325060173627</c:v>
                </c:pt>
                <c:pt idx="618">
                  <c:v>0.22918499727305344</c:v>
                </c:pt>
                <c:pt idx="619">
                  <c:v>0.23009384180105774</c:v>
                </c:pt>
                <c:pt idx="620">
                  <c:v>0.23115427751655721</c:v>
                </c:pt>
                <c:pt idx="621">
                  <c:v>0.23215699500481252</c:v>
                </c:pt>
                <c:pt idx="622">
                  <c:v>0.23313744410550574</c:v>
                </c:pt>
                <c:pt idx="623">
                  <c:v>0.23408910016269163</c:v>
                </c:pt>
                <c:pt idx="624">
                  <c:v>0.23511120477475977</c:v>
                </c:pt>
                <c:pt idx="625">
                  <c:v>0.23614266079440199</c:v>
                </c:pt>
                <c:pt idx="626">
                  <c:v>0.23703304582854551</c:v>
                </c:pt>
                <c:pt idx="627">
                  <c:v>0.23811395498833254</c:v>
                </c:pt>
                <c:pt idx="628">
                  <c:v>0.23916714463906658</c:v>
                </c:pt>
                <c:pt idx="629">
                  <c:v>0.24013046890017503</c:v>
                </c:pt>
                <c:pt idx="630">
                  <c:v>0.24115450414515369</c:v>
                </c:pt>
                <c:pt idx="631">
                  <c:v>0.24214946550153008</c:v>
                </c:pt>
                <c:pt idx="632">
                  <c:v>0.24319931410081574</c:v>
                </c:pt>
                <c:pt idx="633">
                  <c:v>0.24425619982845753</c:v>
                </c:pt>
                <c:pt idx="634">
                  <c:v>0.24530629257380038</c:v>
                </c:pt>
                <c:pt idx="635">
                  <c:v>0.24632737373003027</c:v>
                </c:pt>
                <c:pt idx="636">
                  <c:v>0.24725764094412706</c:v>
                </c:pt>
                <c:pt idx="637">
                  <c:v>0.24842195036682879</c:v>
                </c:pt>
                <c:pt idx="638">
                  <c:v>0.24944450815256614</c:v>
                </c:pt>
                <c:pt idx="639">
                  <c:v>0.25051820420942761</c:v>
                </c:pt>
                <c:pt idx="640">
                  <c:v>0.25163722669909816</c:v>
                </c:pt>
                <c:pt idx="641">
                  <c:v>0.25268713428682799</c:v>
                </c:pt>
                <c:pt idx="642">
                  <c:v>0.25372887814136047</c:v>
                </c:pt>
                <c:pt idx="643">
                  <c:v>0.25480744118488857</c:v>
                </c:pt>
                <c:pt idx="644">
                  <c:v>0.25586244009301684</c:v>
                </c:pt>
                <c:pt idx="645">
                  <c:v>0.2570020905446968</c:v>
                </c:pt>
                <c:pt idx="646">
                  <c:v>0.25798110272216335</c:v>
                </c:pt>
                <c:pt idx="647">
                  <c:v>0.25914113081091661</c:v>
                </c:pt>
                <c:pt idx="648">
                  <c:v>0.26020536624962981</c:v>
                </c:pt>
                <c:pt idx="649">
                  <c:v>0.26136247398012463</c:v>
                </c:pt>
                <c:pt idx="650">
                  <c:v>0.26254559144730272</c:v>
                </c:pt>
                <c:pt idx="651">
                  <c:v>0.26348738209909389</c:v>
                </c:pt>
                <c:pt idx="652">
                  <c:v>0.26470818713639854</c:v>
                </c:pt>
                <c:pt idx="653">
                  <c:v>0.26568293776303981</c:v>
                </c:pt>
                <c:pt idx="654">
                  <c:v>0.26691488093569743</c:v>
                </c:pt>
                <c:pt idx="655">
                  <c:v>0.26794143936385884</c:v>
                </c:pt>
                <c:pt idx="656">
                  <c:v>0.26908626775975869</c:v>
                </c:pt>
                <c:pt idx="657">
                  <c:v>0.27026912183831786</c:v>
                </c:pt>
                <c:pt idx="658">
                  <c:v>0.2714343478170963</c:v>
                </c:pt>
                <c:pt idx="659">
                  <c:v>0.27251361066621499</c:v>
                </c:pt>
                <c:pt idx="660">
                  <c:v>0.27370376735832008</c:v>
                </c:pt>
                <c:pt idx="661">
                  <c:v>0.27490782036850248</c:v>
                </c:pt>
                <c:pt idx="662">
                  <c:v>0.27602911067425712</c:v>
                </c:pt>
                <c:pt idx="663">
                  <c:v>0.27717590200539849</c:v>
                </c:pt>
                <c:pt idx="664">
                  <c:v>0.27839164534402011</c:v>
                </c:pt>
                <c:pt idx="665">
                  <c:v>0.27950308817442882</c:v>
                </c:pt>
                <c:pt idx="666">
                  <c:v>0.28068162473306985</c:v>
                </c:pt>
                <c:pt idx="667">
                  <c:v>0.2817699927584798</c:v>
                </c:pt>
                <c:pt idx="668">
                  <c:v>0.28299240649121349</c:v>
                </c:pt>
                <c:pt idx="669">
                  <c:v>0.28410214667378336</c:v>
                </c:pt>
                <c:pt idx="670">
                  <c:v>0.28537747255059398</c:v>
                </c:pt>
                <c:pt idx="671">
                  <c:v>0.28659052011788488</c:v>
                </c:pt>
                <c:pt idx="672">
                  <c:v>0.28777949737364894</c:v>
                </c:pt>
                <c:pt idx="673">
                  <c:v>0.28893790981757661</c:v>
                </c:pt>
                <c:pt idx="674">
                  <c:v>0.29017368420099682</c:v>
                </c:pt>
                <c:pt idx="675">
                  <c:v>0.2914162727767981</c:v>
                </c:pt>
                <c:pt idx="676">
                  <c:v>0.29250753304936339</c:v>
                </c:pt>
                <c:pt idx="677">
                  <c:v>0.29380891052450275</c:v>
                </c:pt>
                <c:pt idx="678">
                  <c:v>0.295079742459392</c:v>
                </c:pt>
                <c:pt idx="679">
                  <c:v>0.29625294136248864</c:v>
                </c:pt>
                <c:pt idx="680">
                  <c:v>0.29748768874348175</c:v>
                </c:pt>
                <c:pt idx="681">
                  <c:v>0.29869568386320011</c:v>
                </c:pt>
                <c:pt idx="682">
                  <c:v>0.29996557448356348</c:v>
                </c:pt>
                <c:pt idx="683">
                  <c:v>0.30124093436749361</c:v>
                </c:pt>
                <c:pt idx="684">
                  <c:v>0.30250612502885094</c:v>
                </c:pt>
                <c:pt idx="685">
                  <c:v>0.30374416723237158</c:v>
                </c:pt>
                <c:pt idx="686">
                  <c:v>0.30488363774356614</c:v>
                </c:pt>
                <c:pt idx="687">
                  <c:v>0.30627688582868401</c:v>
                </c:pt>
                <c:pt idx="688">
                  <c:v>0.30751612650460564</c:v>
                </c:pt>
                <c:pt idx="689">
                  <c:v>0.30881058753879242</c:v>
                </c:pt>
                <c:pt idx="690">
                  <c:v>0.31015550719920121</c:v>
                </c:pt>
                <c:pt idx="691">
                  <c:v>0.31142654125421149</c:v>
                </c:pt>
                <c:pt idx="692">
                  <c:v>0.31268716097254406</c:v>
                </c:pt>
                <c:pt idx="693">
                  <c:v>0.31398609312319464</c:v>
                </c:pt>
                <c:pt idx="694">
                  <c:v>0.31526551997535412</c:v>
                </c:pt>
                <c:pt idx="695">
                  <c:v>0.31663179779832135</c:v>
                </c:pt>
                <c:pt idx="696">
                  <c:v>0.31782804411144222</c:v>
                </c:pt>
                <c:pt idx="697">
                  <c:v>0.31922114718401462</c:v>
                </c:pt>
                <c:pt idx="698">
                  <c:v>0.32050816178522301</c:v>
                </c:pt>
                <c:pt idx="699">
                  <c:v>0.32189642518405059</c:v>
                </c:pt>
                <c:pt idx="700">
                  <c:v>0.32331192814919862</c:v>
                </c:pt>
                <c:pt idx="701">
                  <c:v>0.32446936944901494</c:v>
                </c:pt>
                <c:pt idx="702">
                  <c:v>0.32592754560140991</c:v>
                </c:pt>
                <c:pt idx="703">
                  <c:v>0.32712058362376623</c:v>
                </c:pt>
                <c:pt idx="704">
                  <c:v>0.32858915128286503</c:v>
                </c:pt>
                <c:pt idx="705">
                  <c:v>0.32983941859480576</c:v>
                </c:pt>
                <c:pt idx="706">
                  <c:v>0.33121693357491422</c:v>
                </c:pt>
                <c:pt idx="707">
                  <c:v>0.3326360677376648</c:v>
                </c:pt>
                <c:pt idx="708">
                  <c:v>0.33403541684660132</c:v>
                </c:pt>
                <c:pt idx="709">
                  <c:v>0.33534218491423951</c:v>
                </c:pt>
                <c:pt idx="710">
                  <c:v>0.3367716409519958</c:v>
                </c:pt>
                <c:pt idx="711">
                  <c:v>0.3382130487200965</c:v>
                </c:pt>
                <c:pt idx="712">
                  <c:v>0.33956532772747722</c:v>
                </c:pt>
                <c:pt idx="713">
                  <c:v>0.3409476377317302</c:v>
                </c:pt>
                <c:pt idx="714">
                  <c:v>0.34240289673898461</c:v>
                </c:pt>
                <c:pt idx="715">
                  <c:v>0.34374801775383501</c:v>
                </c:pt>
                <c:pt idx="716">
                  <c:v>0.34516636302924686</c:v>
                </c:pt>
                <c:pt idx="717">
                  <c:v>0.34648372031648011</c:v>
                </c:pt>
                <c:pt idx="718">
                  <c:v>0.34794936461498016</c:v>
                </c:pt>
                <c:pt idx="719">
                  <c:v>0.34929227817230551</c:v>
                </c:pt>
                <c:pt idx="720">
                  <c:v>0.35081472723403223</c:v>
                </c:pt>
                <c:pt idx="721">
                  <c:v>0.35227049604365962</c:v>
                </c:pt>
                <c:pt idx="722">
                  <c:v>0.35370041834252702</c:v>
                </c:pt>
                <c:pt idx="723">
                  <c:v>0.35509815261971622</c:v>
                </c:pt>
                <c:pt idx="724">
                  <c:v>0.35658029536196223</c:v>
                </c:pt>
                <c:pt idx="725">
                  <c:v>0.35806565880355445</c:v>
                </c:pt>
                <c:pt idx="726">
                  <c:v>0.3593900401762633</c:v>
                </c:pt>
                <c:pt idx="727">
                  <c:v>0.36094475095921663</c:v>
                </c:pt>
                <c:pt idx="728">
                  <c:v>0.36246601912883392</c:v>
                </c:pt>
                <c:pt idx="729">
                  <c:v>0.36388177565871488</c:v>
                </c:pt>
                <c:pt idx="730">
                  <c:v>0.3653585835195553</c:v>
                </c:pt>
                <c:pt idx="731">
                  <c:v>0.36681223967904186</c:v>
                </c:pt>
                <c:pt idx="732">
                  <c:v>0.36833544560176251</c:v>
                </c:pt>
                <c:pt idx="733">
                  <c:v>0.36986170299911075</c:v>
                </c:pt>
                <c:pt idx="734">
                  <c:v>0.37137377957918871</c:v>
                </c:pt>
                <c:pt idx="735">
                  <c:v>0.37286153454670656</c:v>
                </c:pt>
                <c:pt idx="736">
                  <c:v>0.37424317285288788</c:v>
                </c:pt>
                <c:pt idx="737">
                  <c:v>0.37589781769537811</c:v>
                </c:pt>
                <c:pt idx="738">
                  <c:v>0.3773861425181243</c:v>
                </c:pt>
                <c:pt idx="739">
                  <c:v>0.37893360176130558</c:v>
                </c:pt>
                <c:pt idx="740">
                  <c:v>0.38053708011121345</c:v>
                </c:pt>
                <c:pt idx="741">
                  <c:v>0.38206214600015997</c:v>
                </c:pt>
                <c:pt idx="742">
                  <c:v>0.38357389060637831</c:v>
                </c:pt>
                <c:pt idx="743">
                  <c:v>0.38512503785391133</c:v>
                </c:pt>
                <c:pt idx="744">
                  <c:v>0.38666220491252756</c:v>
                </c:pt>
                <c:pt idx="745">
                  <c:v>0.38828709594761202</c:v>
                </c:pt>
                <c:pt idx="746">
                  <c:v>0.38973363337005862</c:v>
                </c:pt>
                <c:pt idx="747">
                  <c:v>0.39139262883617182</c:v>
                </c:pt>
                <c:pt idx="748">
                  <c:v>0.39293482599757007</c:v>
                </c:pt>
                <c:pt idx="749">
                  <c:v>0.39458657950107601</c:v>
                </c:pt>
                <c:pt idx="750">
                  <c:v>0.3962663752386153</c:v>
                </c:pt>
                <c:pt idx="751">
                  <c:v>0.39767288984711702</c:v>
                </c:pt>
                <c:pt idx="752">
                  <c:v>0.39940049795839094</c:v>
                </c:pt>
                <c:pt idx="753">
                  <c:v>0.40084486344905068</c:v>
                </c:pt>
                <c:pt idx="754">
                  <c:v>0.40258175269038926</c:v>
                </c:pt>
                <c:pt idx="755">
                  <c:v>0.40408881054827583</c:v>
                </c:pt>
                <c:pt idx="756">
                  <c:v>0.40573139013305975</c:v>
                </c:pt>
                <c:pt idx="757">
                  <c:v>0.40741906829945301</c:v>
                </c:pt>
                <c:pt idx="758">
                  <c:v>0.40908494614643348</c:v>
                </c:pt>
                <c:pt idx="759">
                  <c:v>0.41065168801711976</c:v>
                </c:pt>
                <c:pt idx="760">
                  <c:v>0.41235325074869855</c:v>
                </c:pt>
                <c:pt idx="761">
                  <c:v>0.41406369592227577</c:v>
                </c:pt>
                <c:pt idx="762">
                  <c:v>0.41567931311280215</c:v>
                </c:pt>
                <c:pt idx="763">
                  <c:v>0.41732989913893742</c:v>
                </c:pt>
                <c:pt idx="764">
                  <c:v>0.41905641181297071</c:v>
                </c:pt>
                <c:pt idx="765">
                  <c:v>0.42066805144068264</c:v>
                </c:pt>
                <c:pt idx="766">
                  <c:v>0.42235903457126128</c:v>
                </c:pt>
                <c:pt idx="767">
                  <c:v>0.42393726574717483</c:v>
                </c:pt>
                <c:pt idx="768">
                  <c:v>0.4256786717540626</c:v>
                </c:pt>
                <c:pt idx="769">
                  <c:v>0.42728718162064044</c:v>
                </c:pt>
                <c:pt idx="770">
                  <c:v>0.42908867686857222</c:v>
                </c:pt>
                <c:pt idx="771">
                  <c:v>0.43081939976236422</c:v>
                </c:pt>
                <c:pt idx="772">
                  <c:v>0.43252254330927148</c:v>
                </c:pt>
                <c:pt idx="773">
                  <c:v>0.4341921045091458</c:v>
                </c:pt>
                <c:pt idx="774">
                  <c:v>0.43595307035436826</c:v>
                </c:pt>
                <c:pt idx="775">
                  <c:v>0.43771241432971242</c:v>
                </c:pt>
                <c:pt idx="776">
                  <c:v>0.43930214316223393</c:v>
                </c:pt>
                <c:pt idx="777">
                  <c:v>0.44114251382116426</c:v>
                </c:pt>
                <c:pt idx="778">
                  <c:v>0.44294657326779724</c:v>
                </c:pt>
                <c:pt idx="779">
                  <c:v>0.44463725945536814</c:v>
                </c:pt>
                <c:pt idx="780">
                  <c:v>0.44638688132894899</c:v>
                </c:pt>
                <c:pt idx="781">
                  <c:v>0.44811835457533411</c:v>
                </c:pt>
                <c:pt idx="782">
                  <c:v>0.44992764087291798</c:v>
                </c:pt>
                <c:pt idx="783">
                  <c:v>0.45173651989159375</c:v>
                </c:pt>
                <c:pt idx="784">
                  <c:v>0.45352653854263081</c:v>
                </c:pt>
                <c:pt idx="785">
                  <c:v>0.45529613422855086</c:v>
                </c:pt>
                <c:pt idx="786">
                  <c:v>0.45695254234304661</c:v>
                </c:pt>
                <c:pt idx="787">
                  <c:v>0.45889996952082285</c:v>
                </c:pt>
                <c:pt idx="788">
                  <c:v>0.46066896988751571</c:v>
                </c:pt>
                <c:pt idx="789">
                  <c:v>0.462500709309556</c:v>
                </c:pt>
                <c:pt idx="790">
                  <c:v>0.46439440014407463</c:v>
                </c:pt>
                <c:pt idx="791">
                  <c:v>0.46620557323876011</c:v>
                </c:pt>
                <c:pt idx="792">
                  <c:v>0.46799966118176661</c:v>
                </c:pt>
                <c:pt idx="793">
                  <c:v>0.46983388580158658</c:v>
                </c:pt>
                <c:pt idx="794">
                  <c:v>0.47166108216693786</c:v>
                </c:pt>
                <c:pt idx="795">
                  <c:v>0.47357529783664365</c:v>
                </c:pt>
                <c:pt idx="796">
                  <c:v>0.47530430735951973</c:v>
                </c:pt>
                <c:pt idx="797">
                  <c:v>0.47726054177425425</c:v>
                </c:pt>
                <c:pt idx="798">
                  <c:v>0.47908908760930341</c:v>
                </c:pt>
                <c:pt idx="799">
                  <c:v>0.48103519863275285</c:v>
                </c:pt>
                <c:pt idx="800">
                  <c:v>0.4830095453522199</c:v>
                </c:pt>
                <c:pt idx="801">
                  <c:v>0.484697782514732</c:v>
                </c:pt>
                <c:pt idx="802">
                  <c:v>0.48672503385660082</c:v>
                </c:pt>
                <c:pt idx="803">
                  <c:v>0.48845270610331731</c:v>
                </c:pt>
                <c:pt idx="804">
                  <c:v>0.49048776021942225</c:v>
                </c:pt>
                <c:pt idx="805">
                  <c:v>0.49228339865840398</c:v>
                </c:pt>
                <c:pt idx="806">
                  <c:v>0.49422167486256946</c:v>
                </c:pt>
                <c:pt idx="807">
                  <c:v>0.49620825201292634</c:v>
                </c:pt>
                <c:pt idx="808">
                  <c:v>0.49817135777907889</c:v>
                </c:pt>
                <c:pt idx="809">
                  <c:v>0.5000288995690908</c:v>
                </c:pt>
                <c:pt idx="810">
                  <c:v>0.50203345502938024</c:v>
                </c:pt>
                <c:pt idx="811">
                  <c:v>0.50404244779460983</c:v>
                </c:pt>
                <c:pt idx="812">
                  <c:v>0.50595202698754749</c:v>
                </c:pt>
                <c:pt idx="813">
                  <c:v>0.50790176996896896</c:v>
                </c:pt>
                <c:pt idx="814">
                  <c:v>0.50992897883753519</c:v>
                </c:pt>
                <c:pt idx="815">
                  <c:v>0.51183808142965748</c:v>
                </c:pt>
                <c:pt idx="816">
                  <c:v>0.51383245856941751</c:v>
                </c:pt>
                <c:pt idx="817">
                  <c:v>0.51570142906841021</c:v>
                </c:pt>
                <c:pt idx="818">
                  <c:v>0.51774883197564825</c:v>
                </c:pt>
                <c:pt idx="819">
                  <c:v>0.51965330757744821</c:v>
                </c:pt>
                <c:pt idx="820">
                  <c:v>0.52176317314729559</c:v>
                </c:pt>
                <c:pt idx="821">
                  <c:v>0.52379866569574562</c:v>
                </c:pt>
                <c:pt idx="822">
                  <c:v>0.52580488947029425</c:v>
                </c:pt>
                <c:pt idx="823">
                  <c:v>0.5277764377052736</c:v>
                </c:pt>
                <c:pt idx="824">
                  <c:v>0.52984615537171598</c:v>
                </c:pt>
                <c:pt idx="825">
                  <c:v>0.53190795717725958</c:v>
                </c:pt>
                <c:pt idx="826">
                  <c:v>0.53379297106601853</c:v>
                </c:pt>
                <c:pt idx="827">
                  <c:v>0.53594839221847201</c:v>
                </c:pt>
                <c:pt idx="828">
                  <c:v>0.53806478080133513</c:v>
                </c:pt>
                <c:pt idx="829">
                  <c:v>0.54006011946746946</c:v>
                </c:pt>
                <c:pt idx="830">
                  <c:v>0.54211039610574308</c:v>
                </c:pt>
                <c:pt idx="831">
                  <c:v>0.5441490133409228</c:v>
                </c:pt>
                <c:pt idx="832">
                  <c:v>0.54627421053356384</c:v>
                </c:pt>
                <c:pt idx="833">
                  <c:v>0.54839431302988673</c:v>
                </c:pt>
                <c:pt idx="834">
                  <c:v>0.55049022491166821</c:v>
                </c:pt>
                <c:pt idx="835">
                  <c:v>0.5525708002461267</c:v>
                </c:pt>
                <c:pt idx="836">
                  <c:v>0.55453177958580169</c:v>
                </c:pt>
                <c:pt idx="837">
                  <c:v>0.55679985096844409</c:v>
                </c:pt>
                <c:pt idx="838">
                  <c:v>0.55887784466690249</c:v>
                </c:pt>
                <c:pt idx="839">
                  <c:v>0.56102175768901086</c:v>
                </c:pt>
                <c:pt idx="840">
                  <c:v>0.56323378727747098</c:v>
                </c:pt>
                <c:pt idx="841">
                  <c:v>0.5653598514097391</c:v>
                </c:pt>
                <c:pt idx="842">
                  <c:v>0.5674639745479203</c:v>
                </c:pt>
                <c:pt idx="843">
                  <c:v>0.5696087803886517</c:v>
                </c:pt>
                <c:pt idx="844">
                  <c:v>0.57175469061298578</c:v>
                </c:pt>
                <c:pt idx="845">
                  <c:v>0.57398518138628551</c:v>
                </c:pt>
                <c:pt idx="846">
                  <c:v>0.57602545860810883</c:v>
                </c:pt>
                <c:pt idx="847">
                  <c:v>0.5783061706621031</c:v>
                </c:pt>
                <c:pt idx="848">
                  <c:v>0.58044847091588703</c:v>
                </c:pt>
                <c:pt idx="849">
                  <c:v>0.58271576522094393</c:v>
                </c:pt>
                <c:pt idx="850">
                  <c:v>0.58501071441251917</c:v>
                </c:pt>
                <c:pt idx="851">
                  <c:v>0.58701002205949182</c:v>
                </c:pt>
                <c:pt idx="852">
                  <c:v>0.58936268996428531</c:v>
                </c:pt>
                <c:pt idx="853">
                  <c:v>0.59140200941275223</c:v>
                </c:pt>
                <c:pt idx="854">
                  <c:v>0.5937606406740582</c:v>
                </c:pt>
                <c:pt idx="855">
                  <c:v>0.59587272425059068</c:v>
                </c:pt>
                <c:pt idx="856">
                  <c:v>0.59813297087783457</c:v>
                </c:pt>
                <c:pt idx="857">
                  <c:v>0.600444245524275</c:v>
                </c:pt>
                <c:pt idx="858">
                  <c:v>0.60273096914129476</c:v>
                </c:pt>
                <c:pt idx="859">
                  <c:v>0.60490584216305199</c:v>
                </c:pt>
                <c:pt idx="860">
                  <c:v>0.60723968725640465</c:v>
                </c:pt>
                <c:pt idx="861">
                  <c:v>0.60957193007076671</c:v>
                </c:pt>
                <c:pt idx="862">
                  <c:v>0.61180174273804544</c:v>
                </c:pt>
                <c:pt idx="863">
                  <c:v>0.61407695087250502</c:v>
                </c:pt>
                <c:pt idx="864">
                  <c:v>0.61642934957067852</c:v>
                </c:pt>
                <c:pt idx="865">
                  <c:v>0.61866227016126518</c:v>
                </c:pt>
                <c:pt idx="866">
                  <c:v>0.62098599420502998</c:v>
                </c:pt>
                <c:pt idx="867">
                  <c:v>0.62317089674469828</c:v>
                </c:pt>
                <c:pt idx="868">
                  <c:v>0.62554948230485485</c:v>
                </c:pt>
                <c:pt idx="869">
                  <c:v>0.62777554589184392</c:v>
                </c:pt>
                <c:pt idx="870">
                  <c:v>0.63021780324368082</c:v>
                </c:pt>
                <c:pt idx="871">
                  <c:v>0.63258275107993711</c:v>
                </c:pt>
                <c:pt idx="872">
                  <c:v>0.63491672760165452</c:v>
                </c:pt>
                <c:pt idx="873">
                  <c:v>0.6372153227412457</c:v>
                </c:pt>
                <c:pt idx="874">
                  <c:v>0.63961846266239164</c:v>
                </c:pt>
                <c:pt idx="875">
                  <c:v>0.6420057747599498</c:v>
                </c:pt>
                <c:pt idx="876">
                  <c:v>0.64421099665986881</c:v>
                </c:pt>
                <c:pt idx="877">
                  <c:v>0.64670509721907621</c:v>
                </c:pt>
                <c:pt idx="878">
                  <c:v>0.6491577197753976</c:v>
                </c:pt>
                <c:pt idx="879">
                  <c:v>0.65148199639745874</c:v>
                </c:pt>
                <c:pt idx="880">
                  <c:v>0.65385518838460122</c:v>
                </c:pt>
                <c:pt idx="881">
                  <c:v>0.6562246637667799</c:v>
                </c:pt>
                <c:pt idx="882">
                  <c:v>0.65868980330447524</c:v>
                </c:pt>
                <c:pt idx="883">
                  <c:v>0.66114380273861895</c:v>
                </c:pt>
                <c:pt idx="884">
                  <c:v>0.66356771354048072</c:v>
                </c:pt>
                <c:pt idx="885">
                  <c:v>0.66598264566159893</c:v>
                </c:pt>
                <c:pt idx="886">
                  <c:v>0.66827237903368863</c:v>
                </c:pt>
                <c:pt idx="887">
                  <c:v>0.67088260631855223</c:v>
                </c:pt>
                <c:pt idx="888">
                  <c:v>0.67329182740799698</c:v>
                </c:pt>
                <c:pt idx="889">
                  <c:v>0.67576964967375008</c:v>
                </c:pt>
                <c:pt idx="890">
                  <c:v>0.67832173571737764</c:v>
                </c:pt>
                <c:pt idx="891">
                  <c:v>0.680785347120198</c:v>
                </c:pt>
                <c:pt idx="892">
                  <c:v>0.68322083894319896</c:v>
                </c:pt>
                <c:pt idx="893">
                  <c:v>0.68569770497696969</c:v>
                </c:pt>
                <c:pt idx="894">
                  <c:v>0.68818448749160943</c:v>
                </c:pt>
                <c:pt idx="895">
                  <c:v>0.69075165548664452</c:v>
                </c:pt>
                <c:pt idx="896">
                  <c:v>0.6931257499409631</c:v>
                </c:pt>
                <c:pt idx="897">
                  <c:v>0.69575115181273028</c:v>
                </c:pt>
                <c:pt idx="898">
                  <c:v>0.69822801328932105</c:v>
                </c:pt>
                <c:pt idx="899">
                  <c:v>0.70083644753723051</c:v>
                </c:pt>
                <c:pt idx="900">
                  <c:v>0.70347103895202068</c:v>
                </c:pt>
                <c:pt idx="901">
                  <c:v>0.70580460265823164</c:v>
                </c:pt>
                <c:pt idx="902">
                  <c:v>0.70850118850930499</c:v>
                </c:pt>
                <c:pt idx="903">
                  <c:v>0.71087401858754184</c:v>
                </c:pt>
                <c:pt idx="904">
                  <c:v>0.71357440645400072</c:v>
                </c:pt>
                <c:pt idx="905">
                  <c:v>0.71602397189845468</c:v>
                </c:pt>
                <c:pt idx="906">
                  <c:v>0.71862527593930792</c:v>
                </c:pt>
                <c:pt idx="907">
                  <c:v>0.72127966582353298</c:v>
                </c:pt>
                <c:pt idx="908">
                  <c:v>0.72390923977661048</c:v>
                </c:pt>
                <c:pt idx="909">
                  <c:v>0.72642083650246581</c:v>
                </c:pt>
                <c:pt idx="910">
                  <c:v>0.72910282868340182</c:v>
                </c:pt>
                <c:pt idx="911">
                  <c:v>0.73177542798003758</c:v>
                </c:pt>
                <c:pt idx="912">
                  <c:v>0.73434455253125042</c:v>
                </c:pt>
                <c:pt idx="913">
                  <c:v>0.73696409870412161</c:v>
                </c:pt>
                <c:pt idx="914">
                  <c:v>0.73965846984386663</c:v>
                </c:pt>
                <c:pt idx="915">
                  <c:v>0.74223407452378565</c:v>
                </c:pt>
                <c:pt idx="916">
                  <c:v>0.74490541879521377</c:v>
                </c:pt>
                <c:pt idx="917">
                  <c:v>0.74742398918745256</c:v>
                </c:pt>
                <c:pt idx="918">
                  <c:v>0.75015102195773276</c:v>
                </c:pt>
                <c:pt idx="919">
                  <c:v>0.7527167090911524</c:v>
                </c:pt>
                <c:pt idx="920">
                  <c:v>0.75550731105063096</c:v>
                </c:pt>
                <c:pt idx="921">
                  <c:v>0.75821847627685601</c:v>
                </c:pt>
                <c:pt idx="922">
                  <c:v>0.76089683893823423</c:v>
                </c:pt>
                <c:pt idx="923">
                  <c:v>0.76353958818086032</c:v>
                </c:pt>
                <c:pt idx="924">
                  <c:v>0.76629279037845599</c:v>
                </c:pt>
                <c:pt idx="925">
                  <c:v>0.76902050213231865</c:v>
                </c:pt>
                <c:pt idx="926">
                  <c:v>0.77156303827130679</c:v>
                </c:pt>
                <c:pt idx="927">
                  <c:v>0.77441083435177682</c:v>
                </c:pt>
                <c:pt idx="928">
                  <c:v>0.77721511415755051</c:v>
                </c:pt>
                <c:pt idx="929">
                  <c:v>0.77988440519986324</c:v>
                </c:pt>
                <c:pt idx="930">
                  <c:v>0.782594535217356</c:v>
                </c:pt>
                <c:pt idx="931">
                  <c:v>0.78531020992601686</c:v>
                </c:pt>
                <c:pt idx="932">
                  <c:v>0.78813065176914776</c:v>
                </c:pt>
                <c:pt idx="933">
                  <c:v>0.79093253991733781</c:v>
                </c:pt>
                <c:pt idx="934">
                  <c:v>0.79369803001843753</c:v>
                </c:pt>
                <c:pt idx="935">
                  <c:v>0.7964622449475065</c:v>
                </c:pt>
                <c:pt idx="936">
                  <c:v>0.79909644605681851</c:v>
                </c:pt>
                <c:pt idx="937">
                  <c:v>0.80206132042580069</c:v>
                </c:pt>
                <c:pt idx="938">
                  <c:v>0.80481519636102772</c:v>
                </c:pt>
                <c:pt idx="939">
                  <c:v>0.80763984039619885</c:v>
                </c:pt>
                <c:pt idx="940">
                  <c:v>0.81054453579209718</c:v>
                </c:pt>
                <c:pt idx="941">
                  <c:v>0.81335950553658742</c:v>
                </c:pt>
                <c:pt idx="942">
                  <c:v>0.81613866834458892</c:v>
                </c:pt>
                <c:pt idx="943">
                  <c:v>0.81896049765805123</c:v>
                </c:pt>
                <c:pt idx="944">
                  <c:v>0.82180102164594793</c:v>
                </c:pt>
                <c:pt idx="945">
                  <c:v>0.82471611295426028</c:v>
                </c:pt>
                <c:pt idx="946">
                  <c:v>0.82743761170595076</c:v>
                </c:pt>
                <c:pt idx="947">
                  <c:v>0.83041818950096413</c:v>
                </c:pt>
                <c:pt idx="948">
                  <c:v>0.83324123266621475</c:v>
                </c:pt>
                <c:pt idx="949">
                  <c:v>0.83620129725556491</c:v>
                </c:pt>
                <c:pt idx="950">
                  <c:v>0.83918504954984119</c:v>
                </c:pt>
                <c:pt idx="951">
                  <c:v>0.84186714655679784</c:v>
                </c:pt>
                <c:pt idx="952">
                  <c:v>0.84491638176114559</c:v>
                </c:pt>
                <c:pt idx="953">
                  <c:v>0.84763547637451664</c:v>
                </c:pt>
                <c:pt idx="954">
                  <c:v>0.850686080585486</c:v>
                </c:pt>
                <c:pt idx="955">
                  <c:v>0.85348470255956543</c:v>
                </c:pt>
                <c:pt idx="956">
                  <c:v>0.85643645368919452</c:v>
                </c:pt>
                <c:pt idx="957">
                  <c:v>0.85944255634375843</c:v>
                </c:pt>
                <c:pt idx="958">
                  <c:v>0.86242450611959165</c:v>
                </c:pt>
                <c:pt idx="959">
                  <c:v>0.86528260008996971</c:v>
                </c:pt>
                <c:pt idx="960">
                  <c:v>0.86832167905513424</c:v>
                </c:pt>
                <c:pt idx="961">
                  <c:v>0.87134179529229638</c:v>
                </c:pt>
                <c:pt idx="962">
                  <c:v>0.87425962655564005</c:v>
                </c:pt>
                <c:pt idx="963">
                  <c:v>0.87723243657635064</c:v>
                </c:pt>
                <c:pt idx="964">
                  <c:v>0.88027558106262127</c:v>
                </c:pt>
                <c:pt idx="965">
                  <c:v>0.8832027886996594</c:v>
                </c:pt>
                <c:pt idx="966">
                  <c:v>0.886229855649728</c:v>
                </c:pt>
                <c:pt idx="967">
                  <c:v>0.88909002230214051</c:v>
                </c:pt>
                <c:pt idx="968">
                  <c:v>0.89217244152329245</c:v>
                </c:pt>
                <c:pt idx="969">
                  <c:v>0.89508582815669069</c:v>
                </c:pt>
                <c:pt idx="970">
                  <c:v>0.89823045252296163</c:v>
                </c:pt>
                <c:pt idx="971">
                  <c:v>0.90129441516989584</c:v>
                </c:pt>
                <c:pt idx="972">
                  <c:v>0.90432342162246071</c:v>
                </c:pt>
                <c:pt idx="973">
                  <c:v>0.90731712688283617</c:v>
                </c:pt>
                <c:pt idx="974">
                  <c:v>0.91042677143044559</c:v>
                </c:pt>
                <c:pt idx="975">
                  <c:v>0.91349947072198501</c:v>
                </c:pt>
                <c:pt idx="976">
                  <c:v>0.91638632494146111</c:v>
                </c:pt>
                <c:pt idx="977">
                  <c:v>0.91959203950022272</c:v>
                </c:pt>
                <c:pt idx="978">
                  <c:v>0.92275268853700387</c:v>
                </c:pt>
                <c:pt idx="979">
                  <c:v>0.92577266891795607</c:v>
                </c:pt>
                <c:pt idx="980">
                  <c:v>0.92882354448669779</c:v>
                </c:pt>
                <c:pt idx="981">
                  <c:v>0.9318902890643459</c:v>
                </c:pt>
                <c:pt idx="982">
                  <c:v>0.93507049119956853</c:v>
                </c:pt>
                <c:pt idx="983">
                  <c:v>0.93822350116862463</c:v>
                </c:pt>
                <c:pt idx="984">
                  <c:v>0.94133367847542071</c:v>
                </c:pt>
                <c:pt idx="985">
                  <c:v>0.94445163660154108</c:v>
                </c:pt>
                <c:pt idx="986">
                  <c:v>0.94743542475632203</c:v>
                </c:pt>
                <c:pt idx="987">
                  <c:v>0.95075649687688912</c:v>
                </c:pt>
                <c:pt idx="988">
                  <c:v>0.95385769987820967</c:v>
                </c:pt>
                <c:pt idx="989">
                  <c:v>0.9570313614031547</c:v>
                </c:pt>
                <c:pt idx="990">
                  <c:v>0.96029011907256068</c:v>
                </c:pt>
                <c:pt idx="991">
                  <c:v>0.96345945373526853</c:v>
                </c:pt>
                <c:pt idx="992">
                  <c:v>0.96658372496820877</c:v>
                </c:pt>
                <c:pt idx="993">
                  <c:v>0.96975305232644726</c:v>
                </c:pt>
                <c:pt idx="994">
                  <c:v>0.9729489948432466</c:v>
                </c:pt>
                <c:pt idx="995">
                  <c:v>0.97621238903014729</c:v>
                </c:pt>
                <c:pt idx="996">
                  <c:v>0.97928401137702392</c:v>
                </c:pt>
                <c:pt idx="997">
                  <c:v>0.98261881685215069</c:v>
                </c:pt>
                <c:pt idx="998">
                  <c:v>0.98578879865226976</c:v>
                </c:pt>
                <c:pt idx="999">
                  <c:v>0.98909985995268024</c:v>
                </c:pt>
                <c:pt idx="1000">
                  <c:v>0.99243125715729241</c:v>
                </c:pt>
                <c:pt idx="1001">
                  <c:v>0.99546531264870564</c:v>
                </c:pt>
                <c:pt idx="1002">
                  <c:v>0.99886469628829422</c:v>
                </c:pt>
                <c:pt idx="1003">
                  <c:v>1.0019319946662775</c:v>
                </c:pt>
                <c:pt idx="1004">
                  <c:v>1.0053300973517969</c:v>
                </c:pt>
                <c:pt idx="1005">
                  <c:v>1.0084782393930101</c:v>
                </c:pt>
                <c:pt idx="1006">
                  <c:v>1.0117786595671543</c:v>
                </c:pt>
                <c:pt idx="1007">
                  <c:v>1.0151338776306447</c:v>
                </c:pt>
                <c:pt idx="1008">
                  <c:v>1.0184664705691495</c:v>
                </c:pt>
                <c:pt idx="1009">
                  <c:v>1.0216698063476919</c:v>
                </c:pt>
                <c:pt idx="1010">
                  <c:v>1.0250636281607226</c:v>
                </c:pt>
                <c:pt idx="1011">
                  <c:v>1.0284272696822201</c:v>
                </c:pt>
                <c:pt idx="1012">
                  <c:v>1.0316920543157775</c:v>
                </c:pt>
                <c:pt idx="1013">
                  <c:v>1.0350157371946971</c:v>
                </c:pt>
                <c:pt idx="1014">
                  <c:v>1.038403376182085</c:v>
                </c:pt>
                <c:pt idx="1015">
                  <c:v>1.0416798321209395</c:v>
                </c:pt>
                <c:pt idx="1016">
                  <c:v>1.0450592278342721</c:v>
                </c:pt>
                <c:pt idx="1017">
                  <c:v>1.0482579351251731</c:v>
                </c:pt>
                <c:pt idx="1018">
                  <c:v>1.0516911525269346</c:v>
                </c:pt>
                <c:pt idx="1019">
                  <c:v>1.0549491533031499</c:v>
                </c:pt>
                <c:pt idx="1020">
                  <c:v>1.0584422591978075</c:v>
                </c:pt>
                <c:pt idx="1021">
                  <c:v>1.0618543886854022</c:v>
                </c:pt>
                <c:pt idx="1022">
                  <c:v>1.0652288192210451</c:v>
                </c:pt>
                <c:pt idx="1023">
                  <c:v>1.068568919990553</c:v>
                </c:pt>
                <c:pt idx="1024">
                  <c:v>1.0720301301605779</c:v>
                </c:pt>
                <c:pt idx="1025">
                  <c:v>1.0754412571287095</c:v>
                </c:pt>
                <c:pt idx="1026">
                  <c:v>1.0786683245235829</c:v>
                </c:pt>
                <c:pt idx="1027">
                  <c:v>1.082224603704987</c:v>
                </c:pt>
                <c:pt idx="1028">
                  <c:v>1.0857347322639945</c:v>
                </c:pt>
                <c:pt idx="1029">
                  <c:v>1.0890998835230676</c:v>
                </c:pt>
                <c:pt idx="1030">
                  <c:v>1.0924844447861601</c:v>
                </c:pt>
                <c:pt idx="1031">
                  <c:v>1.0958959560888624</c:v>
                </c:pt>
                <c:pt idx="1032">
                  <c:v>1.0994286316985051</c:v>
                </c:pt>
                <c:pt idx="1033">
                  <c:v>1.102924638364277</c:v>
                </c:pt>
                <c:pt idx="1034">
                  <c:v>1.1063715493173525</c:v>
                </c:pt>
                <c:pt idx="1035">
                  <c:v>1.1098365895210125</c:v>
                </c:pt>
                <c:pt idx="1036">
                  <c:v>1.1131637904207621</c:v>
                </c:pt>
                <c:pt idx="1037">
                  <c:v>1.116831263694477</c:v>
                </c:pt>
                <c:pt idx="1038">
                  <c:v>1.1202712655024922</c:v>
                </c:pt>
                <c:pt idx="1039">
                  <c:v>1.1237849524877599</c:v>
                </c:pt>
                <c:pt idx="1040">
                  <c:v>1.1273877707759778</c:v>
                </c:pt>
                <c:pt idx="1041">
                  <c:v>1.130903188475695</c:v>
                </c:pt>
                <c:pt idx="1042">
                  <c:v>1.1343628436784601</c:v>
                </c:pt>
                <c:pt idx="1043">
                  <c:v>1.1378713827089495</c:v>
                </c:pt>
                <c:pt idx="1044">
                  <c:v>1.1414129653751055</c:v>
                </c:pt>
                <c:pt idx="1045">
                  <c:v>1.145013997468258</c:v>
                </c:pt>
                <c:pt idx="1046">
                  <c:v>1.1484272377632578</c:v>
                </c:pt>
                <c:pt idx="1047">
                  <c:v>1.1521038462686328</c:v>
                </c:pt>
                <c:pt idx="1048">
                  <c:v>1.1556106074767025</c:v>
                </c:pt>
                <c:pt idx="1049">
                  <c:v>1.1592608381137255</c:v>
                </c:pt>
                <c:pt idx="1050">
                  <c:v>1.162927423140043</c:v>
                </c:pt>
                <c:pt idx="1051">
                  <c:v>1.1663055995001954</c:v>
                </c:pt>
                <c:pt idx="1052">
                  <c:v>1.1700416008730956</c:v>
                </c:pt>
                <c:pt idx="1053">
                  <c:v>1.1734480529221374</c:v>
                </c:pt>
                <c:pt idx="1054">
                  <c:v>1.1771799885453624</c:v>
                </c:pt>
                <c:pt idx="1055">
                  <c:v>1.1806670441255929</c:v>
                </c:pt>
                <c:pt idx="1056">
                  <c:v>1.1843033800305749</c:v>
                </c:pt>
                <c:pt idx="1057">
                  <c:v>1.1879942966131116</c:v>
                </c:pt>
                <c:pt idx="1058">
                  <c:v>1.1916646134612374</c:v>
                </c:pt>
                <c:pt idx="1059">
                  <c:v>1.1952012028983421</c:v>
                </c:pt>
                <c:pt idx="1060">
                  <c:v>1.1989364874833075</c:v>
                </c:pt>
                <c:pt idx="1061">
                  <c:v>1.2026290172606866</c:v>
                </c:pt>
                <c:pt idx="1062">
                  <c:v>1.2062281002608275</c:v>
                </c:pt>
                <c:pt idx="1063">
                  <c:v>1.2098892852500194</c:v>
                </c:pt>
                <c:pt idx="1064">
                  <c:v>1.213606726980665</c:v>
                </c:pt>
                <c:pt idx="1065">
                  <c:v>1.2172192936914046</c:v>
                </c:pt>
                <c:pt idx="1066">
                  <c:v>1.220936501107285</c:v>
                </c:pt>
                <c:pt idx="1067">
                  <c:v>1.2244602616898974</c:v>
                </c:pt>
                <c:pt idx="1068">
                  <c:v>1.2282287956375371</c:v>
                </c:pt>
                <c:pt idx="1069">
                  <c:v>1.2318177573853522</c:v>
                </c:pt>
                <c:pt idx="1070">
                  <c:v>1.235643414105505</c:v>
                </c:pt>
                <c:pt idx="1071">
                  <c:v>1.239388689457305</c:v>
                </c:pt>
                <c:pt idx="1072">
                  <c:v>1.2430925630873826</c:v>
                </c:pt>
                <c:pt idx="1073">
                  <c:v>1.2467638566298345</c:v>
                </c:pt>
                <c:pt idx="1074">
                  <c:v>1.2505612499563721</c:v>
                </c:pt>
                <c:pt idx="1075">
                  <c:v>1.2542940574264894</c:v>
                </c:pt>
                <c:pt idx="1076">
                  <c:v>1.257846922887615</c:v>
                </c:pt>
                <c:pt idx="1077">
                  <c:v>1.2617359129252499</c:v>
                </c:pt>
                <c:pt idx="1078">
                  <c:v>1.26557810161315</c:v>
                </c:pt>
                <c:pt idx="1079">
                  <c:v>1.2692727140134676</c:v>
                </c:pt>
                <c:pt idx="1080">
                  <c:v>1.2729741284269001</c:v>
                </c:pt>
                <c:pt idx="1081">
                  <c:v>1.2767140421428671</c:v>
                </c:pt>
                <c:pt idx="1082">
                  <c:v>1.2805812219396526</c:v>
                </c:pt>
                <c:pt idx="1083">
                  <c:v>1.284402096084565</c:v>
                </c:pt>
                <c:pt idx="1084">
                  <c:v>1.2881679983340899</c:v>
                </c:pt>
                <c:pt idx="1085">
                  <c:v>1.291963449684062</c:v>
                </c:pt>
                <c:pt idx="1086">
                  <c:v>1.2956178188698027</c:v>
                </c:pt>
                <c:pt idx="1087">
                  <c:v>1.2996120131162956</c:v>
                </c:pt>
                <c:pt idx="1088">
                  <c:v>1.3033725746383282</c:v>
                </c:pt>
                <c:pt idx="1089">
                  <c:v>1.3072074596406673</c:v>
                </c:pt>
                <c:pt idx="1090">
                  <c:v>1.3111344745682025</c:v>
                </c:pt>
                <c:pt idx="1091">
                  <c:v>1.3149777973560999</c:v>
                </c:pt>
                <c:pt idx="1092">
                  <c:v>1.3187535416799778</c:v>
                </c:pt>
                <c:pt idx="1093">
                  <c:v>1.3225834962060601</c:v>
                </c:pt>
                <c:pt idx="1094">
                  <c:v>1.3264511265913159</c:v>
                </c:pt>
                <c:pt idx="1095">
                  <c:v>1.330369767983635</c:v>
                </c:pt>
                <c:pt idx="1096">
                  <c:v>1.3341064357719801</c:v>
                </c:pt>
                <c:pt idx="1097">
                  <c:v>1.3381029620865483</c:v>
                </c:pt>
                <c:pt idx="1098">
                  <c:v>1.3419272065489176</c:v>
                </c:pt>
                <c:pt idx="1099">
                  <c:v>1.3458954460222126</c:v>
                </c:pt>
                <c:pt idx="1100">
                  <c:v>1.3498758091112601</c:v>
                </c:pt>
                <c:pt idx="1101">
                  <c:v>1.3535804686627428</c:v>
                </c:pt>
                <c:pt idx="1102">
                  <c:v>1.3576306540153598</c:v>
                </c:pt>
                <c:pt idx="1103">
                  <c:v>1.3613579369999804</c:v>
                </c:pt>
                <c:pt idx="1104">
                  <c:v>1.3654012286897921</c:v>
                </c:pt>
                <c:pt idx="1105">
                  <c:v>1.3692074649004706</c:v>
                </c:pt>
                <c:pt idx="1106">
                  <c:v>1.3731580669403305</c:v>
                </c:pt>
                <c:pt idx="1107">
                  <c:v>1.3771626631104699</c:v>
                </c:pt>
                <c:pt idx="1108">
                  <c:v>1.3811486307049399</c:v>
                </c:pt>
                <c:pt idx="1109">
                  <c:v>1.3849978892608779</c:v>
                </c:pt>
                <c:pt idx="1110">
                  <c:v>1.3890526190586925</c:v>
                </c:pt>
                <c:pt idx="1111">
                  <c:v>1.3930511376221799</c:v>
                </c:pt>
                <c:pt idx="1112">
                  <c:v>1.3969630109687101</c:v>
                </c:pt>
                <c:pt idx="1113">
                  <c:v>1.4009395866093546</c:v>
                </c:pt>
                <c:pt idx="1114">
                  <c:v>1.4049641642990474</c:v>
                </c:pt>
                <c:pt idx="1115">
                  <c:v>1.4088913090367421</c:v>
                </c:pt>
                <c:pt idx="1116">
                  <c:v>1.4129229648155479</c:v>
                </c:pt>
                <c:pt idx="1117">
                  <c:v>1.4167502041228921</c:v>
                </c:pt>
                <c:pt idx="1118">
                  <c:v>1.4208302136906716</c:v>
                </c:pt>
                <c:pt idx="1119">
                  <c:v>1.4247282999953816</c:v>
                </c:pt>
                <c:pt idx="1120">
                  <c:v>1.4288627605082926</c:v>
                </c:pt>
                <c:pt idx="1121">
                  <c:v>1.4329183164455699</c:v>
                </c:pt>
                <c:pt idx="1122">
                  <c:v>1.436927529268438</c:v>
                </c:pt>
                <c:pt idx="1123">
                  <c:v>1.4409067871833194</c:v>
                </c:pt>
                <c:pt idx="1124">
                  <c:v>1.445016977641995</c:v>
                </c:pt>
                <c:pt idx="1125">
                  <c:v>1.4490472360917255</c:v>
                </c:pt>
                <c:pt idx="1126">
                  <c:v>1.4529038374754022</c:v>
                </c:pt>
                <c:pt idx="1127">
                  <c:v>1.4571000889817078</c:v>
                </c:pt>
                <c:pt idx="1128">
                  <c:v>1.4612492257952299</c:v>
                </c:pt>
                <c:pt idx="1129">
                  <c:v>1.4652501653466354</c:v>
                </c:pt>
                <c:pt idx="1130">
                  <c:v>1.4692445715627775</c:v>
                </c:pt>
                <c:pt idx="1131">
                  <c:v>1.4732892621168598</c:v>
                </c:pt>
                <c:pt idx="1132">
                  <c:v>1.4774652001785695</c:v>
                </c:pt>
                <c:pt idx="1133">
                  <c:v>1.4815858891642151</c:v>
                </c:pt>
                <c:pt idx="1134">
                  <c:v>1.4856461022368519</c:v>
                </c:pt>
                <c:pt idx="1135">
                  <c:v>1.4897479738064456</c:v>
                </c:pt>
                <c:pt idx="1136">
                  <c:v>1.4937061757799717</c:v>
                </c:pt>
                <c:pt idx="1137">
                  <c:v>1.4980005963115879</c:v>
                </c:pt>
                <c:pt idx="1138">
                  <c:v>1.5020568588027401</c:v>
                </c:pt>
                <c:pt idx="1139">
                  <c:v>1.5061872411523054</c:v>
                </c:pt>
                <c:pt idx="1140">
                  <c:v>1.5104119785067305</c:v>
                </c:pt>
                <c:pt idx="1141">
                  <c:v>1.5145581772601426</c:v>
                </c:pt>
                <c:pt idx="1142">
                  <c:v>1.5186243183045016</c:v>
                </c:pt>
                <c:pt idx="1143">
                  <c:v>1.5227512622797175</c:v>
                </c:pt>
                <c:pt idx="1144">
                  <c:v>1.5269189215737782</c:v>
                </c:pt>
                <c:pt idx="1145">
                  <c:v>1.5311288700728745</c:v>
                </c:pt>
                <c:pt idx="1146">
                  <c:v>1.5351643016615326</c:v>
                </c:pt>
                <c:pt idx="1147">
                  <c:v>1.5394529907227352</c:v>
                </c:pt>
                <c:pt idx="1148">
                  <c:v>1.54356946163805</c:v>
                </c:pt>
                <c:pt idx="1149">
                  <c:v>1.5478285895377351</c:v>
                </c:pt>
                <c:pt idx="1150">
                  <c:v>1.552095788550875</c:v>
                </c:pt>
                <c:pt idx="1151">
                  <c:v>1.5561025258055059</c:v>
                </c:pt>
                <c:pt idx="1152">
                  <c:v>1.5604390694287229</c:v>
                </c:pt>
                <c:pt idx="1153">
                  <c:v>1.5644626675467979</c:v>
                </c:pt>
                <c:pt idx="1154">
                  <c:v>1.5687895365353053</c:v>
                </c:pt>
                <c:pt idx="1155">
                  <c:v>1.5728894200192247</c:v>
                </c:pt>
                <c:pt idx="1156">
                  <c:v>1.577127161123083</c:v>
                </c:pt>
                <c:pt idx="1157">
                  <c:v>1.5814183619710283</c:v>
                </c:pt>
                <c:pt idx="1158">
                  <c:v>1.5856921954369598</c:v>
                </c:pt>
                <c:pt idx="1159">
                  <c:v>1.5898282853946666</c:v>
                </c:pt>
                <c:pt idx="1160">
                  <c:v>1.5941751849678882</c:v>
                </c:pt>
                <c:pt idx="1161">
                  <c:v>1.5984521695304506</c:v>
                </c:pt>
                <c:pt idx="1162">
                  <c:v>1.6026498292063882</c:v>
                </c:pt>
                <c:pt idx="1163">
                  <c:v>1.6069144803700048</c:v>
                </c:pt>
                <c:pt idx="1164">
                  <c:v>1.6112191656460255</c:v>
                </c:pt>
                <c:pt idx="1165">
                  <c:v>1.615434546659672</c:v>
                </c:pt>
                <c:pt idx="1166">
                  <c:v>1.6197520287867835</c:v>
                </c:pt>
                <c:pt idx="1167">
                  <c:v>1.6238566529038998</c:v>
                </c:pt>
                <c:pt idx="1168">
                  <c:v>1.6282196663883701</c:v>
                </c:pt>
                <c:pt idx="1169">
                  <c:v>1.6324003901184598</c:v>
                </c:pt>
                <c:pt idx="1170">
                  <c:v>1.6368156374734324</c:v>
                </c:pt>
                <c:pt idx="1171">
                  <c:v>1.6411543540836577</c:v>
                </c:pt>
                <c:pt idx="1172">
                  <c:v>1.6454404475807047</c:v>
                </c:pt>
                <c:pt idx="1173">
                  <c:v>1.6497000810974374</c:v>
                </c:pt>
                <c:pt idx="1174">
                  <c:v>1.6540951902680949</c:v>
                </c:pt>
                <c:pt idx="1175">
                  <c:v>1.6583947927283944</c:v>
                </c:pt>
                <c:pt idx="1176">
                  <c:v>1.6625290701156299</c:v>
                </c:pt>
                <c:pt idx="1177">
                  <c:v>1.6670033163187401</c:v>
                </c:pt>
                <c:pt idx="1178">
                  <c:v>1.6714304302284075</c:v>
                </c:pt>
                <c:pt idx="1179">
                  <c:v>1.6757107427371498</c:v>
                </c:pt>
                <c:pt idx="1180">
                  <c:v>1.679970760739395</c:v>
                </c:pt>
                <c:pt idx="1181">
                  <c:v>1.6842929693815687</c:v>
                </c:pt>
                <c:pt idx="1182">
                  <c:v>1.6887479953121773</c:v>
                </c:pt>
                <c:pt idx="1183">
                  <c:v>1.6931403501818951</c:v>
                </c:pt>
                <c:pt idx="1184">
                  <c:v>1.6974669111436373</c:v>
                </c:pt>
                <c:pt idx="1185">
                  <c:v>1.7018474308526348</c:v>
                </c:pt>
                <c:pt idx="1186">
                  <c:v>1.7060827827165279</c:v>
                </c:pt>
                <c:pt idx="1187">
                  <c:v>1.7106478758954275</c:v>
                </c:pt>
                <c:pt idx="1188">
                  <c:v>1.71497215105199</c:v>
                </c:pt>
                <c:pt idx="1189">
                  <c:v>1.719369210351507</c:v>
                </c:pt>
                <c:pt idx="1190">
                  <c:v>1.7238623552119694</c:v>
                </c:pt>
                <c:pt idx="1191">
                  <c:v>1.728283257054124</c:v>
                </c:pt>
                <c:pt idx="1192">
                  <c:v>1.7326114478015699</c:v>
                </c:pt>
                <c:pt idx="1193">
                  <c:v>1.7370077726308151</c:v>
                </c:pt>
                <c:pt idx="1194">
                  <c:v>1.7414468674713348</c:v>
                </c:pt>
                <c:pt idx="1195">
                  <c:v>1.7459190902556541</c:v>
                </c:pt>
                <c:pt idx="1196">
                  <c:v>1.7502258979194043</c:v>
                </c:pt>
                <c:pt idx="1197">
                  <c:v>1.7547771676513979</c:v>
                </c:pt>
                <c:pt idx="1198">
                  <c:v>1.7591581728936725</c:v>
                </c:pt>
                <c:pt idx="1199">
                  <c:v>1.7636788830915702</c:v>
                </c:pt>
                <c:pt idx="1200">
                  <c:v>1.768204101443793</c:v>
                </c:pt>
                <c:pt idx="1201">
                  <c:v>1.7724854161524524</c:v>
                </c:pt>
                <c:pt idx="1202">
                  <c:v>1.7770788544231448</c:v>
                </c:pt>
                <c:pt idx="1203">
                  <c:v>1.7813716364650021</c:v>
                </c:pt>
                <c:pt idx="1204">
                  <c:v>1.7859526812407427</c:v>
                </c:pt>
                <c:pt idx="1205">
                  <c:v>1.7903184364667259</c:v>
                </c:pt>
                <c:pt idx="1206">
                  <c:v>1.7948144968630126</c:v>
                </c:pt>
                <c:pt idx="1207">
                  <c:v>1.7993638074034122</c:v>
                </c:pt>
                <c:pt idx="1208">
                  <c:v>1.8038957678155452</c:v>
                </c:pt>
                <c:pt idx="1209">
                  <c:v>1.8082911108308699</c:v>
                </c:pt>
                <c:pt idx="1210">
                  <c:v>1.812901188684765</c:v>
                </c:pt>
                <c:pt idx="1211">
                  <c:v>1.8174282448665453</c:v>
                </c:pt>
                <c:pt idx="1212">
                  <c:v>1.8218826188695276</c:v>
                </c:pt>
                <c:pt idx="1213">
                  <c:v>1.826406431191073</c:v>
                </c:pt>
                <c:pt idx="1214">
                  <c:v>1.8309633338326274</c:v>
                </c:pt>
                <c:pt idx="1215">
                  <c:v>1.835439377799772</c:v>
                </c:pt>
                <c:pt idx="1216">
                  <c:v>1.8400125201022635</c:v>
                </c:pt>
                <c:pt idx="1217">
                  <c:v>1.8443673960040676</c:v>
                </c:pt>
                <c:pt idx="1218">
                  <c:v>1.8489839625234152</c:v>
                </c:pt>
                <c:pt idx="1219">
                  <c:v>1.8534195284328354</c:v>
                </c:pt>
                <c:pt idx="1220">
                  <c:v>1.8580867000091799</c:v>
                </c:pt>
                <c:pt idx="1221">
                  <c:v>1.8626805585336925</c:v>
                </c:pt>
                <c:pt idx="1222">
                  <c:v>1.8672144190420126</c:v>
                </c:pt>
                <c:pt idx="1223">
                  <c:v>1.8717260085742276</c:v>
                </c:pt>
                <c:pt idx="1224">
                  <c:v>1.8763769876749099</c:v>
                </c:pt>
                <c:pt idx="1225">
                  <c:v>1.8809174446431429</c:v>
                </c:pt>
                <c:pt idx="1226">
                  <c:v>1.8853027027825551</c:v>
                </c:pt>
                <c:pt idx="1227">
                  <c:v>1.8900253619013556</c:v>
                </c:pt>
                <c:pt idx="1228">
                  <c:v>1.8947010128123645</c:v>
                </c:pt>
                <c:pt idx="1229">
                  <c:v>1.8992331518330454</c:v>
                </c:pt>
                <c:pt idx="1230">
                  <c:v>1.9037311392855178</c:v>
                </c:pt>
                <c:pt idx="1231">
                  <c:v>1.9083031329966105</c:v>
                </c:pt>
                <c:pt idx="1232">
                  <c:v>1.9130072402978699</c:v>
                </c:pt>
                <c:pt idx="1233">
                  <c:v>1.9176431967756002</c:v>
                </c:pt>
                <c:pt idx="1234">
                  <c:v>1.9222080667708727</c:v>
                </c:pt>
                <c:pt idx="1235">
                  <c:v>1.92683884912957</c:v>
                </c:pt>
                <c:pt idx="1236">
                  <c:v>1.9313245232023899</c:v>
                </c:pt>
                <c:pt idx="1237">
                  <c:v>1.9361308398448882</c:v>
                </c:pt>
                <c:pt idx="1238">
                  <c:v>1.9406956841674821</c:v>
                </c:pt>
                <c:pt idx="1239">
                  <c:v>1.9453307330354919</c:v>
                </c:pt>
                <c:pt idx="1240">
                  <c:v>1.9500631793191354</c:v>
                </c:pt>
                <c:pt idx="1241">
                  <c:v>1.9547306261435828</c:v>
                </c:pt>
                <c:pt idx="1242">
                  <c:v>1.959292952888938</c:v>
                </c:pt>
                <c:pt idx="1243">
                  <c:v>1.9639309189402825</c:v>
                </c:pt>
                <c:pt idx="1244">
                  <c:v>1.9686134136876925</c:v>
                </c:pt>
                <c:pt idx="1245">
                  <c:v>1.9733189802762383</c:v>
                </c:pt>
                <c:pt idx="1246">
                  <c:v>1.9778701503560181</c:v>
                </c:pt>
                <c:pt idx="1247">
                  <c:v>1.9826557265821629</c:v>
                </c:pt>
                <c:pt idx="1248">
                  <c:v>1.9872738546148581</c:v>
                </c:pt>
                <c:pt idx="1249">
                  <c:v>1.9920276416193525</c:v>
                </c:pt>
                <c:pt idx="1250">
                  <c:v>1.9967829857659782</c:v>
                </c:pt>
                <c:pt idx="1251">
                  <c:v>2.0013113624801542</c:v>
                </c:pt>
                <c:pt idx="1252">
                  <c:v>2.0061333506924059</c:v>
                </c:pt>
                <c:pt idx="1253">
                  <c:v>2.0106684083383723</c:v>
                </c:pt>
                <c:pt idx="1254">
                  <c:v>2.0154752393588278</c:v>
                </c:pt>
                <c:pt idx="1255">
                  <c:v>2.0200795066996751</c:v>
                </c:pt>
                <c:pt idx="1256">
                  <c:v>2.02480627306196</c:v>
                </c:pt>
                <c:pt idx="1257">
                  <c:v>2.0295863889018935</c:v>
                </c:pt>
                <c:pt idx="1258">
                  <c:v>2.0343476249308439</c:v>
                </c:pt>
                <c:pt idx="1259">
                  <c:v>2.0389754191153577</c:v>
                </c:pt>
                <c:pt idx="1260">
                  <c:v>2.043820575927159</c:v>
                </c:pt>
                <c:pt idx="1261">
                  <c:v>2.0485711115931475</c:v>
                </c:pt>
                <c:pt idx="1262">
                  <c:v>2.0532536140954374</c:v>
                </c:pt>
                <c:pt idx="1263">
                  <c:v>2.05800868792132</c:v>
                </c:pt>
                <c:pt idx="1264">
                  <c:v>2.0627914483133059</c:v>
                </c:pt>
                <c:pt idx="1265">
                  <c:v>2.0675017662691011</c:v>
                </c:pt>
                <c:pt idx="1266">
                  <c:v>2.072301594541635</c:v>
                </c:pt>
                <c:pt idx="1267">
                  <c:v>2.0768809508890489</c:v>
                </c:pt>
                <c:pt idx="1268">
                  <c:v>2.081723155074708</c:v>
                </c:pt>
                <c:pt idx="1269">
                  <c:v>2.0863866893671972</c:v>
                </c:pt>
                <c:pt idx="1270">
                  <c:v>2.0912783490403224</c:v>
                </c:pt>
                <c:pt idx="1271">
                  <c:v>2.0961006603731267</c:v>
                </c:pt>
                <c:pt idx="1272">
                  <c:v>2.1008549916498747</c:v>
                </c:pt>
                <c:pt idx="1273">
                  <c:v>2.1055916766600635</c:v>
                </c:pt>
                <c:pt idx="1274">
                  <c:v>2.1104706076984199</c:v>
                </c:pt>
                <c:pt idx="1275">
                  <c:v>2.1152253138149066</c:v>
                </c:pt>
                <c:pt idx="1276">
                  <c:v>2.1198362658147132</c:v>
                </c:pt>
                <c:pt idx="1277">
                  <c:v>2.1247796665082532</c:v>
                </c:pt>
                <c:pt idx="1278">
                  <c:v>2.1296760132111823</c:v>
                </c:pt>
                <c:pt idx="1279">
                  <c:v>2.1344338827443852</c:v>
                </c:pt>
                <c:pt idx="1280">
                  <c:v>2.1391439471839599</c:v>
                </c:pt>
                <c:pt idx="1281">
                  <c:v>2.1439394418612441</c:v>
                </c:pt>
                <c:pt idx="1282">
                  <c:v>2.1488646671127909</c:v>
                </c:pt>
                <c:pt idx="1283">
                  <c:v>2.1537180147803729</c:v>
                </c:pt>
                <c:pt idx="1284">
                  <c:v>2.1584949787109911</c:v>
                </c:pt>
                <c:pt idx="1285">
                  <c:v>2.1633491142568473</c:v>
                </c:pt>
                <c:pt idx="1286">
                  <c:v>2.1680600172753683</c:v>
                </c:pt>
                <c:pt idx="1287">
                  <c:v>2.1730801016291732</c:v>
                </c:pt>
                <c:pt idx="1288">
                  <c:v>2.1778600559360952</c:v>
                </c:pt>
                <c:pt idx="1289">
                  <c:v>2.18270659056917</c:v>
                </c:pt>
                <c:pt idx="1290">
                  <c:v>2.1876510994066152</c:v>
                </c:pt>
                <c:pt idx="1291">
                  <c:v>2.1925387835818491</c:v>
                </c:pt>
                <c:pt idx="1292">
                  <c:v>2.1973095034834751</c:v>
                </c:pt>
                <c:pt idx="1293">
                  <c:v>2.2021630860052648</c:v>
                </c:pt>
                <c:pt idx="1294">
                  <c:v>2.2070631195461776</c:v>
                </c:pt>
                <c:pt idx="1295">
                  <c:v>2.2119748400103312</c:v>
                </c:pt>
                <c:pt idx="1296">
                  <c:v>2.2167453835570123</c:v>
                </c:pt>
                <c:pt idx="1297">
                  <c:v>2.2217397916006609</c:v>
                </c:pt>
                <c:pt idx="1298">
                  <c:v>2.2265693895608627</c:v>
                </c:pt>
                <c:pt idx="1299">
                  <c:v>2.2315300853623561</c:v>
                </c:pt>
                <c:pt idx="1300">
                  <c:v>2.2364899921850041</c:v>
                </c:pt>
                <c:pt idx="1301">
                  <c:v>2.2412397692138102</c:v>
                </c:pt>
                <c:pt idx="1302">
                  <c:v>2.2462643528888933</c:v>
                </c:pt>
                <c:pt idx="1303">
                  <c:v>2.2510165789054852</c:v>
                </c:pt>
                <c:pt idx="1304">
                  <c:v>2.2560229797139328</c:v>
                </c:pt>
                <c:pt idx="1305">
                  <c:v>2.2608401820196748</c:v>
                </c:pt>
                <c:pt idx="1306">
                  <c:v>2.2657727645332502</c:v>
                </c:pt>
                <c:pt idx="1307">
                  <c:v>2.2707587902202677</c:v>
                </c:pt>
                <c:pt idx="1308">
                  <c:v>2.2757227800514261</c:v>
                </c:pt>
                <c:pt idx="1309">
                  <c:v>2.2805581960024832</c:v>
                </c:pt>
                <c:pt idx="1310">
                  <c:v>2.2856125590542575</c:v>
                </c:pt>
                <c:pt idx="1311">
                  <c:v>2.2905629341926224</c:v>
                </c:pt>
                <c:pt idx="1312">
                  <c:v>2.2954468426584826</c:v>
                </c:pt>
                <c:pt idx="1313">
                  <c:v>2.3004075134477824</c:v>
                </c:pt>
                <c:pt idx="1314">
                  <c:v>2.3053923040614932</c:v>
                </c:pt>
                <c:pt idx="1315">
                  <c:v>2.3103127315055949</c:v>
                </c:pt>
                <c:pt idx="1316">
                  <c:v>2.3153128062910753</c:v>
                </c:pt>
                <c:pt idx="1317">
                  <c:v>2.3200933201839224</c:v>
                </c:pt>
                <c:pt idx="1318">
                  <c:v>2.3251359282051074</c:v>
                </c:pt>
                <c:pt idx="1319">
                  <c:v>2.3300024143805733</c:v>
                </c:pt>
                <c:pt idx="1320">
                  <c:v>2.3350934909912433</c:v>
                </c:pt>
                <c:pt idx="1321">
                  <c:v>2.340119870322996</c:v>
                </c:pt>
                <c:pt idx="1322">
                  <c:v>2.3450701119166553</c:v>
                </c:pt>
                <c:pt idx="1323">
                  <c:v>2.3500076180679832</c:v>
                </c:pt>
                <c:pt idx="1324">
                  <c:v>2.3550888173276747</c:v>
                </c:pt>
                <c:pt idx="1325">
                  <c:v>2.3600339740013432</c:v>
                </c:pt>
                <c:pt idx="1326">
                  <c:v>2.3648473751495125</c:v>
                </c:pt>
                <c:pt idx="1327">
                  <c:v>2.369986671087605</c:v>
                </c:pt>
                <c:pt idx="1328">
                  <c:v>2.375078218885935</c:v>
                </c:pt>
                <c:pt idx="1329">
                  <c:v>2.3800379821196875</c:v>
                </c:pt>
                <c:pt idx="1330">
                  <c:v>2.3849368291189275</c:v>
                </c:pt>
                <c:pt idx="1331">
                  <c:v>2.3899316394685726</c:v>
                </c:pt>
                <c:pt idx="1332">
                  <c:v>2.3950530722583889</c:v>
                </c:pt>
                <c:pt idx="1333">
                  <c:v>2.4001000133329784</c:v>
                </c:pt>
                <c:pt idx="1334">
                  <c:v>2.4050652815417823</c:v>
                </c:pt>
                <c:pt idx="1335">
                  <c:v>2.4101181687390425</c:v>
                </c:pt>
                <c:pt idx="1336">
                  <c:v>2.4150315517838203</c:v>
                </c:pt>
                <c:pt idx="1337">
                  <c:v>2.4202406405399675</c:v>
                </c:pt>
                <c:pt idx="1338">
                  <c:v>2.4252127373761199</c:v>
                </c:pt>
                <c:pt idx="1339">
                  <c:v>2.4302471729156947</c:v>
                </c:pt>
                <c:pt idx="1340">
                  <c:v>2.435378923786871</c:v>
                </c:pt>
                <c:pt idx="1341">
                  <c:v>2.4404629586225801</c:v>
                </c:pt>
                <c:pt idx="1342">
                  <c:v>2.4454190320604949</c:v>
                </c:pt>
                <c:pt idx="1343">
                  <c:v>2.4504646997430264</c:v>
                </c:pt>
                <c:pt idx="1344">
                  <c:v>2.4555588843172966</c:v>
                </c:pt>
                <c:pt idx="1345">
                  <c:v>2.4606520161851573</c:v>
                </c:pt>
                <c:pt idx="1346">
                  <c:v>2.4656193952531433</c:v>
                </c:pt>
                <c:pt idx="1347">
                  <c:v>2.4708000691824901</c:v>
                </c:pt>
                <c:pt idx="1348">
                  <c:v>2.4758177686390983</c:v>
                </c:pt>
                <c:pt idx="1349">
                  <c:v>2.4809619310435549</c:v>
                </c:pt>
                <c:pt idx="1350">
                  <c:v>2.4861035338210873</c:v>
                </c:pt>
                <c:pt idx="1351">
                  <c:v>2.4910515614015831</c:v>
                </c:pt>
                <c:pt idx="1352">
                  <c:v>2.4962554069695533</c:v>
                </c:pt>
                <c:pt idx="1353">
                  <c:v>2.5012019714641447</c:v>
                </c:pt>
                <c:pt idx="1354">
                  <c:v>2.5063841553291097</c:v>
                </c:pt>
                <c:pt idx="1355">
                  <c:v>2.5113909617628098</c:v>
                </c:pt>
                <c:pt idx="1356">
                  <c:v>2.5165074289681941</c:v>
                </c:pt>
                <c:pt idx="1357">
                  <c:v>2.5216770986527983</c:v>
                </c:pt>
                <c:pt idx="1358">
                  <c:v>2.526820039778721</c:v>
                </c:pt>
                <c:pt idx="1359">
                  <c:v>2.5318404890626289</c:v>
                </c:pt>
                <c:pt idx="1360">
                  <c:v>2.5370807469757386</c:v>
                </c:pt>
                <c:pt idx="1361">
                  <c:v>2.5422102652437921</c:v>
                </c:pt>
                <c:pt idx="1362">
                  <c:v>2.5472713243470713</c:v>
                </c:pt>
                <c:pt idx="1363">
                  <c:v>2.5524144035203693</c:v>
                </c:pt>
                <c:pt idx="1364">
                  <c:v>2.557579932752994</c:v>
                </c:pt>
                <c:pt idx="1365">
                  <c:v>2.5626886555387265</c:v>
                </c:pt>
                <c:pt idx="1366">
                  <c:v>2.5678653466258572</c:v>
                </c:pt>
                <c:pt idx="1367">
                  <c:v>2.5728263092671328</c:v>
                </c:pt>
                <c:pt idx="1368">
                  <c:v>2.5780469154697716</c:v>
                </c:pt>
                <c:pt idx="1369">
                  <c:v>2.5830934119954385</c:v>
                </c:pt>
                <c:pt idx="1370">
                  <c:v>2.5883612873602413</c:v>
                </c:pt>
                <c:pt idx="1371">
                  <c:v>2.593569827334715</c:v>
                </c:pt>
                <c:pt idx="1372">
                  <c:v>2.5986941686938176</c:v>
                </c:pt>
                <c:pt idx="1373">
                  <c:v>2.603810865716921</c:v>
                </c:pt>
                <c:pt idx="1374">
                  <c:v>2.60907119718778</c:v>
                </c:pt>
                <c:pt idx="1375">
                  <c:v>2.6141857813945482</c:v>
                </c:pt>
                <c:pt idx="1376">
                  <c:v>2.6191803443797532</c:v>
                </c:pt>
                <c:pt idx="1377">
                  <c:v>2.6244935866902876</c:v>
                </c:pt>
                <c:pt idx="1378">
                  <c:v>2.629757291127401</c:v>
                </c:pt>
                <c:pt idx="1379">
                  <c:v>2.6348974604966799</c:v>
                </c:pt>
                <c:pt idx="1380">
                  <c:v>2.6399644813580574</c:v>
                </c:pt>
                <c:pt idx="1381">
                  <c:v>2.6451364807757751</c:v>
                </c:pt>
                <c:pt idx="1382">
                  <c:v>2.6504323838183992</c:v>
                </c:pt>
                <c:pt idx="1383">
                  <c:v>2.6556515015587889</c:v>
                </c:pt>
                <c:pt idx="1384">
                  <c:v>2.6607836293241025</c:v>
                </c:pt>
                <c:pt idx="1385">
                  <c:v>2.6660130941957689</c:v>
                </c:pt>
                <c:pt idx="1386">
                  <c:v>2.6711084302594967</c:v>
                </c:pt>
                <c:pt idx="1387">
                  <c:v>2.6764844858552466</c:v>
                </c:pt>
                <c:pt idx="1388">
                  <c:v>2.6816281615772346</c:v>
                </c:pt>
                <c:pt idx="1389">
                  <c:v>2.6868298072739112</c:v>
                </c:pt>
                <c:pt idx="1390">
                  <c:v>2.6921263915479479</c:v>
                </c:pt>
                <c:pt idx="1391">
                  <c:v>2.6973852007562535</c:v>
                </c:pt>
                <c:pt idx="1392">
                  <c:v>2.7025062495099159</c:v>
                </c:pt>
                <c:pt idx="1393">
                  <c:v>2.7077230416742459</c:v>
                </c:pt>
                <c:pt idx="1394">
                  <c:v>2.7129901676187198</c:v>
                </c:pt>
                <c:pt idx="1395">
                  <c:v>2.7182425967170025</c:v>
                </c:pt>
                <c:pt idx="1396">
                  <c:v>2.7233865805969217</c:v>
                </c:pt>
                <c:pt idx="1397">
                  <c:v>2.7287334296404482</c:v>
                </c:pt>
                <c:pt idx="1398">
                  <c:v>2.7339181309837093</c:v>
                </c:pt>
                <c:pt idx="1399">
                  <c:v>2.739224856766969</c:v>
                </c:pt>
                <c:pt idx="1400">
                  <c:v>2.7445278801345991</c:v>
                </c:pt>
                <c:pt idx="1401">
                  <c:v>2.7496534304850977</c:v>
                </c:pt>
                <c:pt idx="1402">
                  <c:v>2.7550157424710635</c:v>
                </c:pt>
                <c:pt idx="1403">
                  <c:v>2.7601360019991836</c:v>
                </c:pt>
                <c:pt idx="1404">
                  <c:v>2.7654724907302271</c:v>
                </c:pt>
                <c:pt idx="1405">
                  <c:v>2.7706479413290448</c:v>
                </c:pt>
                <c:pt idx="1406">
                  <c:v>2.7759288727145401</c:v>
                </c:pt>
                <c:pt idx="1407">
                  <c:v>2.7812623888096653</c:v>
                </c:pt>
                <c:pt idx="1408">
                  <c:v>2.7865630965414234</c:v>
                </c:pt>
                <c:pt idx="1409">
                  <c:v>2.7917482338408388</c:v>
                </c:pt>
                <c:pt idx="1410">
                  <c:v>2.7971534166429737</c:v>
                </c:pt>
                <c:pt idx="1411">
                  <c:v>2.8024438261368738</c:v>
                </c:pt>
                <c:pt idx="1412">
                  <c:v>2.8076604580156199</c:v>
                </c:pt>
                <c:pt idx="1413">
                  <c:v>2.8129650932262478</c:v>
                </c:pt>
                <c:pt idx="1414">
                  <c:v>2.8182921784698021</c:v>
                </c:pt>
                <c:pt idx="1415">
                  <c:v>2.8235695292012823</c:v>
                </c:pt>
                <c:pt idx="1416">
                  <c:v>2.8289018548796552</c:v>
                </c:pt>
                <c:pt idx="1417">
                  <c:v>2.8340249837178373</c:v>
                </c:pt>
                <c:pt idx="1418">
                  <c:v>2.8394037181826799</c:v>
                </c:pt>
                <c:pt idx="1419">
                  <c:v>2.8446094357449767</c:v>
                </c:pt>
                <c:pt idx="1420">
                  <c:v>2.8500337626294314</c:v>
                </c:pt>
                <c:pt idx="1421">
                  <c:v>2.8554048675646597</c:v>
                </c:pt>
                <c:pt idx="1422">
                  <c:v>2.8606839325331865</c:v>
                </c:pt>
                <c:pt idx="1423">
                  <c:v>2.8659605187714186</c:v>
                </c:pt>
                <c:pt idx="1424">
                  <c:v>2.8713792835196417</c:v>
                </c:pt>
                <c:pt idx="1425">
                  <c:v>2.87664471252203</c:v>
                </c:pt>
                <c:pt idx="1426">
                  <c:v>2.8818009560265998</c:v>
                </c:pt>
                <c:pt idx="1427">
                  <c:v>2.8872687550352274</c:v>
                </c:pt>
                <c:pt idx="1428">
                  <c:v>2.8926839545536338</c:v>
                </c:pt>
                <c:pt idx="1429">
                  <c:v>2.8979852075913688</c:v>
                </c:pt>
                <c:pt idx="1430">
                  <c:v>2.9032021864117992</c:v>
                </c:pt>
                <c:pt idx="1431">
                  <c:v>2.9085312287821217</c:v>
                </c:pt>
                <c:pt idx="1432">
                  <c:v>2.9139826757233132</c:v>
                </c:pt>
                <c:pt idx="1433">
                  <c:v>2.9193547817601626</c:v>
                </c:pt>
                <c:pt idx="1434">
                  <c:v>2.9246343926712388</c:v>
                </c:pt>
                <c:pt idx="1435">
                  <c:v>2.9300205927388747</c:v>
                </c:pt>
                <c:pt idx="1436">
                  <c:v>2.9352791702491832</c:v>
                </c:pt>
                <c:pt idx="1437">
                  <c:v>2.9408027077420282</c:v>
                </c:pt>
                <c:pt idx="1438">
                  <c:v>2.9460994770110074</c:v>
                </c:pt>
                <c:pt idx="1439">
                  <c:v>2.9514502513534691</c:v>
                </c:pt>
                <c:pt idx="1440">
                  <c:v>2.9568916000704837</c:v>
                </c:pt>
                <c:pt idx="1441">
                  <c:v>2.9623055944668417</c:v>
                </c:pt>
                <c:pt idx="1442">
                  <c:v>2.9675737193510359</c:v>
                </c:pt>
                <c:pt idx="1443">
                  <c:v>2.9729429647852581</c:v>
                </c:pt>
                <c:pt idx="1444">
                  <c:v>2.9783637025854004</c:v>
                </c:pt>
                <c:pt idx="1445">
                  <c:v>2.9837558708210183</c:v>
                </c:pt>
                <c:pt idx="1446">
                  <c:v>2.9890582623153534</c:v>
                </c:pt>
                <c:pt idx="1447">
                  <c:v>2.9945532871452976</c:v>
                </c:pt>
                <c:pt idx="1448">
                  <c:v>2.9998859533914017</c:v>
                </c:pt>
                <c:pt idx="1449">
                  <c:v>3.0053365836378583</c:v>
                </c:pt>
                <c:pt idx="1450">
                  <c:v>3.0107830972224887</c:v>
                </c:pt>
                <c:pt idx="1451">
                  <c:v>3.0160674222367465</c:v>
                </c:pt>
                <c:pt idx="1452">
                  <c:v>3.0215698785256979</c:v>
                </c:pt>
                <c:pt idx="1453">
                  <c:v>3.0268451034380108</c:v>
                </c:pt>
                <c:pt idx="1454">
                  <c:v>3.0323167123259633</c:v>
                </c:pt>
                <c:pt idx="1455">
                  <c:v>3.037642148295407</c:v>
                </c:pt>
                <c:pt idx="1456">
                  <c:v>3.0430700667057784</c:v>
                </c:pt>
                <c:pt idx="1457">
                  <c:v>3.0485497979200851</c:v>
                </c:pt>
                <c:pt idx="1458">
                  <c:v>3.0539894393048939</c:v>
                </c:pt>
                <c:pt idx="1459">
                  <c:v>3.0593211647303358</c:v>
                </c:pt>
                <c:pt idx="1460">
                  <c:v>3.0648723058200629</c:v>
                </c:pt>
                <c:pt idx="1461">
                  <c:v>3.0703072167012802</c:v>
                </c:pt>
                <c:pt idx="1462">
                  <c:v>3.0756604547547113</c:v>
                </c:pt>
                <c:pt idx="1463">
                  <c:v>3.0811079946145998</c:v>
                </c:pt>
                <c:pt idx="1464">
                  <c:v>3.0865791364186923</c:v>
                </c:pt>
                <c:pt idx="1465">
                  <c:v>3.0920073568082391</c:v>
                </c:pt>
                <c:pt idx="1466">
                  <c:v>3.0974768089279809</c:v>
                </c:pt>
                <c:pt idx="1467">
                  <c:v>3.1027458024261332</c:v>
                </c:pt>
                <c:pt idx="1468">
                  <c:v>3.1082649352043976</c:v>
                </c:pt>
                <c:pt idx="1469">
                  <c:v>3.1136112911679259</c:v>
                </c:pt>
                <c:pt idx="1470">
                  <c:v>3.1191738589753339</c:v>
                </c:pt>
                <c:pt idx="1471">
                  <c:v>3.1246898552886826</c:v>
                </c:pt>
                <c:pt idx="1472">
                  <c:v>3.1301064272734753</c:v>
                </c:pt>
                <c:pt idx="1473">
                  <c:v>3.1355256390986366</c:v>
                </c:pt>
                <c:pt idx="1474">
                  <c:v>3.1410842931865233</c:v>
                </c:pt>
                <c:pt idx="1475">
                  <c:v>3.1464840654628952</c:v>
                </c:pt>
                <c:pt idx="1476">
                  <c:v>3.1517842641069196</c:v>
                </c:pt>
                <c:pt idx="1477">
                  <c:v>3.1573893990511599</c:v>
                </c:pt>
                <c:pt idx="1478">
                  <c:v>3.1629377584815752</c:v>
                </c:pt>
                <c:pt idx="1479">
                  <c:v>3.1683826683374843</c:v>
                </c:pt>
                <c:pt idx="1480">
                  <c:v>3.1737333033115958</c:v>
                </c:pt>
                <c:pt idx="1481">
                  <c:v>3.1792013063499698</c:v>
                </c:pt>
                <c:pt idx="1482">
                  <c:v>3.1847916021520271</c:v>
                </c:pt>
                <c:pt idx="1483">
                  <c:v>3.1902995714205251</c:v>
                </c:pt>
                <c:pt idx="1484">
                  <c:v>3.1957091828615676</c:v>
                </c:pt>
                <c:pt idx="1485">
                  <c:v>3.2012345091845837</c:v>
                </c:pt>
                <c:pt idx="1486">
                  <c:v>3.2066390326023191</c:v>
                </c:pt>
                <c:pt idx="1487">
                  <c:v>3.2122928470808372</c:v>
                </c:pt>
                <c:pt idx="1488">
                  <c:v>3.2177259688395088</c:v>
                </c:pt>
                <c:pt idx="1489">
                  <c:v>3.2232100048509889</c:v>
                </c:pt>
                <c:pt idx="1490">
                  <c:v>3.2287783625912363</c:v>
                </c:pt>
                <c:pt idx="1491">
                  <c:v>3.2343296807894699</c:v>
                </c:pt>
                <c:pt idx="1492">
                  <c:v>3.2397291696781991</c:v>
                </c:pt>
                <c:pt idx="1493">
                  <c:v>3.2452340474931942</c:v>
                </c:pt>
                <c:pt idx="1494">
                  <c:v>3.2507908549734634</c:v>
                </c:pt>
                <c:pt idx="1495">
                  <c:v>3.2563055616112826</c:v>
                </c:pt>
                <c:pt idx="1496">
                  <c:v>3.2617499309021571</c:v>
                </c:pt>
                <c:pt idx="1497">
                  <c:v>3.2673770413448286</c:v>
                </c:pt>
                <c:pt idx="1498">
                  <c:v>3.2728404649412539</c:v>
                </c:pt>
                <c:pt idx="1499">
                  <c:v>3.2784182931966148</c:v>
                </c:pt>
                <c:pt idx="1500">
                  <c:v>3.2839923561192981</c:v>
                </c:pt>
                <c:pt idx="1501">
                  <c:v>3.2894182919708848</c:v>
                </c:pt>
                <c:pt idx="1502">
                  <c:v>3.2950449552661532</c:v>
                </c:pt>
                <c:pt idx="1503">
                  <c:v>3.3004580925230589</c:v>
                </c:pt>
                <c:pt idx="1504">
                  <c:v>3.3060478905127439</c:v>
                </c:pt>
                <c:pt idx="1505">
                  <c:v>3.311506725509509</c:v>
                </c:pt>
                <c:pt idx="1506">
                  <c:v>3.3170656890408163</c:v>
                </c:pt>
                <c:pt idx="1507">
                  <c:v>3.3226758913872865</c:v>
                </c:pt>
                <c:pt idx="1508">
                  <c:v>3.328237652582676</c:v>
                </c:pt>
                <c:pt idx="1509">
                  <c:v>3.3337000504138792</c:v>
                </c:pt>
                <c:pt idx="1510">
                  <c:v>3.3393799196709262</c:v>
                </c:pt>
                <c:pt idx="1511">
                  <c:v>3.3449443916469681</c:v>
                </c:pt>
                <c:pt idx="1512">
                  <c:v>3.3504176496382567</c:v>
                </c:pt>
                <c:pt idx="1513">
                  <c:v>3.35599155119416</c:v>
                </c:pt>
                <c:pt idx="1514">
                  <c:v>3.3615906028671509</c:v>
                </c:pt>
                <c:pt idx="1515">
                  <c:v>3.3671536587127711</c:v>
                </c:pt>
                <c:pt idx="1516">
                  <c:v>3.3727440442896617</c:v>
                </c:pt>
                <c:pt idx="1517">
                  <c:v>3.3781440656595372</c:v>
                </c:pt>
                <c:pt idx="1518">
                  <c:v>3.383787675137174</c:v>
                </c:pt>
                <c:pt idx="1519">
                  <c:v>3.3892582407904097</c:v>
                </c:pt>
                <c:pt idx="1520">
                  <c:v>3.3949428814401323</c:v>
                </c:pt>
                <c:pt idx="1521">
                  <c:v>3.4005875799102805</c:v>
                </c:pt>
                <c:pt idx="1522">
                  <c:v>3.4061264300278244</c:v>
                </c:pt>
                <c:pt idx="1523">
                  <c:v>3.4116727951227617</c:v>
                </c:pt>
                <c:pt idx="1524">
                  <c:v>3.4173547170281151</c:v>
                </c:pt>
                <c:pt idx="1525">
                  <c:v>3.4228740753299198</c:v>
                </c:pt>
                <c:pt idx="1526">
                  <c:v>3.4283021908672175</c:v>
                </c:pt>
                <c:pt idx="1527">
                  <c:v>3.4340293227320449</c:v>
                </c:pt>
                <c:pt idx="1528">
                  <c:v>3.4396946882694421</c:v>
                </c:pt>
                <c:pt idx="1529">
                  <c:v>3.445267458827419</c:v>
                </c:pt>
                <c:pt idx="1530">
                  <c:v>3.4507369560069634</c:v>
                </c:pt>
                <c:pt idx="1531">
                  <c:v>3.4563279959120403</c:v>
                </c:pt>
                <c:pt idx="1532">
                  <c:v>3.4620420521495689</c:v>
                </c:pt>
                <c:pt idx="1533">
                  <c:v>3.4676706083294295</c:v>
                </c:pt>
                <c:pt idx="1534">
                  <c:v>3.473194580564436</c:v>
                </c:pt>
                <c:pt idx="1535">
                  <c:v>3.4788434824703494</c:v>
                </c:pt>
                <c:pt idx="1536">
                  <c:v>3.4843778851658649</c:v>
                </c:pt>
                <c:pt idx="1537">
                  <c:v>3.4901466500225951</c:v>
                </c:pt>
                <c:pt idx="1538">
                  <c:v>3.495700920415064</c:v>
                </c:pt>
                <c:pt idx="1539">
                  <c:v>3.5013041392207267</c:v>
                </c:pt>
                <c:pt idx="1540">
                  <c:v>3.5069839550699098</c:v>
                </c:pt>
                <c:pt idx="1541">
                  <c:v>3.5126563840958562</c:v>
                </c:pt>
                <c:pt idx="1542">
                  <c:v>3.5181733156846873</c:v>
                </c:pt>
                <c:pt idx="1543">
                  <c:v>3.5237984784754008</c:v>
                </c:pt>
                <c:pt idx="1544">
                  <c:v>3.5294755698598737</c:v>
                </c:pt>
                <c:pt idx="1545">
                  <c:v>3.53509773123284</c:v>
                </c:pt>
                <c:pt idx="1546">
                  <c:v>3.5406692334918941</c:v>
                </c:pt>
                <c:pt idx="1547">
                  <c:v>3.5464140580374859</c:v>
                </c:pt>
                <c:pt idx="1548">
                  <c:v>3.5519927115228902</c:v>
                </c:pt>
                <c:pt idx="1549">
                  <c:v>3.5576827331042367</c:v>
                </c:pt>
                <c:pt idx="1550">
                  <c:v>3.563369989440468</c:v>
                </c:pt>
                <c:pt idx="1551">
                  <c:v>3.5689218134433558</c:v>
                </c:pt>
                <c:pt idx="1552">
                  <c:v>3.5746588442774776</c:v>
                </c:pt>
                <c:pt idx="1553">
                  <c:v>3.5801943538602234</c:v>
                </c:pt>
                <c:pt idx="1554">
                  <c:v>3.5858875303617745</c:v>
                </c:pt>
                <c:pt idx="1555">
                  <c:v>3.5914649479551053</c:v>
                </c:pt>
                <c:pt idx="1556">
                  <c:v>3.5971403840659772</c:v>
                </c:pt>
                <c:pt idx="1557">
                  <c:v>3.6028669593729226</c:v>
                </c:pt>
                <c:pt idx="1558">
                  <c:v>3.608535748557244</c:v>
                </c:pt>
                <c:pt idx="1559">
                  <c:v>3.6141148230529998</c:v>
                </c:pt>
                <c:pt idx="1560">
                  <c:v>3.6199077837970184</c:v>
                </c:pt>
                <c:pt idx="1561">
                  <c:v>3.625588173478854</c:v>
                </c:pt>
                <c:pt idx="1562">
                  <c:v>3.6311669160408178</c:v>
                </c:pt>
                <c:pt idx="1563">
                  <c:v>3.6368526084279429</c:v>
                </c:pt>
                <c:pt idx="1564">
                  <c:v>3.6425645603379886</c:v>
                </c:pt>
                <c:pt idx="1565">
                  <c:v>3.6482479914714299</c:v>
                </c:pt>
                <c:pt idx="1566">
                  <c:v>3.6539452115314632</c:v>
                </c:pt>
                <c:pt idx="1567">
                  <c:v>3.6594624922239714</c:v>
                </c:pt>
                <c:pt idx="1568">
                  <c:v>3.6652161892575448</c:v>
                </c:pt>
                <c:pt idx="1569">
                  <c:v>3.6707965098434534</c:v>
                </c:pt>
                <c:pt idx="1570">
                  <c:v>3.6765889384456547</c:v>
                </c:pt>
                <c:pt idx="1571">
                  <c:v>3.682347363030777</c:v>
                </c:pt>
                <c:pt idx="1572">
                  <c:v>3.6879950178181158</c:v>
                </c:pt>
                <c:pt idx="1573">
                  <c:v>3.6936547262796222</c:v>
                </c:pt>
                <c:pt idx="1574">
                  <c:v>3.6994449886399079</c:v>
                </c:pt>
                <c:pt idx="1575">
                  <c:v>3.7050705853762134</c:v>
                </c:pt>
                <c:pt idx="1576">
                  <c:v>3.7106121537184324</c:v>
                </c:pt>
                <c:pt idx="1577">
                  <c:v>3.7164476331490763</c:v>
                </c:pt>
                <c:pt idx="1578">
                  <c:v>3.7222158154032923</c:v>
                </c:pt>
                <c:pt idx="1579">
                  <c:v>3.7279020662188302</c:v>
                </c:pt>
                <c:pt idx="1580">
                  <c:v>3.733476931836055</c:v>
                </c:pt>
                <c:pt idx="1581">
                  <c:v>3.7391771292479281</c:v>
                </c:pt>
                <c:pt idx="1582">
                  <c:v>3.7450009449500032</c:v>
                </c:pt>
                <c:pt idx="1583">
                  <c:v>3.750736471440431</c:v>
                </c:pt>
                <c:pt idx="1584">
                  <c:v>3.7563609222199297</c:v>
                </c:pt>
                <c:pt idx="1585">
                  <c:v>3.7621196120417952</c:v>
                </c:pt>
                <c:pt idx="1586">
                  <c:v>3.767769135911883</c:v>
                </c:pt>
                <c:pt idx="1587">
                  <c:v>3.7736389520886133</c:v>
                </c:pt>
                <c:pt idx="1588">
                  <c:v>3.7793005893329483</c:v>
                </c:pt>
                <c:pt idx="1589">
                  <c:v>3.7850102801583958</c:v>
                </c:pt>
                <c:pt idx="1590">
                  <c:v>3.790788067331003</c:v>
                </c:pt>
                <c:pt idx="1591">
                  <c:v>3.7965560628693402</c:v>
                </c:pt>
                <c:pt idx="1592">
                  <c:v>3.8021875512945034</c:v>
                </c:pt>
                <c:pt idx="1593">
                  <c:v>3.8079176756300952</c:v>
                </c:pt>
                <c:pt idx="1594">
                  <c:v>3.8136996596522303</c:v>
                </c:pt>
                <c:pt idx="1595">
                  <c:v>3.819417391889524</c:v>
                </c:pt>
                <c:pt idx="1596">
                  <c:v>3.8251025388730824</c:v>
                </c:pt>
                <c:pt idx="1597">
                  <c:v>3.83095221138649</c:v>
                </c:pt>
                <c:pt idx="1598">
                  <c:v>3.8366322639658184</c:v>
                </c:pt>
                <c:pt idx="1599">
                  <c:v>3.842423343149604</c:v>
                </c:pt>
                <c:pt idx="1600">
                  <c:v>3.8482107582288534</c:v>
                </c:pt>
                <c:pt idx="1601">
                  <c:v>3.8538741857470131</c:v>
                </c:pt>
                <c:pt idx="1602">
                  <c:v>3.8597093789999981</c:v>
                </c:pt>
                <c:pt idx="1603">
                  <c:v>3.8653478567861499</c:v>
                </c:pt>
                <c:pt idx="1604">
                  <c:v>3.8711367191562571</c:v>
                </c:pt>
                <c:pt idx="1605">
                  <c:v>3.8768194501635236</c:v>
                </c:pt>
                <c:pt idx="1606">
                  <c:v>3.8825980903635813</c:v>
                </c:pt>
                <c:pt idx="1607">
                  <c:v>3.8884283660644732</c:v>
                </c:pt>
                <c:pt idx="1608">
                  <c:v>3.8941878243266426</c:v>
                </c:pt>
                <c:pt idx="1609">
                  <c:v>3.8998738907129398</c:v>
                </c:pt>
                <c:pt idx="1610">
                  <c:v>3.9057658715386028</c:v>
                </c:pt>
                <c:pt idx="1611">
                  <c:v>3.9115497383712503</c:v>
                </c:pt>
                <c:pt idx="1612">
                  <c:v>3.9172212085308784</c:v>
                </c:pt>
                <c:pt idx="1613">
                  <c:v>3.9230057560898599</c:v>
                </c:pt>
                <c:pt idx="1614">
                  <c:v>3.9288166883729252</c:v>
                </c:pt>
                <c:pt idx="1615">
                  <c:v>3.9346074219571578</c:v>
                </c:pt>
                <c:pt idx="1616">
                  <c:v>3.9403992036719946</c:v>
                </c:pt>
                <c:pt idx="1617">
                  <c:v>3.9460208958492089</c:v>
                </c:pt>
                <c:pt idx="1618">
                  <c:v>3.9518716165729151</c:v>
                </c:pt>
                <c:pt idx="1619">
                  <c:v>3.9575489106795438</c:v>
                </c:pt>
                <c:pt idx="1620">
                  <c:v>3.9634365137578533</c:v>
                </c:pt>
                <c:pt idx="1621">
                  <c:v>3.9692948818989158</c:v>
                </c:pt>
                <c:pt idx="1622">
                  <c:v>3.9750392161960972</c:v>
                </c:pt>
                <c:pt idx="1623">
                  <c:v>3.980800011495075</c:v>
                </c:pt>
                <c:pt idx="1624">
                  <c:v>3.9866851663938139</c:v>
                </c:pt>
                <c:pt idx="1625">
                  <c:v>3.9924047927425601</c:v>
                </c:pt>
                <c:pt idx="1626">
                  <c:v>3.9980468078938367</c:v>
                </c:pt>
                <c:pt idx="1627">
                  <c:v>4.0039784582024396</c:v>
                </c:pt>
                <c:pt idx="1628">
                  <c:v>4.0098369977754249</c:v>
                </c:pt>
                <c:pt idx="1629">
                  <c:v>4.0156236057221086</c:v>
                </c:pt>
                <c:pt idx="1630">
                  <c:v>4.0212915546540469</c:v>
                </c:pt>
                <c:pt idx="1631">
                  <c:v>4.0270888066850361</c:v>
                </c:pt>
                <c:pt idx="1632">
                  <c:v>4.0330091764311291</c:v>
                </c:pt>
                <c:pt idx="1633">
                  <c:v>4.0388395145105784</c:v>
                </c:pt>
                <c:pt idx="1634">
                  <c:v>4.0445521380438727</c:v>
                </c:pt>
                <c:pt idx="1635">
                  <c:v>4.0504082469037055</c:v>
                </c:pt>
                <c:pt idx="1636">
                  <c:v>4.0561595774649852</c:v>
                </c:pt>
                <c:pt idx="1637">
                  <c:v>4.0621176171048097</c:v>
                </c:pt>
                <c:pt idx="1638">
                  <c:v>4.0678741694524732</c:v>
                </c:pt>
                <c:pt idx="1639">
                  <c:v>4.0736787126394658</c:v>
                </c:pt>
                <c:pt idx="1640">
                  <c:v>4.0795428027994225</c:v>
                </c:pt>
                <c:pt idx="1641">
                  <c:v>4.0854150505681801</c:v>
                </c:pt>
                <c:pt idx="1642">
                  <c:v>4.0911306655837372</c:v>
                </c:pt>
                <c:pt idx="1643">
                  <c:v>4.0969552627362296</c:v>
                </c:pt>
                <c:pt idx="1644">
                  <c:v>4.1028319906679602</c:v>
                </c:pt>
                <c:pt idx="1645">
                  <c:v>4.1086310390233702</c:v>
                </c:pt>
                <c:pt idx="1646">
                  <c:v>4.1144179521990258</c:v>
                </c:pt>
                <c:pt idx="1647">
                  <c:v>4.1203605148436404</c:v>
                </c:pt>
                <c:pt idx="1648">
                  <c:v>4.126129408608028</c:v>
                </c:pt>
                <c:pt idx="1649">
                  <c:v>4.1320043143951315</c:v>
                </c:pt>
                <c:pt idx="1650">
                  <c:v>4.1378800878599957</c:v>
                </c:pt>
                <c:pt idx="1651">
                  <c:v>4.14364221690977</c:v>
                </c:pt>
                <c:pt idx="1652">
                  <c:v>4.1495645384536877</c:v>
                </c:pt>
                <c:pt idx="1653">
                  <c:v>4.1553038491530776</c:v>
                </c:pt>
                <c:pt idx="1654">
                  <c:v>4.1611663561713401</c:v>
                </c:pt>
                <c:pt idx="1655">
                  <c:v>4.1669424371739554</c:v>
                </c:pt>
                <c:pt idx="1656">
                  <c:v>4.1728123025784649</c:v>
                </c:pt>
                <c:pt idx="1657">
                  <c:v>4.1787347885544666</c:v>
                </c:pt>
                <c:pt idx="1658">
                  <c:v>4.1845782825236082</c:v>
                </c:pt>
                <c:pt idx="1659">
                  <c:v>4.1903544324095847</c:v>
                </c:pt>
                <c:pt idx="1660">
                  <c:v>4.1963329376381298</c:v>
                </c:pt>
                <c:pt idx="1661">
                  <c:v>4.2022088246370028</c:v>
                </c:pt>
                <c:pt idx="1662">
                  <c:v>4.2079618505859857</c:v>
                </c:pt>
                <c:pt idx="1663">
                  <c:v>4.213833532666885</c:v>
                </c:pt>
                <c:pt idx="1664">
                  <c:v>4.2197307315635024</c:v>
                </c:pt>
                <c:pt idx="1665">
                  <c:v>4.2256168627116484</c:v>
                </c:pt>
                <c:pt idx="1666">
                  <c:v>4.2314924135491392</c:v>
                </c:pt>
                <c:pt idx="1667">
                  <c:v>4.2372065505157481</c:v>
                </c:pt>
                <c:pt idx="1668">
                  <c:v>4.2431424495532646</c:v>
                </c:pt>
                <c:pt idx="1669">
                  <c:v>4.2489052938554277</c:v>
                </c:pt>
                <c:pt idx="1670">
                  <c:v>4.254876866117951</c:v>
                </c:pt>
                <c:pt idx="1671">
                  <c:v>4.2608226485385226</c:v>
                </c:pt>
                <c:pt idx="1672">
                  <c:v>4.2666524615667525</c:v>
                </c:pt>
                <c:pt idx="1673">
                  <c:v>4.2725034119042196</c:v>
                </c:pt>
                <c:pt idx="1674">
                  <c:v>4.2784713760044282</c:v>
                </c:pt>
                <c:pt idx="1675">
                  <c:v>4.2842738063228269</c:v>
                </c:pt>
                <c:pt idx="1676">
                  <c:v>4.2900045265667748</c:v>
                </c:pt>
                <c:pt idx="1677">
                  <c:v>4.2960213799455698</c:v>
                </c:pt>
                <c:pt idx="1678">
                  <c:v>4.3019593781703902</c:v>
                </c:pt>
                <c:pt idx="1679">
                  <c:v>4.3078343194543445</c:v>
                </c:pt>
                <c:pt idx="1680">
                  <c:v>4.3135842230124197</c:v>
                </c:pt>
                <c:pt idx="1681">
                  <c:v>4.3194677935615093</c:v>
                </c:pt>
                <c:pt idx="1682">
                  <c:v>4.325472264070358</c:v>
                </c:pt>
                <c:pt idx="1683">
                  <c:v>4.3313844522596314</c:v>
                </c:pt>
                <c:pt idx="1684">
                  <c:v>4.33717637285182</c:v>
                </c:pt>
                <c:pt idx="1685">
                  <c:v>4.3431186393213013</c:v>
                </c:pt>
                <c:pt idx="1686">
                  <c:v>4.3489598531442955</c:v>
                </c:pt>
                <c:pt idx="1687">
                  <c:v>4.3549942172988763</c:v>
                </c:pt>
                <c:pt idx="1688">
                  <c:v>4.3608344867649578</c:v>
                </c:pt>
                <c:pt idx="1689">
                  <c:v>4.3667231507742796</c:v>
                </c:pt>
                <c:pt idx="1690">
                  <c:v>4.3726633370604064</c:v>
                </c:pt>
                <c:pt idx="1691">
                  <c:v>4.3786170603587298</c:v>
                </c:pt>
                <c:pt idx="1692">
                  <c:v>4.3844163206564435</c:v>
                </c:pt>
                <c:pt idx="1693">
                  <c:v>4.3903221249425712</c:v>
                </c:pt>
                <c:pt idx="1694">
                  <c:v>4.3962811189578872</c:v>
                </c:pt>
                <c:pt idx="1695">
                  <c:v>4.402152442194998</c:v>
                </c:pt>
                <c:pt idx="1696">
                  <c:v>4.4080244281482752</c:v>
                </c:pt>
                <c:pt idx="1697">
                  <c:v>4.4140546795638684</c:v>
                </c:pt>
                <c:pt idx="1698">
                  <c:v>4.4199014974397066</c:v>
                </c:pt>
                <c:pt idx="1699">
                  <c:v>4.425851307775452</c:v>
                </c:pt>
                <c:pt idx="1700">
                  <c:v>4.4318035720725693</c:v>
                </c:pt>
                <c:pt idx="1701">
                  <c:v>4.4376540055842124</c:v>
                </c:pt>
                <c:pt idx="1702">
                  <c:v>4.4436532118153282</c:v>
                </c:pt>
                <c:pt idx="1703">
                  <c:v>4.4494766565225632</c:v>
                </c:pt>
                <c:pt idx="1704">
                  <c:v>4.4554080079643095</c:v>
                </c:pt>
                <c:pt idx="1705">
                  <c:v>4.4612665289006683</c:v>
                </c:pt>
                <c:pt idx="1706">
                  <c:v>4.4672168048434475</c:v>
                </c:pt>
                <c:pt idx="1707">
                  <c:v>4.4732209545561847</c:v>
                </c:pt>
                <c:pt idx="1708">
                  <c:v>4.4791347773040826</c:v>
                </c:pt>
                <c:pt idx="1709">
                  <c:v>4.4849932686040601</c:v>
                </c:pt>
                <c:pt idx="1710">
                  <c:v>4.4910456709747084</c:v>
                </c:pt>
                <c:pt idx="1711">
                  <c:v>4.4970044561862892</c:v>
                </c:pt>
                <c:pt idx="1712">
                  <c:v>4.5028292442607576</c:v>
                </c:pt>
                <c:pt idx="1713">
                  <c:v>4.5087772322216972</c:v>
                </c:pt>
                <c:pt idx="1714">
                  <c:v>4.5147493175943723</c:v>
                </c:pt>
                <c:pt idx="1715">
                  <c:v>4.5207199119056796</c:v>
                </c:pt>
                <c:pt idx="1716">
                  <c:v>4.526669556684169</c:v>
                </c:pt>
                <c:pt idx="1717">
                  <c:v>4.5324649929600094</c:v>
                </c:pt>
                <c:pt idx="1718">
                  <c:v>4.5384753565150078</c:v>
                </c:pt>
                <c:pt idx="1719">
                  <c:v>4.5443134848825917</c:v>
                </c:pt>
                <c:pt idx="1720">
                  <c:v>4.55035889459778</c:v>
                </c:pt>
                <c:pt idx="1721">
                  <c:v>4.5563807316972227</c:v>
                </c:pt>
                <c:pt idx="1722">
                  <c:v>4.5622855904691448</c:v>
                </c:pt>
                <c:pt idx="1723">
                  <c:v>4.5682167409533774</c:v>
                </c:pt>
                <c:pt idx="1724">
                  <c:v>4.5742567229413282</c:v>
                </c:pt>
                <c:pt idx="1725">
                  <c:v>4.5801316144759685</c:v>
                </c:pt>
                <c:pt idx="1726">
                  <c:v>4.5859403701018664</c:v>
                </c:pt>
                <c:pt idx="1727">
                  <c:v>4.592032370615116</c:v>
                </c:pt>
                <c:pt idx="1728">
                  <c:v>4.5980403220633965</c:v>
                </c:pt>
                <c:pt idx="1729">
                  <c:v>4.6039924902459095</c:v>
                </c:pt>
                <c:pt idx="1730">
                  <c:v>4.6098142719634065</c:v>
                </c:pt>
                <c:pt idx="1731">
                  <c:v>4.6157743512681755</c:v>
                </c:pt>
                <c:pt idx="1732">
                  <c:v>4.6218513924640199</c:v>
                </c:pt>
                <c:pt idx="1733">
                  <c:v>4.6278395853562575</c:v>
                </c:pt>
                <c:pt idx="1734">
                  <c:v>4.6336970017517292</c:v>
                </c:pt>
                <c:pt idx="1735">
                  <c:v>4.639715095458758</c:v>
                </c:pt>
                <c:pt idx="1736">
                  <c:v>4.6456353797871781</c:v>
                </c:pt>
                <c:pt idx="1737">
                  <c:v>4.6517351240483125</c:v>
                </c:pt>
                <c:pt idx="1738">
                  <c:v>4.65764903255495</c:v>
                </c:pt>
                <c:pt idx="1739">
                  <c:v>4.6636118948713614</c:v>
                </c:pt>
                <c:pt idx="1740">
                  <c:v>4.6696190468132777</c:v>
                </c:pt>
                <c:pt idx="1741">
                  <c:v>4.6756436486978927</c:v>
                </c:pt>
                <c:pt idx="1742">
                  <c:v>4.6815174870938474</c:v>
                </c:pt>
                <c:pt idx="1743">
                  <c:v>4.6874932595712213</c:v>
                </c:pt>
                <c:pt idx="1744">
                  <c:v>4.6935245202015334</c:v>
                </c:pt>
                <c:pt idx="1745">
                  <c:v>4.6994586060577284</c:v>
                </c:pt>
                <c:pt idx="1746">
                  <c:v>4.7054167417141723</c:v>
                </c:pt>
                <c:pt idx="1747">
                  <c:v>4.7115133142466368</c:v>
                </c:pt>
                <c:pt idx="1748">
                  <c:v>4.717428235732303</c:v>
                </c:pt>
                <c:pt idx="1749">
                  <c:v>4.7234425654997478</c:v>
                </c:pt>
                <c:pt idx="1750">
                  <c:v>4.7294638986289321</c:v>
                </c:pt>
                <c:pt idx="1751">
                  <c:v>4.7353898822012068</c:v>
                </c:pt>
                <c:pt idx="1752">
                  <c:v>4.7414563220492827</c:v>
                </c:pt>
                <c:pt idx="1753">
                  <c:v>4.7473536535072496</c:v>
                </c:pt>
                <c:pt idx="1754">
                  <c:v>4.7533449856605445</c:v>
                </c:pt>
                <c:pt idx="1755">
                  <c:v>4.7592757900959528</c:v>
                </c:pt>
                <c:pt idx="1756">
                  <c:v>4.7652966106516095</c:v>
                </c:pt>
                <c:pt idx="1757">
                  <c:v>4.7713726159169738</c:v>
                </c:pt>
                <c:pt idx="1758">
                  <c:v>4.7773470377328344</c:v>
                </c:pt>
                <c:pt idx="1759">
                  <c:v>4.783278026941292</c:v>
                </c:pt>
                <c:pt idx="1760">
                  <c:v>4.7893978513857673</c:v>
                </c:pt>
                <c:pt idx="1761">
                  <c:v>4.7954259599109577</c:v>
                </c:pt>
                <c:pt idx="1762">
                  <c:v>4.8013138541128884</c:v>
                </c:pt>
                <c:pt idx="1763">
                  <c:v>4.8073280658388295</c:v>
                </c:pt>
                <c:pt idx="1764">
                  <c:v>4.8133649774373435</c:v>
                </c:pt>
                <c:pt idx="1765">
                  <c:v>4.8194099042582685</c:v>
                </c:pt>
                <c:pt idx="1766">
                  <c:v>4.8254247339026799</c:v>
                </c:pt>
                <c:pt idx="1767">
                  <c:v>4.8312910204729196</c:v>
                </c:pt>
                <c:pt idx="1768">
                  <c:v>4.8373661015725524</c:v>
                </c:pt>
                <c:pt idx="1769">
                  <c:v>4.8432703090563898</c:v>
                </c:pt>
                <c:pt idx="1770">
                  <c:v>4.8493801772804552</c:v>
                </c:pt>
                <c:pt idx="1771">
                  <c:v>4.8554676938519972</c:v>
                </c:pt>
                <c:pt idx="1772">
                  <c:v>4.8614379278794431</c:v>
                </c:pt>
                <c:pt idx="1773">
                  <c:v>4.8674399972224434</c:v>
                </c:pt>
                <c:pt idx="1774">
                  <c:v>4.8735423447418196</c:v>
                </c:pt>
                <c:pt idx="1775">
                  <c:v>4.8794801737995623</c:v>
                </c:pt>
                <c:pt idx="1776">
                  <c:v>4.8853572032588399</c:v>
                </c:pt>
                <c:pt idx="1777">
                  <c:v>4.8915149369839686</c:v>
                </c:pt>
                <c:pt idx="1778">
                  <c:v>4.8975844298404221</c:v>
                </c:pt>
                <c:pt idx="1779">
                  <c:v>4.9036035524448023</c:v>
                </c:pt>
                <c:pt idx="1780">
                  <c:v>4.9094879309148283</c:v>
                </c:pt>
                <c:pt idx="1781">
                  <c:v>4.9155153223693464</c:v>
                </c:pt>
                <c:pt idx="1782">
                  <c:v>4.9216545996783099</c:v>
                </c:pt>
                <c:pt idx="1783">
                  <c:v>4.9277075967127582</c:v>
                </c:pt>
                <c:pt idx="1784">
                  <c:v>4.9336238140948279</c:v>
                </c:pt>
                <c:pt idx="1785">
                  <c:v>4.939708223447699</c:v>
                </c:pt>
                <c:pt idx="1786">
                  <c:v>4.9456974443956492</c:v>
                </c:pt>
                <c:pt idx="1787">
                  <c:v>4.9518525353139831</c:v>
                </c:pt>
                <c:pt idx="1788">
                  <c:v>4.9578309398290532</c:v>
                </c:pt>
                <c:pt idx="1789">
                  <c:v>4.9638586540682397</c:v>
                </c:pt>
                <c:pt idx="1790">
                  <c:v>4.9699242016599356</c:v>
                </c:pt>
                <c:pt idx="1791">
                  <c:v>4.9760096769835291</c:v>
                </c:pt>
                <c:pt idx="1792">
                  <c:v>4.9819497216694124</c:v>
                </c:pt>
                <c:pt idx="1793">
                  <c:v>4.9879849540989438</c:v>
                </c:pt>
                <c:pt idx="1794">
                  <c:v>4.9940797281544569</c:v>
                </c:pt>
                <c:pt idx="1795">
                  <c:v>5.0000681999692382</c:v>
                </c:pt>
                <c:pt idx="1796">
                  <c:v>5.006097312177487</c:v>
                </c:pt>
                <c:pt idx="1797">
                  <c:v>5.0122564066643696</c:v>
                </c:pt>
                <c:pt idx="1798">
                  <c:v>5.0182304923159222</c:v>
                </c:pt>
                <c:pt idx="1799">
                  <c:v>5.0242999345191102</c:v>
                </c:pt>
                <c:pt idx="1800">
                  <c:v>5.0303799924117589</c:v>
                </c:pt>
                <c:pt idx="1801">
                  <c:v>5.0363732478825689</c:v>
                </c:pt>
                <c:pt idx="1802">
                  <c:v>5.0424978288210882</c:v>
                </c:pt>
                <c:pt idx="1803">
                  <c:v>5.0484596523677103</c:v>
                </c:pt>
                <c:pt idx="1804">
                  <c:v>5.0545030799136406</c:v>
                </c:pt>
                <c:pt idx="1805">
                  <c:v>5.0604965521008856</c:v>
                </c:pt>
                <c:pt idx="1806">
                  <c:v>5.06657879682224</c:v>
                </c:pt>
                <c:pt idx="1807">
                  <c:v>5.0727173792212783</c:v>
                </c:pt>
                <c:pt idx="1808">
                  <c:v>5.0787437394423192</c:v>
                </c:pt>
                <c:pt idx="1809">
                  <c:v>5.0847380231304005</c:v>
                </c:pt>
                <c:pt idx="1810">
                  <c:v>5.0909145516812995</c:v>
                </c:pt>
                <c:pt idx="1811">
                  <c:v>5.0970038279914789</c:v>
                </c:pt>
                <c:pt idx="1812">
                  <c:v>5.1029470144580715</c:v>
                </c:pt>
                <c:pt idx="1813">
                  <c:v>5.1090180917288768</c:v>
                </c:pt>
                <c:pt idx="1814">
                  <c:v>5.1151108099523119</c:v>
                </c:pt>
                <c:pt idx="1815">
                  <c:v>5.121220530277431</c:v>
                </c:pt>
                <c:pt idx="1816">
                  <c:v>5.1272921693538702</c:v>
                </c:pt>
                <c:pt idx="1817">
                  <c:v>5.1332194543318241</c:v>
                </c:pt>
                <c:pt idx="1818">
                  <c:v>5.1393503391120428</c:v>
                </c:pt>
                <c:pt idx="1819">
                  <c:v>5.1453123808458052</c:v>
                </c:pt>
                <c:pt idx="1820">
                  <c:v>5.1514776681848726</c:v>
                </c:pt>
                <c:pt idx="1821">
                  <c:v>5.1576212757814854</c:v>
                </c:pt>
                <c:pt idx="1822">
                  <c:v>5.1636478967883379</c:v>
                </c:pt>
                <c:pt idx="1823">
                  <c:v>5.1697121503585279</c:v>
                </c:pt>
                <c:pt idx="1824">
                  <c:v>5.1758679801455489</c:v>
                </c:pt>
                <c:pt idx="1825">
                  <c:v>5.1818599865532624</c:v>
                </c:pt>
                <c:pt idx="1826">
                  <c:v>5.1877962772358543</c:v>
                </c:pt>
                <c:pt idx="1827">
                  <c:v>5.1940107110978166</c:v>
                </c:pt>
                <c:pt idx="1828">
                  <c:v>5.2001340507939151</c:v>
                </c:pt>
                <c:pt idx="1829">
                  <c:v>5.2062105917291444</c:v>
                </c:pt>
                <c:pt idx="1830">
                  <c:v>5.2121487950586989</c:v>
                </c:pt>
                <c:pt idx="1831">
                  <c:v>5.2182344036879504</c:v>
                </c:pt>
                <c:pt idx="1832">
                  <c:v>5.2244267535224109</c:v>
                </c:pt>
                <c:pt idx="1833">
                  <c:v>5.2305357997176714</c:v>
                </c:pt>
                <c:pt idx="1834">
                  <c:v>5.236502688429387</c:v>
                </c:pt>
                <c:pt idx="1835">
                  <c:v>5.2426445775632207</c:v>
                </c:pt>
                <c:pt idx="1836">
                  <c:v>5.2486931702748292</c:v>
                </c:pt>
                <c:pt idx="1837">
                  <c:v>5.2548944329697775</c:v>
                </c:pt>
                <c:pt idx="1838">
                  <c:v>5.2609291795535427</c:v>
                </c:pt>
                <c:pt idx="1839">
                  <c:v>5.2670129061814279</c:v>
                </c:pt>
                <c:pt idx="1840">
                  <c:v>5.2731288500085425</c:v>
                </c:pt>
                <c:pt idx="1841">
                  <c:v>5.2792664609397342</c:v>
                </c:pt>
                <c:pt idx="1842">
                  <c:v>5.2852646063795401</c:v>
                </c:pt>
                <c:pt idx="1843">
                  <c:v>5.2913494824821603</c:v>
                </c:pt>
                <c:pt idx="1844">
                  <c:v>5.2974993496513516</c:v>
                </c:pt>
                <c:pt idx="1845">
                  <c:v>5.3035340632904333</c:v>
                </c:pt>
                <c:pt idx="1846">
                  <c:v>5.3096249615521867</c:v>
                </c:pt>
                <c:pt idx="1847">
                  <c:v>5.3158378170887843</c:v>
                </c:pt>
                <c:pt idx="1848">
                  <c:v>5.3218626108017864</c:v>
                </c:pt>
                <c:pt idx="1849">
                  <c:v>5.3279786350919949</c:v>
                </c:pt>
                <c:pt idx="1850">
                  <c:v>5.3341086378594627</c:v>
                </c:pt>
                <c:pt idx="1851">
                  <c:v>5.3401603082533704</c:v>
                </c:pt>
                <c:pt idx="1852">
                  <c:v>5.3463344561719675</c:v>
                </c:pt>
                <c:pt idx="1853">
                  <c:v>5.3523517997625154</c:v>
                </c:pt>
                <c:pt idx="1854">
                  <c:v>5.358439983171186</c:v>
                </c:pt>
                <c:pt idx="1855">
                  <c:v>5.3644869582929839</c:v>
                </c:pt>
                <c:pt idx="1856">
                  <c:v>5.3706220627716919</c:v>
                </c:pt>
                <c:pt idx="1857">
                  <c:v>5.3768141167497205</c:v>
                </c:pt>
                <c:pt idx="1858">
                  <c:v>5.382884617618096</c:v>
                </c:pt>
                <c:pt idx="1859">
                  <c:v>5.3889334062663083</c:v>
                </c:pt>
                <c:pt idx="1860">
                  <c:v>5.3951579593322307</c:v>
                </c:pt>
                <c:pt idx="1861">
                  <c:v>5.4012989139520373</c:v>
                </c:pt>
                <c:pt idx="1862">
                  <c:v>5.407290052010052</c:v>
                </c:pt>
                <c:pt idx="1863">
                  <c:v>5.4134094766387069</c:v>
                </c:pt>
                <c:pt idx="1864">
                  <c:v>5.4195494649683784</c:v>
                </c:pt>
                <c:pt idx="1865">
                  <c:v>5.4257147058772777</c:v>
                </c:pt>
                <c:pt idx="1866">
                  <c:v>5.4318349604913552</c:v>
                </c:pt>
                <c:pt idx="1867">
                  <c:v>5.4378137139341511</c:v>
                </c:pt>
                <c:pt idx="1868">
                  <c:v>5.4439920125766719</c:v>
                </c:pt>
                <c:pt idx="1869">
                  <c:v>5.4500043075372657</c:v>
                </c:pt>
                <c:pt idx="1870">
                  <c:v>5.4562161496814685</c:v>
                </c:pt>
                <c:pt idx="1871">
                  <c:v>5.4624067861218721</c:v>
                </c:pt>
                <c:pt idx="1872">
                  <c:v>5.4684810699679707</c:v>
                </c:pt>
                <c:pt idx="1873">
                  <c:v>5.4745991485760044</c:v>
                </c:pt>
                <c:pt idx="1874">
                  <c:v>5.4807998667987965</c:v>
                </c:pt>
                <c:pt idx="1875">
                  <c:v>5.4868378264855959</c:v>
                </c:pt>
                <c:pt idx="1876">
                  <c:v>5.4928247444819016</c:v>
                </c:pt>
                <c:pt idx="1877">
                  <c:v>5.4990869686292809</c:v>
                </c:pt>
                <c:pt idx="1878">
                  <c:v>5.5052567837651916</c:v>
                </c:pt>
                <c:pt idx="1879">
                  <c:v>5.5113816309727852</c:v>
                </c:pt>
                <c:pt idx="1880">
                  <c:v>5.5173650635807148</c:v>
                </c:pt>
                <c:pt idx="1881">
                  <c:v>5.5234995236629381</c:v>
                </c:pt>
                <c:pt idx="1882">
                  <c:v>5.5297368075384821</c:v>
                </c:pt>
                <c:pt idx="1883">
                  <c:v>5.5358934985212622</c:v>
                </c:pt>
                <c:pt idx="1884">
                  <c:v>5.5419029744198083</c:v>
                </c:pt>
                <c:pt idx="1885">
                  <c:v>5.5480938410370868</c:v>
                </c:pt>
                <c:pt idx="1886">
                  <c:v>5.5541921534202148</c:v>
                </c:pt>
                <c:pt idx="1887">
                  <c:v>5.5604311008602352</c:v>
                </c:pt>
                <c:pt idx="1888">
                  <c:v>5.5665142196418458</c:v>
                </c:pt>
                <c:pt idx="1889">
                  <c:v>5.5726449420431523</c:v>
                </c:pt>
                <c:pt idx="1890">
                  <c:v>5.5788034295853715</c:v>
                </c:pt>
                <c:pt idx="1891">
                  <c:v>5.5849845342825493</c:v>
                </c:pt>
                <c:pt idx="1892">
                  <c:v>5.5910323648913067</c:v>
                </c:pt>
                <c:pt idx="1893">
                  <c:v>5.5971576619104688</c:v>
                </c:pt>
                <c:pt idx="1894">
                  <c:v>5.6033540033308284</c:v>
                </c:pt>
                <c:pt idx="1895">
                  <c:v>5.6094272273847565</c:v>
                </c:pt>
                <c:pt idx="1896">
                  <c:v>5.6155708382959206</c:v>
                </c:pt>
                <c:pt idx="1897">
                  <c:v>5.6218287242789309</c:v>
                </c:pt>
                <c:pt idx="1898">
                  <c:v>5.6278956477889475</c:v>
                </c:pt>
                <c:pt idx="1899">
                  <c:v>5.6340499752713971</c:v>
                </c:pt>
                <c:pt idx="1900">
                  <c:v>5.6402209939115115</c:v>
                </c:pt>
                <c:pt idx="1901">
                  <c:v>5.6463222348839972</c:v>
                </c:pt>
                <c:pt idx="1902">
                  <c:v>5.6525374253526275</c:v>
                </c:pt>
                <c:pt idx="1903">
                  <c:v>5.6586006694698101</c:v>
                </c:pt>
                <c:pt idx="1904">
                  <c:v>5.6647261873762096</c:v>
                </c:pt>
                <c:pt idx="1905">
                  <c:v>5.6708176244502706</c:v>
                </c:pt>
                <c:pt idx="1906">
                  <c:v>5.6769968695577866</c:v>
                </c:pt>
                <c:pt idx="1907">
                  <c:v>5.6832326600514556</c:v>
                </c:pt>
                <c:pt idx="1908">
                  <c:v>5.6893397700203794</c:v>
                </c:pt>
                <c:pt idx="1909">
                  <c:v>5.6954335210396065</c:v>
                </c:pt>
                <c:pt idx="1910">
                  <c:v>5.7016974144196206</c:v>
                </c:pt>
                <c:pt idx="1911">
                  <c:v>5.7078801892058078</c:v>
                </c:pt>
                <c:pt idx="1912">
                  <c:v>5.7139116314279788</c:v>
                </c:pt>
                <c:pt idx="1913">
                  <c:v>5.7200707260997792</c:v>
                </c:pt>
                <c:pt idx="1914">
                  <c:v>5.7262486709681619</c:v>
                </c:pt>
                <c:pt idx="1915">
                  <c:v>5.7324596355127966</c:v>
                </c:pt>
                <c:pt idx="1916">
                  <c:v>5.7386193544455066</c:v>
                </c:pt>
                <c:pt idx="1917">
                  <c:v>5.7446398354596502</c:v>
                </c:pt>
                <c:pt idx="1918">
                  <c:v>5.7508568504795132</c:v>
                </c:pt>
                <c:pt idx="1919">
                  <c:v>5.7569112204096804</c:v>
                </c:pt>
                <c:pt idx="1920">
                  <c:v>5.7631600538843735</c:v>
                </c:pt>
                <c:pt idx="1921">
                  <c:v>5.7693881960167976</c:v>
                </c:pt>
                <c:pt idx="1922">
                  <c:v>5.7755001886484614</c:v>
                </c:pt>
                <c:pt idx="1923">
                  <c:v>5.7816629795984795</c:v>
                </c:pt>
                <c:pt idx="1924">
                  <c:v>5.7878992091628501</c:v>
                </c:pt>
                <c:pt idx="1925">
                  <c:v>5.7939741023637428</c:v>
                </c:pt>
                <c:pt idx="1926">
                  <c:v>5.8000020029487303</c:v>
                </c:pt>
                <c:pt idx="1927">
                  <c:v>5.8063021006400373</c:v>
                </c:pt>
                <c:pt idx="1928">
                  <c:v>5.8125099976337449</c:v>
                </c:pt>
                <c:pt idx="1929">
                  <c:v>5.8186731675990115</c:v>
                </c:pt>
                <c:pt idx="1930">
                  <c:v>5.8246917566772334</c:v>
                </c:pt>
                <c:pt idx="1931">
                  <c:v>5.8308640219812169</c:v>
                </c:pt>
                <c:pt idx="1932">
                  <c:v>5.8371372748443253</c:v>
                </c:pt>
                <c:pt idx="1933">
                  <c:v>5.8433320150695991</c:v>
                </c:pt>
                <c:pt idx="1934">
                  <c:v>5.849374005678877</c:v>
                </c:pt>
                <c:pt idx="1935">
                  <c:v>5.8556040704118679</c:v>
                </c:pt>
                <c:pt idx="1936">
                  <c:v>5.8617403867252467</c:v>
                </c:pt>
                <c:pt idx="1937">
                  <c:v>5.8680076587916865</c:v>
                </c:pt>
                <c:pt idx="1938">
                  <c:v>5.8741295877488895</c:v>
                </c:pt>
                <c:pt idx="1939">
                  <c:v>5.8802964706986272</c:v>
                </c:pt>
                <c:pt idx="1940">
                  <c:v>5.8864874974557004</c:v>
                </c:pt>
                <c:pt idx="1941">
                  <c:v>5.8927010672969518</c:v>
                </c:pt>
                <c:pt idx="1942">
                  <c:v>5.8987879897101996</c:v>
                </c:pt>
                <c:pt idx="1943">
                  <c:v>5.9049431431431705</c:v>
                </c:pt>
                <c:pt idx="1944">
                  <c:v>5.9111743302524316</c:v>
                </c:pt>
                <c:pt idx="1945">
                  <c:v>5.9172760976523024</c:v>
                </c:pt>
                <c:pt idx="1946">
                  <c:v>5.9234618009136994</c:v>
                </c:pt>
                <c:pt idx="1947">
                  <c:v>5.9297531230630138</c:v>
                </c:pt>
                <c:pt idx="1948">
                  <c:v>5.9358507143309645</c:v>
                </c:pt>
                <c:pt idx="1949">
                  <c:v>5.9420323766513983</c:v>
                </c:pt>
                <c:pt idx="1950">
                  <c:v>5.9482321194101173</c:v>
                </c:pt>
                <c:pt idx="1951">
                  <c:v>5.9543715191936197</c:v>
                </c:pt>
                <c:pt idx="1952">
                  <c:v>5.9606162627879131</c:v>
                </c:pt>
                <c:pt idx="1953">
                  <c:v>5.9667114021772329</c:v>
                </c:pt>
                <c:pt idx="1954">
                  <c:v>5.9728636037927592</c:v>
                </c:pt>
                <c:pt idx="1955">
                  <c:v>5.978987363511342</c:v>
                </c:pt>
                <c:pt idx="1956">
                  <c:v>5.9851985621541886</c:v>
                </c:pt>
                <c:pt idx="1957">
                  <c:v>5.9914639109855194</c:v>
                </c:pt>
                <c:pt idx="1958">
                  <c:v>5.9975972122112298</c:v>
                </c:pt>
                <c:pt idx="1959">
                  <c:v>6.0037207907275221</c:v>
                </c:pt>
                <c:pt idx="1960">
                  <c:v>6.0100115603694997</c:v>
                </c:pt>
                <c:pt idx="1961">
                  <c:v>6.0162222091598165</c:v>
                </c:pt>
                <c:pt idx="1962">
                  <c:v>6.0222818863071783</c:v>
                </c:pt>
                <c:pt idx="1963">
                  <c:v>6.0284673519549781</c:v>
                </c:pt>
                <c:pt idx="1964">
                  <c:v>6.0346687809297972</c:v>
                </c:pt>
                <c:pt idx="1965">
                  <c:v>6.040910806989932</c:v>
                </c:pt>
                <c:pt idx="1966">
                  <c:v>6.0470942320739445</c:v>
                </c:pt>
                <c:pt idx="1967">
                  <c:v>6.0531422890491013</c:v>
                </c:pt>
                <c:pt idx="1968">
                  <c:v>6.0593839859598919</c:v>
                </c:pt>
                <c:pt idx="1969">
                  <c:v>6.0654657065264708</c:v>
                </c:pt>
                <c:pt idx="1970">
                  <c:v>6.0717358431431272</c:v>
                </c:pt>
                <c:pt idx="1971">
                  <c:v>6.0779862116266781</c:v>
                </c:pt>
                <c:pt idx="1972">
                  <c:v>6.0841186849649382</c:v>
                </c:pt>
                <c:pt idx="1973">
                  <c:v>6.0903101420650705</c:v>
                </c:pt>
                <c:pt idx="1974">
                  <c:v>6.0965666877520128</c:v>
                </c:pt>
                <c:pt idx="1975">
                  <c:v>6.1026619175168415</c:v>
                </c:pt>
                <c:pt idx="1976">
                  <c:v>6.1087137060151369</c:v>
                </c:pt>
                <c:pt idx="1977">
                  <c:v>6.1150343515653276</c:v>
                </c:pt>
                <c:pt idx="1978">
                  <c:v>6.1212637293970467</c:v>
                </c:pt>
                <c:pt idx="1979">
                  <c:v>6.1274479066494258</c:v>
                </c:pt>
                <c:pt idx="1980">
                  <c:v>6.1334824101194618</c:v>
                </c:pt>
                <c:pt idx="1981">
                  <c:v>6.1396731302602827</c:v>
                </c:pt>
                <c:pt idx="1982">
                  <c:v>6.1459645636794509</c:v>
                </c:pt>
                <c:pt idx="1983">
                  <c:v>6.1521790531372798</c:v>
                </c:pt>
                <c:pt idx="1984">
                  <c:v>6.1582328630450762</c:v>
                </c:pt>
                <c:pt idx="1985">
                  <c:v>6.1644832894634281</c:v>
                </c:pt>
                <c:pt idx="1986">
                  <c:v>6.1706349308504702</c:v>
                </c:pt>
                <c:pt idx="1987">
                  <c:v>6.176911611560147</c:v>
                </c:pt>
                <c:pt idx="1988">
                  <c:v>6.1830521613404352</c:v>
                </c:pt>
                <c:pt idx="1989">
                  <c:v>6.1892343035816317</c:v>
                </c:pt>
                <c:pt idx="1990">
                  <c:v>6.1954350780645484</c:v>
                </c:pt>
                <c:pt idx="1991">
                  <c:v>6.2016574997088103</c:v>
                </c:pt>
                <c:pt idx="1992">
                  <c:v>6.207761678321007</c:v>
                </c:pt>
                <c:pt idx="1993">
                  <c:v>6.2139248108430003</c:v>
                </c:pt>
                <c:pt idx="1994">
                  <c:v>6.2201657498501177</c:v>
                </c:pt>
                <c:pt idx="1995">
                  <c:v>6.2262720352993748</c:v>
                </c:pt>
                <c:pt idx="1996">
                  <c:v>6.2324776380277154</c:v>
                </c:pt>
                <c:pt idx="1997">
                  <c:v>6.2387767985002522</c:v>
                </c:pt>
                <c:pt idx="1998">
                  <c:v>6.2448787090584625</c:v>
                </c:pt>
                <c:pt idx="1999">
                  <c:v>6.2510621251684571</c:v>
                </c:pt>
                <c:pt idx="2000">
                  <c:v>6.2572623719191824</c:v>
                </c:pt>
                <c:pt idx="2001">
                  <c:v>6.2634143197706784</c:v>
                </c:pt>
                <c:pt idx="2002">
                  <c:v>6.2696615255523387</c:v>
                </c:pt>
                <c:pt idx="2003">
                  <c:v>6.2757572347110973</c:v>
                </c:pt>
                <c:pt idx="2004">
                  <c:v>6.2819085685597562</c:v>
                </c:pt>
                <c:pt idx="2005">
                  <c:v>6.2880355847752014</c:v>
                </c:pt>
                <c:pt idx="2006">
                  <c:v>6.2942501286466896</c:v>
                </c:pt>
                <c:pt idx="2007">
                  <c:v>6.3005113275741209</c:v>
                </c:pt>
                <c:pt idx="2008">
                  <c:v>6.306643514316324</c:v>
                </c:pt>
                <c:pt idx="2009">
                  <c:v>6.3127610987393696</c:v>
                </c:pt>
                <c:pt idx="2010">
                  <c:v>6.3190467375648671</c:v>
                </c:pt>
                <c:pt idx="2011">
                  <c:v>6.3252519258682955</c:v>
                </c:pt>
                <c:pt idx="2012">
                  <c:v>6.3313077503273396</c:v>
                </c:pt>
                <c:pt idx="2013">
                  <c:v>6.3374844517202309</c:v>
                </c:pt>
                <c:pt idx="2014">
                  <c:v>6.3436746181741368</c:v>
                </c:pt>
                <c:pt idx="2015">
                  <c:v>6.3499112291635083</c:v>
                </c:pt>
                <c:pt idx="2016">
                  <c:v>6.3560774805085272</c:v>
                </c:pt>
                <c:pt idx="2017">
                  <c:v>6.362119271873464</c:v>
                </c:pt>
                <c:pt idx="2018">
                  <c:v>6.3683473042651766</c:v>
                </c:pt>
                <c:pt idx="2019">
                  <c:v>6.3744163360315147</c:v>
                </c:pt>
                <c:pt idx="2020">
                  <c:v>6.3806670951098461</c:v>
                </c:pt>
                <c:pt idx="2021">
                  <c:v>6.3868993745254965</c:v>
                </c:pt>
                <c:pt idx="2022">
                  <c:v>6.3930094903903392</c:v>
                </c:pt>
                <c:pt idx="2023">
                  <c:v>6.3991862324012798</c:v>
                </c:pt>
                <c:pt idx="2024">
                  <c:v>6.4054227665888765</c:v>
                </c:pt>
                <c:pt idx="2025">
                  <c:v>6.4114936728158929</c:v>
                </c:pt>
                <c:pt idx="2026">
                  <c:v>6.4175241787759489</c:v>
                </c:pt>
                <c:pt idx="2027">
                  <c:v>6.4238194394921777</c:v>
                </c:pt>
                <c:pt idx="2028">
                  <c:v>6.4300227350658545</c:v>
                </c:pt>
                <c:pt idx="2029">
                  <c:v>6.4361816634251632</c:v>
                </c:pt>
                <c:pt idx="2030">
                  <c:v>6.4421821500739025</c:v>
                </c:pt>
                <c:pt idx="2031">
                  <c:v>6.4483418923402569</c:v>
                </c:pt>
                <c:pt idx="2032">
                  <c:v>6.4546008118755909</c:v>
                </c:pt>
                <c:pt idx="2033">
                  <c:v>6.4607846214033113</c:v>
                </c:pt>
                <c:pt idx="2034">
                  <c:v>6.4667952844676924</c:v>
                </c:pt>
                <c:pt idx="2035">
                  <c:v>6.4730146309328038</c:v>
                </c:pt>
                <c:pt idx="2036">
                  <c:v>6.4791229414814406</c:v>
                </c:pt>
                <c:pt idx="2037">
                  <c:v>6.4853551521140904</c:v>
                </c:pt>
                <c:pt idx="2038">
                  <c:v>6.4914582748979495</c:v>
                </c:pt>
                <c:pt idx="2039">
                  <c:v>6.4975996999659671</c:v>
                </c:pt>
                <c:pt idx="2040">
                  <c:v>6.5037473965159318</c:v>
                </c:pt>
                <c:pt idx="2041">
                  <c:v>6.5099167128095905</c:v>
                </c:pt>
                <c:pt idx="2042">
                  <c:v>6.5159782049218267</c:v>
                </c:pt>
                <c:pt idx="2043">
                  <c:v>6.5220896272398408</c:v>
                </c:pt>
                <c:pt idx="2044">
                  <c:v>6.5282746064624391</c:v>
                </c:pt>
                <c:pt idx="2045">
                  <c:v>6.5343184925992768</c:v>
                </c:pt>
                <c:pt idx="2046">
                  <c:v>6.540481089720223</c:v>
                </c:pt>
                <c:pt idx="2047">
                  <c:v>6.5467207754547303</c:v>
                </c:pt>
                <c:pt idx="2048">
                  <c:v>6.5527563209912376</c:v>
                </c:pt>
                <c:pt idx="2049">
                  <c:v>6.5588719895766703</c:v>
                </c:pt>
                <c:pt idx="2050">
                  <c:v>6.5649988430159167</c:v>
                </c:pt>
                <c:pt idx="2051">
                  <c:v>6.5710940794214157</c:v>
                </c:pt>
                <c:pt idx="2052">
                  <c:v>6.5772707744627317</c:v>
                </c:pt>
                <c:pt idx="2053">
                  <c:v>6.5832886023662294</c:v>
                </c:pt>
                <c:pt idx="2054">
                  <c:v>6.5893633464147632</c:v>
                </c:pt>
                <c:pt idx="2055">
                  <c:v>6.5954163146974301</c:v>
                </c:pt>
                <c:pt idx="2056">
                  <c:v>6.6015581518593773</c:v>
                </c:pt>
                <c:pt idx="2057">
                  <c:v>6.6077288018516178</c:v>
                </c:pt>
                <c:pt idx="2058">
                  <c:v>6.6137825886809605</c:v>
                </c:pt>
                <c:pt idx="2059">
                  <c:v>6.6198077674099434</c:v>
                </c:pt>
                <c:pt idx="2060">
                  <c:v>6.6260025979068295</c:v>
                </c:pt>
                <c:pt idx="2061">
                  <c:v>6.6321157560956596</c:v>
                </c:pt>
                <c:pt idx="2062">
                  <c:v>6.6380826999563629</c:v>
                </c:pt>
                <c:pt idx="2063">
                  <c:v>6.6441588310248854</c:v>
                </c:pt>
                <c:pt idx="2064">
                  <c:v>6.6502499743934296</c:v>
                </c:pt>
                <c:pt idx="2065">
                  <c:v>6.6563879349606694</c:v>
                </c:pt>
                <c:pt idx="2066">
                  <c:v>6.6624368259321081</c:v>
                </c:pt>
                <c:pt idx="2067">
                  <c:v>6.668386079070407</c:v>
                </c:pt>
                <c:pt idx="2068">
                  <c:v>6.6745002276958196</c:v>
                </c:pt>
                <c:pt idx="2069">
                  <c:v>6.6804573419366546</c:v>
                </c:pt>
                <c:pt idx="2070">
                  <c:v>6.6865879147297971</c:v>
                </c:pt>
                <c:pt idx="2071">
                  <c:v>6.6926999035713122</c:v>
                </c:pt>
                <c:pt idx="2072">
                  <c:v>6.6986857362670307</c:v>
                </c:pt>
                <c:pt idx="2073">
                  <c:v>6.7047407811832898</c:v>
                </c:pt>
                <c:pt idx="2074">
                  <c:v>6.7108535579976252</c:v>
                </c:pt>
                <c:pt idx="2075">
                  <c:v>6.7167929041996022</c:v>
                </c:pt>
                <c:pt idx="2076">
                  <c:v>6.7226926575916401</c:v>
                </c:pt>
                <c:pt idx="2077">
                  <c:v>6.728851334039935</c:v>
                </c:pt>
                <c:pt idx="2078">
                  <c:v>6.7349120537254032</c:v>
                </c:pt>
                <c:pt idx="2079">
                  <c:v>6.7409328776447026</c:v>
                </c:pt>
                <c:pt idx="2080">
                  <c:v>6.7467846403612892</c:v>
                </c:pt>
                <c:pt idx="2081">
                  <c:v>6.7527965762565421</c:v>
                </c:pt>
                <c:pt idx="2082">
                  <c:v>6.7589009862809482</c:v>
                </c:pt>
                <c:pt idx="2083">
                  <c:v>6.7649338964553065</c:v>
                </c:pt>
                <c:pt idx="2084">
                  <c:v>6.7707768723720392</c:v>
                </c:pt>
                <c:pt idx="2085">
                  <c:v>6.7768431974464924</c:v>
                </c:pt>
                <c:pt idx="2086">
                  <c:v>6.7827771534183618</c:v>
                </c:pt>
                <c:pt idx="2087">
                  <c:v>6.7888374123531019</c:v>
                </c:pt>
                <c:pt idx="2088">
                  <c:v>6.7947738058934384</c:v>
                </c:pt>
                <c:pt idx="2089">
                  <c:v>6.8007453095109156</c:v>
                </c:pt>
                <c:pt idx="2090">
                  <c:v>6.8067007605074865</c:v>
                </c:pt>
                <c:pt idx="2091">
                  <c:v>6.8126814510171672</c:v>
                </c:pt>
                <c:pt idx="2092">
                  <c:v>6.8185634202577399</c:v>
                </c:pt>
                <c:pt idx="2093">
                  <c:v>6.8244891452825049</c:v>
                </c:pt>
                <c:pt idx="2094">
                  <c:v>6.8304753587320866</c:v>
                </c:pt>
                <c:pt idx="2095">
                  <c:v>6.8363109963362945</c:v>
                </c:pt>
                <c:pt idx="2096">
                  <c:v>6.8422871416660112</c:v>
                </c:pt>
                <c:pt idx="2097">
                  <c:v>6.8483227093851688</c:v>
                </c:pt>
                <c:pt idx="2098">
                  <c:v>6.8541414130027274</c:v>
                </c:pt>
                <c:pt idx="2099">
                  <c:v>6.8600397628747452</c:v>
                </c:pt>
                <c:pt idx="2100">
                  <c:v>6.8659372534564804</c:v>
                </c:pt>
                <c:pt idx="2101">
                  <c:v>6.8718268238045388</c:v>
                </c:pt>
                <c:pt idx="2102">
                  <c:v>6.8777782700790375</c:v>
                </c:pt>
                <c:pt idx="2103">
                  <c:v>6.8835587422958957</c:v>
                </c:pt>
                <c:pt idx="2104">
                  <c:v>6.8893985995790823</c:v>
                </c:pt>
                <c:pt idx="2105">
                  <c:v>6.8952173211629741</c:v>
                </c:pt>
                <c:pt idx="2106">
                  <c:v>6.9011267968947223</c:v>
                </c:pt>
                <c:pt idx="2107">
                  <c:v>6.9070344124866585</c:v>
                </c:pt>
                <c:pt idx="2108">
                  <c:v>6.9128468055188073</c:v>
                </c:pt>
                <c:pt idx="2109">
                  <c:v>6.9186126754413397</c:v>
                </c:pt>
                <c:pt idx="2110">
                  <c:v>6.9245429200771458</c:v>
                </c:pt>
                <c:pt idx="2111">
                  <c:v>6.9303907533744491</c:v>
                </c:pt>
                <c:pt idx="2112">
                  <c:v>6.9360987336594002</c:v>
                </c:pt>
                <c:pt idx="2113">
                  <c:v>6.9418944601387693</c:v>
                </c:pt>
                <c:pt idx="2114">
                  <c:v>6.9477139339026772</c:v>
                </c:pt>
                <c:pt idx="2115">
                  <c:v>6.9535711799272955</c:v>
                </c:pt>
                <c:pt idx="2116">
                  <c:v>6.9593153938277021</c:v>
                </c:pt>
                <c:pt idx="2117">
                  <c:v>6.9650017098606494</c:v>
                </c:pt>
                <c:pt idx="2118">
                  <c:v>6.9708088261774552</c:v>
                </c:pt>
                <c:pt idx="2119">
                  <c:v>6.9764686438269194</c:v>
                </c:pt>
                <c:pt idx="2120">
                  <c:v>6.9822902265082067</c:v>
                </c:pt>
                <c:pt idx="2121">
                  <c:v>6.988089195573882</c:v>
                </c:pt>
                <c:pt idx="2122">
                  <c:v>6.9937628852828446</c:v>
                </c:pt>
                <c:pt idx="2123">
                  <c:v>6.9994998713034127</c:v>
                </c:pt>
                <c:pt idx="2124">
                  <c:v>7.0052919717163826</c:v>
                </c:pt>
                <c:pt idx="2125">
                  <c:v>7.0109059095181046</c:v>
                </c:pt>
                <c:pt idx="2126">
                  <c:v>7.0164772736236367</c:v>
                </c:pt>
                <c:pt idx="2127">
                  <c:v>7.0222977176198773</c:v>
                </c:pt>
                <c:pt idx="2128">
                  <c:v>7.0280072122687862</c:v>
                </c:pt>
                <c:pt idx="2129">
                  <c:v>7.0336860035105726</c:v>
                </c:pt>
                <c:pt idx="2130">
                  <c:v>7.0391892079669383</c:v>
                </c:pt>
                <c:pt idx="2131">
                  <c:v>7.0448466564443715</c:v>
                </c:pt>
                <c:pt idx="2132">
                  <c:v>7.0505823486874064</c:v>
                </c:pt>
                <c:pt idx="2133">
                  <c:v>7.0562535321319784</c:v>
                </c:pt>
                <c:pt idx="2134">
                  <c:v>7.0617175549087268</c:v>
                </c:pt>
                <c:pt idx="2135">
                  <c:v>7.0674174593463963</c:v>
                </c:pt>
                <c:pt idx="2136">
                  <c:v>7.0729590409752108</c:v>
                </c:pt>
                <c:pt idx="2137">
                  <c:v>7.0786277265302786</c:v>
                </c:pt>
                <c:pt idx="2138">
                  <c:v>7.0841786032050216</c:v>
                </c:pt>
                <c:pt idx="2139">
                  <c:v>7.0897604874046509</c:v>
                </c:pt>
                <c:pt idx="2140">
                  <c:v>7.0952969212495871</c:v>
                </c:pt>
                <c:pt idx="2141">
                  <c:v>7.1008677745790028</c:v>
                </c:pt>
                <c:pt idx="2142">
                  <c:v>7.1063429224542833</c:v>
                </c:pt>
                <c:pt idx="2143">
                  <c:v>7.1118774841625712</c:v>
                </c:pt>
                <c:pt idx="2144">
                  <c:v>7.1174204627202862</c:v>
                </c:pt>
                <c:pt idx="2145">
                  <c:v>7.1228134063766966</c:v>
                </c:pt>
                <c:pt idx="2146">
                  <c:v>7.1283680296174747</c:v>
                </c:pt>
                <c:pt idx="2147">
                  <c:v>7.13396881166826</c:v>
                </c:pt>
                <c:pt idx="2148">
                  <c:v>7.1393374982482722</c:v>
                </c:pt>
                <c:pt idx="2149">
                  <c:v>7.1447845705739033</c:v>
                </c:pt>
                <c:pt idx="2150">
                  <c:v>7.1502073533623474</c:v>
                </c:pt>
                <c:pt idx="2151">
                  <c:v>7.1556567000851778</c:v>
                </c:pt>
                <c:pt idx="2152">
                  <c:v>7.1611422829720368</c:v>
                </c:pt>
                <c:pt idx="2153">
                  <c:v>7.1664458830142426</c:v>
                </c:pt>
                <c:pt idx="2154">
                  <c:v>7.1718089769684417</c:v>
                </c:pt>
                <c:pt idx="2155">
                  <c:v>7.1771501641102855</c:v>
                </c:pt>
                <c:pt idx="2156">
                  <c:v>7.1825823567380471</c:v>
                </c:pt>
                <c:pt idx="2157">
                  <c:v>7.1879741249263382</c:v>
                </c:pt>
                <c:pt idx="2158">
                  <c:v>7.1932986562797465</c:v>
                </c:pt>
                <c:pt idx="2159">
                  <c:v>7.1985627476865313</c:v>
                </c:pt>
                <c:pt idx="2160">
                  <c:v>7.2039720300722854</c:v>
                </c:pt>
                <c:pt idx="2161">
                  <c:v>7.2093011444036321</c:v>
                </c:pt>
                <c:pt idx="2162">
                  <c:v>7.2145019739418847</c:v>
                </c:pt>
                <c:pt idx="2163">
                  <c:v>7.2197604424967672</c:v>
                </c:pt>
                <c:pt idx="2164">
                  <c:v>7.2250585589300567</c:v>
                </c:pt>
                <c:pt idx="2165">
                  <c:v>7.2303747459093088</c:v>
                </c:pt>
                <c:pt idx="2166">
                  <c:v>7.2355552211614826</c:v>
                </c:pt>
                <c:pt idx="2167">
                  <c:v>7.2407321972266967</c:v>
                </c:pt>
                <c:pt idx="2168">
                  <c:v>7.2459630442118321</c:v>
                </c:pt>
                <c:pt idx="2169">
                  <c:v>7.2510699137942582</c:v>
                </c:pt>
                <c:pt idx="2170">
                  <c:v>7.2563221354754814</c:v>
                </c:pt>
                <c:pt idx="2171">
                  <c:v>7.2615436870848225</c:v>
                </c:pt>
                <c:pt idx="2172">
                  <c:v>7.2666487832830642</c:v>
                </c:pt>
                <c:pt idx="2173">
                  <c:v>7.2718031733161119</c:v>
                </c:pt>
                <c:pt idx="2174">
                  <c:v>7.2770047965186579</c:v>
                </c:pt>
                <c:pt idx="2175">
                  <c:v>7.2820340695677963</c:v>
                </c:pt>
                <c:pt idx="2176">
                  <c:v>7.2870166362366859</c:v>
                </c:pt>
                <c:pt idx="2177">
                  <c:v>7.2922289411481467</c:v>
                </c:pt>
                <c:pt idx="2178">
                  <c:v>7.2973147775282907</c:v>
                </c:pt>
                <c:pt idx="2179">
                  <c:v>7.3023823142101527</c:v>
                </c:pt>
                <c:pt idx="2180">
                  <c:v>7.3072792106372395</c:v>
                </c:pt>
                <c:pt idx="2181">
                  <c:v>7.3123141063671477</c:v>
                </c:pt>
                <c:pt idx="2182">
                  <c:v>7.3174061408251445</c:v>
                </c:pt>
                <c:pt idx="2183">
                  <c:v>7.3224446070577089</c:v>
                </c:pt>
                <c:pt idx="2184">
                  <c:v>7.3272651232361063</c:v>
                </c:pt>
                <c:pt idx="2185">
                  <c:v>7.3323252759098914</c:v>
                </c:pt>
                <c:pt idx="2186">
                  <c:v>7.3372069887604798</c:v>
                </c:pt>
                <c:pt idx="2187">
                  <c:v>7.342208108854626</c:v>
                </c:pt>
                <c:pt idx="2188">
                  <c:v>7.3471016958979103</c:v>
                </c:pt>
                <c:pt idx="2189">
                  <c:v>7.352019865488268</c:v>
                </c:pt>
                <c:pt idx="2190">
                  <c:v>7.3568655731193981</c:v>
                </c:pt>
                <c:pt idx="2191">
                  <c:v>7.3617588159342464</c:v>
                </c:pt>
                <c:pt idx="2192">
                  <c:v>7.3665511142284181</c:v>
                </c:pt>
                <c:pt idx="2193">
                  <c:v>7.3713924529536179</c:v>
                </c:pt>
                <c:pt idx="2194">
                  <c:v>7.3762491167210102</c:v>
                </c:pt>
                <c:pt idx="2195">
                  <c:v>7.3809288788046299</c:v>
                </c:pt>
                <c:pt idx="2196">
                  <c:v>7.3857809563947274</c:v>
                </c:pt>
                <c:pt idx="2197">
                  <c:v>7.3906739726011184</c:v>
                </c:pt>
                <c:pt idx="2198">
                  <c:v>7.3953200804564805</c:v>
                </c:pt>
                <c:pt idx="2199">
                  <c:v>7.4000387986696889</c:v>
                </c:pt>
                <c:pt idx="2200">
                  <c:v>7.4047195196290581</c:v>
                </c:pt>
                <c:pt idx="2201">
                  <c:v>7.4094556039056423</c:v>
                </c:pt>
                <c:pt idx="2202">
                  <c:v>7.4141993157564343</c:v>
                </c:pt>
                <c:pt idx="2203">
                  <c:v>7.4187618198776066</c:v>
                </c:pt>
                <c:pt idx="2204">
                  <c:v>7.4233749869076799</c:v>
                </c:pt>
                <c:pt idx="2205">
                  <c:v>7.4279672019307164</c:v>
                </c:pt>
                <c:pt idx="2206">
                  <c:v>7.4326459762294581</c:v>
                </c:pt>
                <c:pt idx="2207">
                  <c:v>7.4372481935384434</c:v>
                </c:pt>
                <c:pt idx="2208">
                  <c:v>7.4418118045470951</c:v>
                </c:pt>
                <c:pt idx="2209">
                  <c:v>7.4463129114028295</c:v>
                </c:pt>
                <c:pt idx="2210">
                  <c:v>7.4509237677140554</c:v>
                </c:pt>
                <c:pt idx="2211">
                  <c:v>7.45546124205325</c:v>
                </c:pt>
                <c:pt idx="2212">
                  <c:v>7.4598885404599145</c:v>
                </c:pt>
                <c:pt idx="2213">
                  <c:v>7.4643399776935615</c:v>
                </c:pt>
                <c:pt idx="2214">
                  <c:v>7.4688509427366565</c:v>
                </c:pt>
                <c:pt idx="2215">
                  <c:v>7.4733522952975422</c:v>
                </c:pt>
                <c:pt idx="2216">
                  <c:v>7.4777055540633084</c:v>
                </c:pt>
                <c:pt idx="2217">
                  <c:v>7.4821100709526851</c:v>
                </c:pt>
                <c:pt idx="2218">
                  <c:v>7.486490580118847</c:v>
                </c:pt>
                <c:pt idx="2219">
                  <c:v>7.4907847224522328</c:v>
                </c:pt>
                <c:pt idx="2220">
                  <c:v>7.4952031928333307</c:v>
                </c:pt>
                <c:pt idx="2221">
                  <c:v>7.4995803453853913</c:v>
                </c:pt>
                <c:pt idx="2222">
                  <c:v>7.5038599337272025</c:v>
                </c:pt>
                <c:pt idx="2223">
                  <c:v>7.5081684989757269</c:v>
                </c:pt>
                <c:pt idx="2224">
                  <c:v>7.5125090679987707</c:v>
                </c:pt>
                <c:pt idx="2225">
                  <c:v>7.5166989026676418</c:v>
                </c:pt>
                <c:pt idx="2226">
                  <c:v>7.5208416731096985</c:v>
                </c:pt>
                <c:pt idx="2227">
                  <c:v>7.5251790779609626</c:v>
                </c:pt>
                <c:pt idx="2228">
                  <c:v>7.5293820806186194</c:v>
                </c:pt>
                <c:pt idx="2229">
                  <c:v>7.5335775417435267</c:v>
                </c:pt>
                <c:pt idx="2230">
                  <c:v>7.5376255720126952</c:v>
                </c:pt>
                <c:pt idx="2231">
                  <c:v>7.5417821521217272</c:v>
                </c:pt>
                <c:pt idx="2232">
                  <c:v>7.5459724655371954</c:v>
                </c:pt>
                <c:pt idx="2233">
                  <c:v>7.5501231612490525</c:v>
                </c:pt>
                <c:pt idx="2234">
                  <c:v>7.5540594657729327</c:v>
                </c:pt>
                <c:pt idx="2235">
                  <c:v>7.5582233266524828</c:v>
                </c:pt>
                <c:pt idx="2236">
                  <c:v>7.56220450771161</c:v>
                </c:pt>
                <c:pt idx="2237">
                  <c:v>7.5662868123067435</c:v>
                </c:pt>
                <c:pt idx="2238">
                  <c:v>7.5702769108290084</c:v>
                </c:pt>
                <c:pt idx="2239">
                  <c:v>7.5742815734563962</c:v>
                </c:pt>
                <c:pt idx="2240">
                  <c:v>7.578201935405918</c:v>
                </c:pt>
                <c:pt idx="2241">
                  <c:v>7.58218175443566</c:v>
                </c:pt>
                <c:pt idx="2242">
                  <c:v>7.586047411846879</c:v>
                </c:pt>
                <c:pt idx="2243">
                  <c:v>7.5899752124859861</c:v>
                </c:pt>
                <c:pt idx="2244">
                  <c:v>7.5938951199965743</c:v>
                </c:pt>
                <c:pt idx="2245">
                  <c:v>7.5976321593213267</c:v>
                </c:pt>
                <c:pt idx="2246">
                  <c:v>7.6015384109539381</c:v>
                </c:pt>
                <c:pt idx="2247">
                  <c:v>7.6054875201909917</c:v>
                </c:pt>
                <c:pt idx="2248">
                  <c:v>7.6091907488838073</c:v>
                </c:pt>
                <c:pt idx="2249">
                  <c:v>7.6129546674401878</c:v>
                </c:pt>
                <c:pt idx="2250">
                  <c:v>7.6166706138262397</c:v>
                </c:pt>
                <c:pt idx="2251">
                  <c:v>7.620462843318025</c:v>
                </c:pt>
                <c:pt idx="2252">
                  <c:v>7.6242372820032873</c:v>
                </c:pt>
                <c:pt idx="2253">
                  <c:v>7.6278508135330707</c:v>
                </c:pt>
                <c:pt idx="2254">
                  <c:v>7.6314946498733152</c:v>
                </c:pt>
                <c:pt idx="2255">
                  <c:v>7.6351237533064085</c:v>
                </c:pt>
                <c:pt idx="2256">
                  <c:v>7.638826100432718</c:v>
                </c:pt>
                <c:pt idx="2257">
                  <c:v>7.6424302471720447</c:v>
                </c:pt>
                <c:pt idx="2258">
                  <c:v>7.6460177587650833</c:v>
                </c:pt>
                <c:pt idx="2259">
                  <c:v>7.6495580567747776</c:v>
                </c:pt>
                <c:pt idx="2260">
                  <c:v>7.6531599690876959</c:v>
                </c:pt>
                <c:pt idx="2261">
                  <c:v>7.6566994751653326</c:v>
                </c:pt>
                <c:pt idx="2262">
                  <c:v>7.6601541360453478</c:v>
                </c:pt>
                <c:pt idx="2263">
                  <c:v>7.663601146092847</c:v>
                </c:pt>
                <c:pt idx="2264">
                  <c:v>7.6671246315014718</c:v>
                </c:pt>
                <c:pt idx="2265">
                  <c:v>7.6706119057946136</c:v>
                </c:pt>
                <c:pt idx="2266">
                  <c:v>7.6739565410764357</c:v>
                </c:pt>
                <c:pt idx="2267">
                  <c:v>7.6773891607829849</c:v>
                </c:pt>
                <c:pt idx="2268">
                  <c:v>7.6807304339331219</c:v>
                </c:pt>
                <c:pt idx="2269">
                  <c:v>7.6840331281295216</c:v>
                </c:pt>
                <c:pt idx="2270">
                  <c:v>7.687433680559578</c:v>
                </c:pt>
                <c:pt idx="2271">
                  <c:v>7.6907826569962419</c:v>
                </c:pt>
                <c:pt idx="2272">
                  <c:v>7.6940623320488699</c:v>
                </c:pt>
                <c:pt idx="2273">
                  <c:v>7.6973480486639705</c:v>
                </c:pt>
                <c:pt idx="2274">
                  <c:v>7.7006426346259413</c:v>
                </c:pt>
                <c:pt idx="2275">
                  <c:v>7.7038269225577451</c:v>
                </c:pt>
                <c:pt idx="2276">
                  <c:v>7.7069695029215497</c:v>
                </c:pt>
                <c:pt idx="2277">
                  <c:v>7.7102561072692879</c:v>
                </c:pt>
                <c:pt idx="2278">
                  <c:v>7.7134154357432223</c:v>
                </c:pt>
                <c:pt idx="2279">
                  <c:v>7.7165715388264067</c:v>
                </c:pt>
                <c:pt idx="2280">
                  <c:v>7.7196240233431626</c:v>
                </c:pt>
                <c:pt idx="2281">
                  <c:v>7.7227414222094106</c:v>
                </c:pt>
                <c:pt idx="2282">
                  <c:v>7.7258732231830853</c:v>
                </c:pt>
                <c:pt idx="2283">
                  <c:v>7.7289818776143768</c:v>
                </c:pt>
                <c:pt idx="2284">
                  <c:v>7.7318987781960073</c:v>
                </c:pt>
                <c:pt idx="2285">
                  <c:v>7.7350090547134016</c:v>
                </c:pt>
                <c:pt idx="2286">
                  <c:v>7.7379549767948497</c:v>
                </c:pt>
                <c:pt idx="2287">
                  <c:v>7.7409765709116156</c:v>
                </c:pt>
                <c:pt idx="2288">
                  <c:v>7.7439243148779404</c:v>
                </c:pt>
                <c:pt idx="2289">
                  <c:v>7.7468751321011027</c:v>
                </c:pt>
                <c:pt idx="2290">
                  <c:v>7.7497501058312919</c:v>
                </c:pt>
                <c:pt idx="2291">
                  <c:v>7.752690258911568</c:v>
                </c:pt>
                <c:pt idx="2292">
                  <c:v>7.7555003530276725</c:v>
                </c:pt>
                <c:pt idx="2293">
                  <c:v>7.7583921864578302</c:v>
                </c:pt>
                <c:pt idx="2294">
                  <c:v>7.7612527520724823</c:v>
                </c:pt>
                <c:pt idx="2295">
                  <c:v>7.7639445273340026</c:v>
                </c:pt>
                <c:pt idx="2296">
                  <c:v>7.766781730796315</c:v>
                </c:pt>
                <c:pt idx="2297">
                  <c:v>7.7696663076044787</c:v>
                </c:pt>
                <c:pt idx="2298">
                  <c:v>7.7723273312442434</c:v>
                </c:pt>
                <c:pt idx="2299">
                  <c:v>7.7750330982915248</c:v>
                </c:pt>
                <c:pt idx="2300">
                  <c:v>7.7776925224118285</c:v>
                </c:pt>
                <c:pt idx="2301">
                  <c:v>7.7804307126096397</c:v>
                </c:pt>
                <c:pt idx="2302">
                  <c:v>7.7831362337277508</c:v>
                </c:pt>
                <c:pt idx="2303">
                  <c:v>7.7857151539465406</c:v>
                </c:pt>
                <c:pt idx="2304">
                  <c:v>7.7883017380331738</c:v>
                </c:pt>
                <c:pt idx="2305">
                  <c:v>7.7908859688407865</c:v>
                </c:pt>
                <c:pt idx="2306">
                  <c:v>7.7935162405576275</c:v>
                </c:pt>
                <c:pt idx="2307">
                  <c:v>7.7960523929560619</c:v>
                </c:pt>
                <c:pt idx="2308">
                  <c:v>7.7985803643916327</c:v>
                </c:pt>
                <c:pt idx="2309">
                  <c:v>7.8010916968020094</c:v>
                </c:pt>
                <c:pt idx="2310">
                  <c:v>7.8036146867058642</c:v>
                </c:pt>
                <c:pt idx="2311">
                  <c:v>7.8060888984517627</c:v>
                </c:pt>
                <c:pt idx="2312">
                  <c:v>7.8085085594669259</c:v>
                </c:pt>
                <c:pt idx="2313">
                  <c:v>7.8109094622559976</c:v>
                </c:pt>
                <c:pt idx="2314">
                  <c:v>7.8133633793997266</c:v>
                </c:pt>
                <c:pt idx="2315">
                  <c:v>7.8157817518035912</c:v>
                </c:pt>
                <c:pt idx="2316">
                  <c:v>7.8180836171964092</c:v>
                </c:pt>
                <c:pt idx="2317">
                  <c:v>7.8204752668788506</c:v>
                </c:pt>
                <c:pt idx="2318">
                  <c:v>7.8227594419719146</c:v>
                </c:pt>
                <c:pt idx="2319">
                  <c:v>7.8250184124153455</c:v>
                </c:pt>
                <c:pt idx="2320">
                  <c:v>7.8273590994660251</c:v>
                </c:pt>
                <c:pt idx="2321">
                  <c:v>7.8296468319462651</c:v>
                </c:pt>
                <c:pt idx="2322">
                  <c:v>7.8318927529920792</c:v>
                </c:pt>
                <c:pt idx="2323">
                  <c:v>7.8341301215513885</c:v>
                </c:pt>
                <c:pt idx="2324">
                  <c:v>7.8363438298821944</c:v>
                </c:pt>
                <c:pt idx="2325">
                  <c:v>7.8385054078006391</c:v>
                </c:pt>
                <c:pt idx="2326">
                  <c:v>7.840631980929107</c:v>
                </c:pt>
                <c:pt idx="2327">
                  <c:v>7.8428483819441741</c:v>
                </c:pt>
                <c:pt idx="2328">
                  <c:v>7.8449575600745796</c:v>
                </c:pt>
                <c:pt idx="2329">
                  <c:v>7.8470623503491179</c:v>
                </c:pt>
                <c:pt idx="2330">
                  <c:v>7.8491175903444397</c:v>
                </c:pt>
                <c:pt idx="2331">
                  <c:v>7.8511889794328846</c:v>
                </c:pt>
                <c:pt idx="2332">
                  <c:v>7.8532634200301805</c:v>
                </c:pt>
                <c:pt idx="2333">
                  <c:v>7.8553329470931264</c:v>
                </c:pt>
                <c:pt idx="2334">
                  <c:v>7.8572511226172397</c:v>
                </c:pt>
                <c:pt idx="2335">
                  <c:v>7.8593057996343134</c:v>
                </c:pt>
                <c:pt idx="2336">
                  <c:v>7.8612358177099377</c:v>
                </c:pt>
                <c:pt idx="2337">
                  <c:v>7.8632174001909974</c:v>
                </c:pt>
                <c:pt idx="2338">
                  <c:v>7.8651406084530651</c:v>
                </c:pt>
                <c:pt idx="2339">
                  <c:v>7.8670623403977764</c:v>
                </c:pt>
                <c:pt idx="2340">
                  <c:v>7.8689289024501718</c:v>
                </c:pt>
                <c:pt idx="2341">
                  <c:v>7.8708551925559416</c:v>
                </c:pt>
                <c:pt idx="2342">
                  <c:v>7.8726480311786622</c:v>
                </c:pt>
                <c:pt idx="2343">
                  <c:v>7.8745379870469394</c:v>
                </c:pt>
                <c:pt idx="2344">
                  <c:v>7.8763742641515844</c:v>
                </c:pt>
                <c:pt idx="2345">
                  <c:v>7.8780833279926163</c:v>
                </c:pt>
                <c:pt idx="2346">
                  <c:v>7.8798962935763317</c:v>
                </c:pt>
                <c:pt idx="2347">
                  <c:v>7.8817566044122715</c:v>
                </c:pt>
                <c:pt idx="2348">
                  <c:v>7.8834382762601347</c:v>
                </c:pt>
                <c:pt idx="2349">
                  <c:v>7.8851477041266786</c:v>
                </c:pt>
                <c:pt idx="2350">
                  <c:v>7.8868149045125318</c:v>
                </c:pt>
                <c:pt idx="2351">
                  <c:v>7.8885542091589986</c:v>
                </c:pt>
                <c:pt idx="2352">
                  <c:v>7.890259498044804</c:v>
                </c:pt>
                <c:pt idx="2353">
                  <c:v>7.8918705498827464</c:v>
                </c:pt>
                <c:pt idx="2354">
                  <c:v>7.8934799936164204</c:v>
                </c:pt>
                <c:pt idx="2355">
                  <c:v>7.8950997631667699</c:v>
                </c:pt>
                <c:pt idx="2356">
                  <c:v>7.8967288819286701</c:v>
                </c:pt>
                <c:pt idx="2357">
                  <c:v>7.8982938800174498</c:v>
                </c:pt>
                <c:pt idx="2358">
                  <c:v>7.8998460035153801</c:v>
                </c:pt>
                <c:pt idx="2359">
                  <c:v>7.9014131469680953</c:v>
                </c:pt>
                <c:pt idx="2360">
                  <c:v>7.9029565601309884</c:v>
                </c:pt>
                <c:pt idx="2361">
                  <c:v>7.9044660894656094</c:v>
                </c:pt>
                <c:pt idx="2362">
                  <c:v>7.9059468378859181</c:v>
                </c:pt>
                <c:pt idx="2363">
                  <c:v>7.9073857152546196</c:v>
                </c:pt>
                <c:pt idx="2364">
                  <c:v>7.9088881226293744</c:v>
                </c:pt>
                <c:pt idx="2365">
                  <c:v>7.9103506840090247</c:v>
                </c:pt>
                <c:pt idx="2366">
                  <c:v>7.9117369578297385</c:v>
                </c:pt>
                <c:pt idx="2367">
                  <c:v>7.9131800679611848</c:v>
                </c:pt>
                <c:pt idx="2368">
                  <c:v>7.914510919452586</c:v>
                </c:pt>
                <c:pt idx="2369">
                  <c:v>7.9158787287788179</c:v>
                </c:pt>
                <c:pt idx="2370">
                  <c:v>7.917281589836425</c:v>
                </c:pt>
                <c:pt idx="2371">
                  <c:v>7.918642726189649</c:v>
                </c:pt>
                <c:pt idx="2372">
                  <c:v>7.9199741543163684</c:v>
                </c:pt>
                <c:pt idx="2373">
                  <c:v>7.9213026186040789</c:v>
                </c:pt>
                <c:pt idx="2374">
                  <c:v>7.9225743708457763</c:v>
                </c:pt>
                <c:pt idx="2375">
                  <c:v>7.9238504617358849</c:v>
                </c:pt>
                <c:pt idx="2376">
                  <c:v>7.9250977576160704</c:v>
                </c:pt>
                <c:pt idx="2377">
                  <c:v>7.9263922452211339</c:v>
                </c:pt>
                <c:pt idx="2378">
                  <c:v>7.9276072426747799</c:v>
                </c:pt>
                <c:pt idx="2379">
                  <c:v>7.9288143597354459</c:v>
                </c:pt>
                <c:pt idx="2380">
                  <c:v>7.9300142792920703</c:v>
                </c:pt>
                <c:pt idx="2381">
                  <c:v>7.9311970136098235</c:v>
                </c:pt>
                <c:pt idx="2382">
                  <c:v>7.9323793135758534</c:v>
                </c:pt>
                <c:pt idx="2383">
                  <c:v>7.9335702224450273</c:v>
                </c:pt>
                <c:pt idx="2384">
                  <c:v>7.9346591443356118</c:v>
                </c:pt>
                <c:pt idx="2385">
                  <c:v>7.935820990974956</c:v>
                </c:pt>
                <c:pt idx="2386">
                  <c:v>7.9369071456951996</c:v>
                </c:pt>
                <c:pt idx="2387">
                  <c:v>7.9380280271788974</c:v>
                </c:pt>
                <c:pt idx="2388">
                  <c:v>7.9390991762047172</c:v>
                </c:pt>
                <c:pt idx="2389">
                  <c:v>7.9401728493930452</c:v>
                </c:pt>
                <c:pt idx="2390">
                  <c:v>7.9412152034516703</c:v>
                </c:pt>
                <c:pt idx="2391">
                  <c:v>7.9423010664213702</c:v>
                </c:pt>
                <c:pt idx="2392">
                  <c:v>7.9432737031715961</c:v>
                </c:pt>
                <c:pt idx="2393">
                  <c:v>7.944338275896051</c:v>
                </c:pt>
                <c:pt idx="2394">
                  <c:v>7.9453402076083668</c:v>
                </c:pt>
                <c:pt idx="2395">
                  <c:v>7.9462695136376835</c:v>
                </c:pt>
                <c:pt idx="2396">
                  <c:v>7.9472589658743145</c:v>
                </c:pt>
                <c:pt idx="2397">
                  <c:v>7.948285934515372</c:v>
                </c:pt>
                <c:pt idx="2398">
                  <c:v>7.9491952505604111</c:v>
                </c:pt>
                <c:pt idx="2399">
                  <c:v>7.9501146240570648</c:v>
                </c:pt>
                <c:pt idx="2400">
                  <c:v>7.9509919293467011</c:v>
                </c:pt>
                <c:pt idx="2401">
                  <c:v>7.9519379360600961</c:v>
                </c:pt>
                <c:pt idx="2402">
                  <c:v>7.952853712113102</c:v>
                </c:pt>
                <c:pt idx="2403">
                  <c:v>7.9537037659523273</c:v>
                </c:pt>
                <c:pt idx="2404">
                  <c:v>7.9545556735508409</c:v>
                </c:pt>
                <c:pt idx="2405">
                  <c:v>7.9554184794039156</c:v>
                </c:pt>
                <c:pt idx="2406">
                  <c:v>7.9562688637747101</c:v>
                </c:pt>
                <c:pt idx="2407">
                  <c:v>7.9570921146900471</c:v>
                </c:pt>
                <c:pt idx="2408">
                  <c:v>7.9578961666861785</c:v>
                </c:pt>
                <c:pt idx="2409">
                  <c:v>7.9587272553045789</c:v>
                </c:pt>
                <c:pt idx="2410">
                  <c:v>7.9595234288377323</c:v>
                </c:pt>
                <c:pt idx="2411">
                  <c:v>7.9603041065749895</c:v>
                </c:pt>
                <c:pt idx="2412">
                  <c:v>7.9610675700484013</c:v>
                </c:pt>
                <c:pt idx="2413">
                  <c:v>7.9618016317786164</c:v>
                </c:pt>
                <c:pt idx="2414">
                  <c:v>7.9625668697707574</c:v>
                </c:pt>
                <c:pt idx="2415">
                  <c:v>7.9633121615103901</c:v>
                </c:pt>
                <c:pt idx="2416">
                  <c:v>7.964019114959437</c:v>
                </c:pt>
                <c:pt idx="2417">
                  <c:v>7.9647458928021999</c:v>
                </c:pt>
                <c:pt idx="2418">
                  <c:v>7.965397750441352</c:v>
                </c:pt>
                <c:pt idx="2419">
                  <c:v>7.9660899632439897</c:v>
                </c:pt>
                <c:pt idx="2420">
                  <c:v>7.9667983397877027</c:v>
                </c:pt>
                <c:pt idx="2421">
                  <c:v>7.9674832573566832</c:v>
                </c:pt>
                <c:pt idx="2422">
                  <c:v>7.9681358136878675</c:v>
                </c:pt>
                <c:pt idx="2423">
                  <c:v>7.9688046542170934</c:v>
                </c:pt>
                <c:pt idx="2424">
                  <c:v>7.9694080933253186</c:v>
                </c:pt>
                <c:pt idx="2425">
                  <c:v>7.9700349093348368</c:v>
                </c:pt>
                <c:pt idx="2426">
                  <c:v>7.9706507185055724</c:v>
                </c:pt>
                <c:pt idx="2427">
                  <c:v>7.9712805205313799</c:v>
                </c:pt>
                <c:pt idx="2428">
                  <c:v>7.9718655015363762</c:v>
                </c:pt>
                <c:pt idx="2429">
                  <c:v>7.9724386278213277</c:v>
                </c:pt>
                <c:pt idx="2430">
                  <c:v>7.9730214901100602</c:v>
                </c:pt>
                <c:pt idx="2431">
                  <c:v>7.9735814202959201</c:v>
                </c:pt>
                <c:pt idx="2432">
                  <c:v>7.9741420971882579</c:v>
                </c:pt>
                <c:pt idx="2433">
                  <c:v>7.9747149805089466</c:v>
                </c:pt>
                <c:pt idx="2434">
                  <c:v>7.9752262093889703</c:v>
                </c:pt>
                <c:pt idx="2435">
                  <c:v>7.9757654158650046</c:v>
                </c:pt>
                <c:pt idx="2436">
                  <c:v>7.9762772241260738</c:v>
                </c:pt>
                <c:pt idx="2437">
                  <c:v>7.9768025280102401</c:v>
                </c:pt>
                <c:pt idx="2438">
                  <c:v>7.9772919290013258</c:v>
                </c:pt>
                <c:pt idx="2439">
                  <c:v>7.9777856407256555</c:v>
                </c:pt>
                <c:pt idx="2440">
                  <c:v>7.9782678776989071</c:v>
                </c:pt>
                <c:pt idx="2441">
                  <c:v>7.9787767985729223</c:v>
                </c:pt>
                <c:pt idx="2442">
                  <c:v>7.9792099726325993</c:v>
                </c:pt>
                <c:pt idx="2443">
                  <c:v>7.9797047112928423</c:v>
                </c:pt>
                <c:pt idx="2444">
                  <c:v>7.9801526873455195</c:v>
                </c:pt>
                <c:pt idx="2445">
                  <c:v>7.9805661419564977</c:v>
                </c:pt>
                <c:pt idx="2446">
                  <c:v>7.9810109861626746</c:v>
                </c:pt>
                <c:pt idx="2447">
                  <c:v>7.9814806478690885</c:v>
                </c:pt>
                <c:pt idx="2448">
                  <c:v>7.9818847608460963</c:v>
                </c:pt>
                <c:pt idx="2449">
                  <c:v>7.982290915476522</c:v>
                </c:pt>
                <c:pt idx="2450">
                  <c:v>7.9826578760029001</c:v>
                </c:pt>
                <c:pt idx="2451">
                  <c:v>7.9830837385247921</c:v>
                </c:pt>
                <c:pt idx="2452">
                  <c:v>7.9834843107460509</c:v>
                </c:pt>
                <c:pt idx="2453">
                  <c:v>7.983850003222253</c:v>
                </c:pt>
                <c:pt idx="2454">
                  <c:v>7.9842177928580647</c:v>
                </c:pt>
                <c:pt idx="2455">
                  <c:v>7.9845887956547337</c:v>
                </c:pt>
                <c:pt idx="2456">
                  <c:v>7.9849467419576072</c:v>
                </c:pt>
                <c:pt idx="2457">
                  <c:v>7.9853055757036744</c:v>
                </c:pt>
                <c:pt idx="2458">
                  <c:v>7.9856471161691802</c:v>
                </c:pt>
                <c:pt idx="2459">
                  <c:v>7.9860028042172884</c:v>
                </c:pt>
                <c:pt idx="2460">
                  <c:v>7.9863309042958095</c:v>
                </c:pt>
                <c:pt idx="2461">
                  <c:v>7.9866631866849396</c:v>
                </c:pt>
                <c:pt idx="2462">
                  <c:v>7.9869819152450825</c:v>
                </c:pt>
                <c:pt idx="2463">
                  <c:v>7.987284688414757</c:v>
                </c:pt>
                <c:pt idx="2464">
                  <c:v>7.9876002884584913</c:v>
                </c:pt>
                <c:pt idx="2465">
                  <c:v>7.9879084262148368</c:v>
                </c:pt>
                <c:pt idx="2466">
                  <c:v>7.9881973715943984</c:v>
                </c:pt>
                <c:pt idx="2467">
                  <c:v>7.9884892035779771</c:v>
                </c:pt>
                <c:pt idx="2468">
                  <c:v>7.9887440657147373</c:v>
                </c:pt>
                <c:pt idx="2469">
                  <c:v>7.9890273251204391</c:v>
                </c:pt>
                <c:pt idx="2470">
                  <c:v>7.9893144912257803</c:v>
                </c:pt>
                <c:pt idx="2471">
                  <c:v>7.9895972520247582</c:v>
                </c:pt>
                <c:pt idx="2472">
                  <c:v>7.9898446095731472</c:v>
                </c:pt>
                <c:pt idx="2473">
                  <c:v>7.9901220212370152</c:v>
                </c:pt>
                <c:pt idx="2474">
                  <c:v>7.9903504446913498</c:v>
                </c:pt>
                <c:pt idx="2475">
                  <c:v>7.990588841668731</c:v>
                </c:pt>
                <c:pt idx="2476">
                  <c:v>7.9908397232081185</c:v>
                </c:pt>
                <c:pt idx="2477">
                  <c:v>7.9910808434036804</c:v>
                </c:pt>
                <c:pt idx="2478">
                  <c:v>7.9913066371537393</c:v>
                </c:pt>
                <c:pt idx="2479">
                  <c:v>7.9915225054097823</c:v>
                </c:pt>
                <c:pt idx="2480">
                  <c:v>7.991744353925557</c:v>
                </c:pt>
                <c:pt idx="2481">
                  <c:v>7.9919575420062614</c:v>
                </c:pt>
                <c:pt idx="2482">
                  <c:v>7.9921682745077955</c:v>
                </c:pt>
                <c:pt idx="2483">
                  <c:v>7.9923894860861244</c:v>
                </c:pt>
                <c:pt idx="2484">
                  <c:v>7.9925750339466815</c:v>
                </c:pt>
                <c:pt idx="2485">
                  <c:v>7.9927689410939262</c:v>
                </c:pt>
                <c:pt idx="2486">
                  <c:v>7.9929658635808725</c:v>
                </c:pt>
                <c:pt idx="2487">
                  <c:v>7.9931605450088101</c:v>
                </c:pt>
                <c:pt idx="2488">
                  <c:v>7.9933349515270011</c:v>
                </c:pt>
                <c:pt idx="2489">
                  <c:v>7.9935138793325251</c:v>
                </c:pt>
                <c:pt idx="2490">
                  <c:v>7.9936883181701361</c:v>
                </c:pt>
                <c:pt idx="2491">
                  <c:v>7.9938777308322226</c:v>
                </c:pt>
                <c:pt idx="2492">
                  <c:v>7.9940304684088064</c:v>
                </c:pt>
                <c:pt idx="2493">
                  <c:v>7.994211528037634</c:v>
                </c:pt>
                <c:pt idx="2494">
                  <c:v>7.9943664236542782</c:v>
                </c:pt>
                <c:pt idx="2495">
                  <c:v>7.9945057682423082</c:v>
                </c:pt>
                <c:pt idx="2496">
                  <c:v>7.9946667345835722</c:v>
                </c:pt>
                <c:pt idx="2497">
                  <c:v>7.9948361437583877</c:v>
                </c:pt>
                <c:pt idx="2498">
                  <c:v>7.994974525645925</c:v>
                </c:pt>
                <c:pt idx="2499">
                  <c:v>7.995115104924543</c:v>
                </c:pt>
                <c:pt idx="2500">
                  <c:v>7.9952328090721636</c:v>
                </c:pt>
                <c:pt idx="2501">
                  <c:v>7.9953986366666685</c:v>
                </c:pt>
                <c:pt idx="2502">
                  <c:v>7.9955339356666686</c:v>
                </c:pt>
                <c:pt idx="2503">
                  <c:v>7.9956591780000004</c:v>
                </c:pt>
                <c:pt idx="2504">
                  <c:v>7.995772756</c:v>
                </c:pt>
                <c:pt idx="2505">
                  <c:v>7.9958952513333337</c:v>
                </c:pt>
                <c:pt idx="2506">
                  <c:v>7.9960074166666688</c:v>
                </c:pt>
                <c:pt idx="2507">
                  <c:v>7.9961370490000006</c:v>
                </c:pt>
                <c:pt idx="2508">
                  <c:v>7.9962511560000014</c:v>
                </c:pt>
                <c:pt idx="2509">
                  <c:v>7.9963670606666692</c:v>
                </c:pt>
                <c:pt idx="2510">
                  <c:v>7.9964663893333361</c:v>
                </c:pt>
                <c:pt idx="2511">
                  <c:v>7.9965785076666664</c:v>
                </c:pt>
                <c:pt idx="2512">
                  <c:v>7.9966809746666687</c:v>
                </c:pt>
                <c:pt idx="2513">
                  <c:v>7.9967737783333366</c:v>
                </c:pt>
                <c:pt idx="2514">
                  <c:v>7.9968778183333358</c:v>
                </c:pt>
                <c:pt idx="2515">
                  <c:v>7.996976560666667</c:v>
                </c:pt>
                <c:pt idx="2516">
                  <c:v>7.9970672339999975</c:v>
                </c:pt>
                <c:pt idx="2517">
                  <c:v>7.9971499296666684</c:v>
                </c:pt>
                <c:pt idx="2518">
                  <c:v>7.9972208876666686</c:v>
                </c:pt>
                <c:pt idx="2519">
                  <c:v>7.9973094863333358</c:v>
                </c:pt>
                <c:pt idx="2520">
                  <c:v>7.9973952196666671</c:v>
                </c:pt>
                <c:pt idx="2521">
                  <c:v>7.9974944233333334</c:v>
                </c:pt>
                <c:pt idx="2522">
                  <c:v>7.9975586106666663</c:v>
                </c:pt>
                <c:pt idx="2523">
                  <c:v>7.9976548346666663</c:v>
                </c:pt>
                <c:pt idx="2524">
                  <c:v>7.9977172233333329</c:v>
                </c:pt>
                <c:pt idx="2525">
                  <c:v>7.997777432666668</c:v>
                </c:pt>
                <c:pt idx="2526">
                  <c:v>7.9978643773333316</c:v>
                </c:pt>
                <c:pt idx="2527">
                  <c:v>7.9979287436666686</c:v>
                </c:pt>
                <c:pt idx="2528">
                  <c:v>7.9979944133333332</c:v>
                </c:pt>
                <c:pt idx="2529">
                  <c:v>7.9980533733333363</c:v>
                </c:pt>
                <c:pt idx="2530">
                  <c:v>7.9981153363333322</c:v>
                </c:pt>
                <c:pt idx="2531">
                  <c:v>7.9981799909999998</c:v>
                </c:pt>
                <c:pt idx="2532">
                  <c:v>7.9982353163333331</c:v>
                </c:pt>
                <c:pt idx="2533">
                  <c:v>7.9983021833333376</c:v>
                </c:pt>
                <c:pt idx="2534">
                  <c:v>7.9983484803333376</c:v>
                </c:pt>
                <c:pt idx="2535">
                  <c:v>7.9983980099999998</c:v>
                </c:pt>
                <c:pt idx="2536">
                  <c:v>7.9984561056666692</c:v>
                </c:pt>
                <c:pt idx="2537">
                  <c:v>7.9985125533333337</c:v>
                </c:pt>
                <c:pt idx="2538">
                  <c:v>7.9985548426666666</c:v>
                </c:pt>
                <c:pt idx="2539">
                  <c:v>7.9986049016666687</c:v>
                </c:pt>
                <c:pt idx="2540">
                  <c:v>7.9986514416666692</c:v>
                </c:pt>
                <c:pt idx="2541">
                  <c:v>7.9987016996666691</c:v>
                </c:pt>
                <c:pt idx="2542">
                  <c:v>7.9987430666666679</c:v>
                </c:pt>
                <c:pt idx="2543">
                  <c:v>7.9987964529999998</c:v>
                </c:pt>
                <c:pt idx="2544">
                  <c:v>7.9988297873333378</c:v>
                </c:pt>
                <c:pt idx="2545">
                  <c:v>7.9988613729999996</c:v>
                </c:pt>
                <c:pt idx="2546">
                  <c:v>7.9989090273333332</c:v>
                </c:pt>
                <c:pt idx="2547">
                  <c:v>7.9989548166666653</c:v>
                </c:pt>
                <c:pt idx="2548">
                  <c:v>7.9989885923333333</c:v>
                </c:pt>
                <c:pt idx="2549">
                  <c:v>7.9990215459999989</c:v>
                </c:pt>
                <c:pt idx="2550">
                  <c:v>7.9990508353333345</c:v>
                </c:pt>
                <c:pt idx="2551">
                  <c:v>7.9990897676666686</c:v>
                </c:pt>
                <c:pt idx="2552">
                  <c:v>7.9991213459999999</c:v>
                </c:pt>
                <c:pt idx="2553">
                  <c:v>7.9991566316666693</c:v>
                </c:pt>
                <c:pt idx="2554">
                  <c:v>7.999175531333333</c:v>
                </c:pt>
                <c:pt idx="2555">
                  <c:v>7.9992068396666678</c:v>
                </c:pt>
                <c:pt idx="2556">
                  <c:v>7.9992311256666699</c:v>
                </c:pt>
                <c:pt idx="2557">
                  <c:v>7.9992664620000031</c:v>
                </c:pt>
                <c:pt idx="2558">
                  <c:v>7.9992944920000024</c:v>
                </c:pt>
                <c:pt idx="2559">
                  <c:v>7.9993220886666698</c:v>
                </c:pt>
                <c:pt idx="2560">
                  <c:v>7.9993426233333382</c:v>
                </c:pt>
                <c:pt idx="2561">
                  <c:v>7.9993704556666705</c:v>
                </c:pt>
                <c:pt idx="2562">
                  <c:v>7.9993929546666704</c:v>
                </c:pt>
                <c:pt idx="2563">
                  <c:v>7.9994145563333321</c:v>
                </c:pt>
                <c:pt idx="2564">
                  <c:v>7.9994383149999999</c:v>
                </c:pt>
                <c:pt idx="2565">
                  <c:v>7.9994618423333348</c:v>
                </c:pt>
                <c:pt idx="2566">
                  <c:v>7.9994836903333377</c:v>
                </c:pt>
                <c:pt idx="2567">
                  <c:v>7.9996463446666715</c:v>
                </c:pt>
                <c:pt idx="2568">
                  <c:v>7.9995136863333363</c:v>
                </c:pt>
                <c:pt idx="2569">
                  <c:v>7.9995305320000005</c:v>
                </c:pt>
                <c:pt idx="2570">
                  <c:v>7.999548334333336</c:v>
                </c:pt>
                <c:pt idx="2571">
                  <c:v>7.9995743663333325</c:v>
                </c:pt>
                <c:pt idx="2572">
                  <c:v>7.9995817496666684</c:v>
                </c:pt>
                <c:pt idx="2573">
                  <c:v>7.9996097293333372</c:v>
                </c:pt>
                <c:pt idx="2574">
                  <c:v>7.9996219933333368</c:v>
                </c:pt>
                <c:pt idx="2575">
                  <c:v>7.9996302933333361</c:v>
                </c:pt>
                <c:pt idx="2576">
                  <c:v>7.9996607246666702</c:v>
                </c:pt>
                <c:pt idx="2577">
                  <c:v>7.9996752573333332</c:v>
                </c:pt>
                <c:pt idx="2578">
                  <c:v>7.9996895960000014</c:v>
                </c:pt>
                <c:pt idx="2579">
                  <c:v>7.999699326333336</c:v>
                </c:pt>
                <c:pt idx="2580">
                  <c:v>7.9997128633333334</c:v>
                </c:pt>
                <c:pt idx="2581">
                  <c:v>7.9997259390000002</c:v>
                </c:pt>
                <c:pt idx="2582">
                  <c:v>7.9997341246666682</c:v>
                </c:pt>
                <c:pt idx="2583">
                  <c:v>7.9997465793333333</c:v>
                </c:pt>
                <c:pt idx="2584">
                  <c:v>7.9997563249999999</c:v>
                </c:pt>
                <c:pt idx="2585">
                  <c:v>7.999763775666672</c:v>
                </c:pt>
                <c:pt idx="2586">
                  <c:v>7.9997753866666681</c:v>
                </c:pt>
                <c:pt idx="2587">
                  <c:v>7.9997857229999996</c:v>
                </c:pt>
                <c:pt idx="2588">
                  <c:v>7.9997917536666705</c:v>
                </c:pt>
                <c:pt idx="2589">
                  <c:v>7.9997926140000022</c:v>
                </c:pt>
                <c:pt idx="2590">
                  <c:v>7.9998024289999998</c:v>
                </c:pt>
                <c:pt idx="2591">
                  <c:v>7.9998145009999977</c:v>
                </c:pt>
                <c:pt idx="2592">
                  <c:v>7.9998262913333376</c:v>
                </c:pt>
                <c:pt idx="2593">
                  <c:v>7.999829525333336</c:v>
                </c:pt>
                <c:pt idx="2594">
                  <c:v>7.9998415846666697</c:v>
                </c:pt>
                <c:pt idx="2595">
                  <c:v>7.9998469113333348</c:v>
                </c:pt>
                <c:pt idx="2596">
                  <c:v>7.9998554259999999</c:v>
                </c:pt>
                <c:pt idx="2597">
                  <c:v>7.999859657333336</c:v>
                </c:pt>
                <c:pt idx="2598">
                  <c:v>7.999865445000002</c:v>
                </c:pt>
                <c:pt idx="2599">
                  <c:v>7.9998709610000001</c:v>
                </c:pt>
                <c:pt idx="2600">
                  <c:v>7.9999162030000006</c:v>
                </c:pt>
              </c:numCache>
            </c:numRef>
          </c:yVal>
          <c:smooth val="1"/>
        </c:ser>
        <c:axId val="76339456"/>
        <c:axId val="76357632"/>
      </c:scatterChart>
      <c:valAx>
        <c:axId val="76339456"/>
        <c:scaling>
          <c:orientation val="minMax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6357632"/>
        <c:crosses val="autoZero"/>
        <c:crossBetween val="midCat"/>
      </c:valAx>
      <c:valAx>
        <c:axId val="76357632"/>
        <c:scaling>
          <c:orientation val="minMax"/>
        </c:scaling>
        <c:axPos val="l"/>
        <c:majorGridlines/>
        <c:numFmt formatCode="0.00_ " sourceLinked="0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6339456"/>
        <c:crossesAt val="-30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'BCC,32byte'!$A$19:$A$79</c:f>
              <c:numCache>
                <c:formatCode>0.00_ </c:formatCode>
                <c:ptCount val="61"/>
                <c:pt idx="0">
                  <c:v>-5</c:v>
                </c:pt>
                <c:pt idx="1">
                  <c:v>-4.9000000000000004</c:v>
                </c:pt>
                <c:pt idx="2">
                  <c:v>-4.8</c:v>
                </c:pt>
                <c:pt idx="3">
                  <c:v>-4.7</c:v>
                </c:pt>
                <c:pt idx="4">
                  <c:v>-4.5999999999999996</c:v>
                </c:pt>
                <c:pt idx="5">
                  <c:v>-4.5</c:v>
                </c:pt>
                <c:pt idx="6">
                  <c:v>-4.4000000000000004</c:v>
                </c:pt>
                <c:pt idx="7">
                  <c:v>-4.3</c:v>
                </c:pt>
                <c:pt idx="8">
                  <c:v>-4.2</c:v>
                </c:pt>
                <c:pt idx="9">
                  <c:v>-4.0999999999999996</c:v>
                </c:pt>
                <c:pt idx="10">
                  <c:v>-4</c:v>
                </c:pt>
                <c:pt idx="11">
                  <c:v>-3.9</c:v>
                </c:pt>
                <c:pt idx="12">
                  <c:v>-3.8</c:v>
                </c:pt>
                <c:pt idx="13">
                  <c:v>-3.7</c:v>
                </c:pt>
                <c:pt idx="14">
                  <c:v>-3.6</c:v>
                </c:pt>
                <c:pt idx="15">
                  <c:v>-3.5000000000000102</c:v>
                </c:pt>
                <c:pt idx="16">
                  <c:v>-3.4000000000000101</c:v>
                </c:pt>
                <c:pt idx="17">
                  <c:v>-3.30000000000001</c:v>
                </c:pt>
                <c:pt idx="18">
                  <c:v>-3.2000000000000099</c:v>
                </c:pt>
                <c:pt idx="19">
                  <c:v>-3.1000000000000099</c:v>
                </c:pt>
                <c:pt idx="20">
                  <c:v>-3.0000000000000102</c:v>
                </c:pt>
                <c:pt idx="21">
                  <c:v>-2.9000000000000101</c:v>
                </c:pt>
                <c:pt idx="22">
                  <c:v>-2.80000000000001</c:v>
                </c:pt>
                <c:pt idx="23">
                  <c:v>-2.7000000000000099</c:v>
                </c:pt>
                <c:pt idx="24">
                  <c:v>-2.6000000000000099</c:v>
                </c:pt>
                <c:pt idx="25">
                  <c:v>-2.5000000000000102</c:v>
                </c:pt>
                <c:pt idx="26">
                  <c:v>-2.4000000000000101</c:v>
                </c:pt>
                <c:pt idx="27">
                  <c:v>-2.30000000000001</c:v>
                </c:pt>
                <c:pt idx="28">
                  <c:v>-2.2000000000000099</c:v>
                </c:pt>
                <c:pt idx="29">
                  <c:v>-2.1000000000000099</c:v>
                </c:pt>
                <c:pt idx="30">
                  <c:v>-2.0000000000000102</c:v>
                </c:pt>
                <c:pt idx="31">
                  <c:v>-1.9000000000000101</c:v>
                </c:pt>
                <c:pt idx="32">
                  <c:v>-1.80000000000001</c:v>
                </c:pt>
                <c:pt idx="33">
                  <c:v>-1.7000000000000099</c:v>
                </c:pt>
                <c:pt idx="34">
                  <c:v>-1.6000000000000101</c:v>
                </c:pt>
                <c:pt idx="35">
                  <c:v>-1.50000000000001</c:v>
                </c:pt>
                <c:pt idx="36">
                  <c:v>-1.4000000000000099</c:v>
                </c:pt>
                <c:pt idx="37">
                  <c:v>-1.30000000000001</c:v>
                </c:pt>
                <c:pt idx="38">
                  <c:v>-1.2000000000000099</c:v>
                </c:pt>
                <c:pt idx="39">
                  <c:v>-1.1000000000000101</c:v>
                </c:pt>
                <c:pt idx="40">
                  <c:v>-1.00000000000001</c:v>
                </c:pt>
                <c:pt idx="41">
                  <c:v>-0.90000000000001001</c:v>
                </c:pt>
                <c:pt idx="42">
                  <c:v>-0.80000000000001004</c:v>
                </c:pt>
                <c:pt idx="43">
                  <c:v>-0.70000000000002005</c:v>
                </c:pt>
                <c:pt idx="44">
                  <c:v>-0.60000000000002018</c:v>
                </c:pt>
                <c:pt idx="45">
                  <c:v>-0.50000000000001998</c:v>
                </c:pt>
                <c:pt idx="46">
                  <c:v>-0.40000000000002001</c:v>
                </c:pt>
                <c:pt idx="47">
                  <c:v>-0.30000000000001997</c:v>
                </c:pt>
                <c:pt idx="48">
                  <c:v>-0.20000000000002005</c:v>
                </c:pt>
                <c:pt idx="49">
                  <c:v>-0.10000000000002</c:v>
                </c:pt>
                <c:pt idx="50">
                  <c:v>-2.0428103653102921E-14</c:v>
                </c:pt>
                <c:pt idx="51">
                  <c:v>9.9999999999980174E-2</c:v>
                </c:pt>
                <c:pt idx="52">
                  <c:v>0.19999999999998005</c:v>
                </c:pt>
                <c:pt idx="53">
                  <c:v>0.29999999999998023</c:v>
                </c:pt>
                <c:pt idx="54">
                  <c:v>0.39999999999998026</c:v>
                </c:pt>
                <c:pt idx="55">
                  <c:v>0.49999999999998029</c:v>
                </c:pt>
                <c:pt idx="56">
                  <c:v>0.59999999999997999</c:v>
                </c:pt>
                <c:pt idx="57">
                  <c:v>0.69999999999998019</c:v>
                </c:pt>
                <c:pt idx="58">
                  <c:v>0.79999999999997995</c:v>
                </c:pt>
                <c:pt idx="59">
                  <c:v>0.89999999999998004</c:v>
                </c:pt>
                <c:pt idx="60">
                  <c:v>0.99999999999998002</c:v>
                </c:pt>
              </c:numCache>
            </c:numRef>
          </c:xVal>
          <c:yVal>
            <c:numRef>
              <c:f>'BCC,32byte'!$L$19:$L$79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0.99999666666666653</c:v>
                </c:pt>
                <c:pt idx="3">
                  <c:v>1</c:v>
                </c:pt>
                <c:pt idx="4">
                  <c:v>1</c:v>
                </c:pt>
                <c:pt idx="5">
                  <c:v>0.99999333333333351</c:v>
                </c:pt>
                <c:pt idx="6">
                  <c:v>0.99998666666666658</c:v>
                </c:pt>
                <c:pt idx="7">
                  <c:v>0.99996333333333343</c:v>
                </c:pt>
                <c:pt idx="8">
                  <c:v>0.99992249999999983</c:v>
                </c:pt>
                <c:pt idx="9">
                  <c:v>0.99981249999999977</c:v>
                </c:pt>
                <c:pt idx="10">
                  <c:v>0.99943749999999976</c:v>
                </c:pt>
                <c:pt idx="11">
                  <c:v>0.99932249999999978</c:v>
                </c:pt>
                <c:pt idx="12">
                  <c:v>0.9986275</c:v>
                </c:pt>
                <c:pt idx="13">
                  <c:v>0.99766749999999971</c:v>
                </c:pt>
                <c:pt idx="14">
                  <c:v>0.99635749999999978</c:v>
                </c:pt>
                <c:pt idx="15">
                  <c:v>0.994085</c:v>
                </c:pt>
                <c:pt idx="16">
                  <c:v>0.99130000000000007</c:v>
                </c:pt>
                <c:pt idx="17">
                  <c:v>0.9871350000000001</c:v>
                </c:pt>
                <c:pt idx="18">
                  <c:v>0.98146249999999946</c:v>
                </c:pt>
                <c:pt idx="19">
                  <c:v>0.97285500000000025</c:v>
                </c:pt>
                <c:pt idx="20">
                  <c:v>0.96197749999999993</c:v>
                </c:pt>
                <c:pt idx="21">
                  <c:v>0.94742999999999999</c:v>
                </c:pt>
                <c:pt idx="22">
                  <c:v>0.9316025</c:v>
                </c:pt>
                <c:pt idx="23">
                  <c:v>0.91021249999999987</c:v>
                </c:pt>
                <c:pt idx="24">
                  <c:v>0.88187000000000004</c:v>
                </c:pt>
                <c:pt idx="25">
                  <c:v>0.85026749999999973</c:v>
                </c:pt>
                <c:pt idx="26">
                  <c:v>0.81515750000000009</c:v>
                </c:pt>
                <c:pt idx="27">
                  <c:v>0.77245500000000022</c:v>
                </c:pt>
                <c:pt idx="28">
                  <c:v>0.72383999999999993</c:v>
                </c:pt>
                <c:pt idx="29">
                  <c:v>0.67671500000000029</c:v>
                </c:pt>
                <c:pt idx="30">
                  <c:v>0.62568000000000024</c:v>
                </c:pt>
                <c:pt idx="31">
                  <c:v>0.56921500000000003</c:v>
                </c:pt>
                <c:pt idx="32">
                  <c:v>0.51730500000000001</c:v>
                </c:pt>
                <c:pt idx="33">
                  <c:v>0.46121250000000008</c:v>
                </c:pt>
                <c:pt idx="34">
                  <c:v>0.4088825000000002</c:v>
                </c:pt>
                <c:pt idx="35">
                  <c:v>0.35623749999999998</c:v>
                </c:pt>
                <c:pt idx="36">
                  <c:v>0.30900000000000011</c:v>
                </c:pt>
                <c:pt idx="37">
                  <c:v>0.26546500000000001</c:v>
                </c:pt>
                <c:pt idx="38">
                  <c:v>0.22565749999999998</c:v>
                </c:pt>
                <c:pt idx="39">
                  <c:v>0.19146250000000001</c:v>
                </c:pt>
                <c:pt idx="40">
                  <c:v>0.1602625</c:v>
                </c:pt>
                <c:pt idx="41">
                  <c:v>0.13047999999999998</c:v>
                </c:pt>
                <c:pt idx="42">
                  <c:v>0.1089075</c:v>
                </c:pt>
                <c:pt idx="43">
                  <c:v>8.9042500000000024E-2</c:v>
                </c:pt>
                <c:pt idx="44">
                  <c:v>7.3382500000000031E-2</c:v>
                </c:pt>
                <c:pt idx="45">
                  <c:v>5.8302500000000021E-2</c:v>
                </c:pt>
                <c:pt idx="46">
                  <c:v>4.7289999999999999E-2</c:v>
                </c:pt>
                <c:pt idx="47">
                  <c:v>3.8647500000000001E-2</c:v>
                </c:pt>
                <c:pt idx="48">
                  <c:v>2.9734999999999998E-2</c:v>
                </c:pt>
                <c:pt idx="49">
                  <c:v>2.3522499999999981E-2</c:v>
                </c:pt>
                <c:pt idx="50">
                  <c:v>1.7957500000000001E-2</c:v>
                </c:pt>
                <c:pt idx="51">
                  <c:v>1.4140000000000003E-2</c:v>
                </c:pt>
                <c:pt idx="52">
                  <c:v>1.1240000000000005E-2</c:v>
                </c:pt>
                <c:pt idx="53">
                  <c:v>8.6750000000000039E-3</c:v>
                </c:pt>
                <c:pt idx="54">
                  <c:v>6.7450000000000019E-3</c:v>
                </c:pt>
                <c:pt idx="55">
                  <c:v>5.1500000000000001E-3</c:v>
                </c:pt>
                <c:pt idx="56">
                  <c:v>3.527500000000002E-3</c:v>
                </c:pt>
                <c:pt idx="57">
                  <c:v>2.6150000000000001E-3</c:v>
                </c:pt>
                <c:pt idx="58">
                  <c:v>1.8150000000000006E-3</c:v>
                </c:pt>
                <c:pt idx="59">
                  <c:v>1.5575000000000001E-3</c:v>
                </c:pt>
                <c:pt idx="60">
                  <c:v>9.7500000000000039E-4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'BCC,32byte'!$O$19:$O$79</c:f>
              <c:numCache>
                <c:formatCode>0.00_ </c:formatCode>
                <c:ptCount val="6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0.6000000000000002</c:v>
                </c:pt>
                <c:pt idx="27">
                  <c:v>0.70000000000000018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  <c:pt idx="47">
                  <c:v>2.7</c:v>
                </c:pt>
                <c:pt idx="48">
                  <c:v>2.8</c:v>
                </c:pt>
                <c:pt idx="49">
                  <c:v>2.9</c:v>
                </c:pt>
                <c:pt idx="50">
                  <c:v>3</c:v>
                </c:pt>
                <c:pt idx="51">
                  <c:v>3.1</c:v>
                </c:pt>
                <c:pt idx="52">
                  <c:v>3.2</c:v>
                </c:pt>
                <c:pt idx="53">
                  <c:v>3.3</c:v>
                </c:pt>
                <c:pt idx="54">
                  <c:v>3.4</c:v>
                </c:pt>
                <c:pt idx="55">
                  <c:v>3.5000000000000102</c:v>
                </c:pt>
                <c:pt idx="56">
                  <c:v>3.6</c:v>
                </c:pt>
                <c:pt idx="57">
                  <c:v>3.7</c:v>
                </c:pt>
                <c:pt idx="58">
                  <c:v>3.80000000000001</c:v>
                </c:pt>
                <c:pt idx="59">
                  <c:v>3.9000000000000101</c:v>
                </c:pt>
                <c:pt idx="60">
                  <c:v>4.0000000000000098</c:v>
                </c:pt>
              </c:numCache>
            </c:numRef>
          </c:xVal>
          <c:yVal>
            <c:numRef>
              <c:f>'BCC,32byte'!$Z$19:$Z$79</c:f>
              <c:numCache>
                <c:formatCode>0.0000_ 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0.99999666666666653</c:v>
                </c:pt>
                <c:pt idx="5">
                  <c:v>0.99999333333333351</c:v>
                </c:pt>
                <c:pt idx="6">
                  <c:v>0.99999000000000005</c:v>
                </c:pt>
                <c:pt idx="7">
                  <c:v>0.99997999999999998</c:v>
                </c:pt>
                <c:pt idx="8">
                  <c:v>0.99997000000000003</c:v>
                </c:pt>
                <c:pt idx="9">
                  <c:v>0.99984249999999997</c:v>
                </c:pt>
                <c:pt idx="10">
                  <c:v>0.99972000000000005</c:v>
                </c:pt>
                <c:pt idx="11">
                  <c:v>0.99937249999999977</c:v>
                </c:pt>
                <c:pt idx="12">
                  <c:v>0.99913500000000011</c:v>
                </c:pt>
                <c:pt idx="13">
                  <c:v>0.99826999999999977</c:v>
                </c:pt>
                <c:pt idx="14">
                  <c:v>0.99689749999999999</c:v>
                </c:pt>
                <c:pt idx="15">
                  <c:v>0.99554749999999981</c:v>
                </c:pt>
                <c:pt idx="16">
                  <c:v>0.99270999999999998</c:v>
                </c:pt>
                <c:pt idx="17">
                  <c:v>0.98869000000000029</c:v>
                </c:pt>
                <c:pt idx="18">
                  <c:v>0.983545</c:v>
                </c:pt>
                <c:pt idx="19">
                  <c:v>0.97511999999999999</c:v>
                </c:pt>
                <c:pt idx="20">
                  <c:v>0.96445749999999997</c:v>
                </c:pt>
                <c:pt idx="21">
                  <c:v>0.95151249999999987</c:v>
                </c:pt>
                <c:pt idx="22">
                  <c:v>0.93263249999999998</c:v>
                </c:pt>
                <c:pt idx="23">
                  <c:v>0.91035500000000003</c:v>
                </c:pt>
                <c:pt idx="24">
                  <c:v>0.88525999999999982</c:v>
                </c:pt>
                <c:pt idx="25">
                  <c:v>0.85245250000000006</c:v>
                </c:pt>
                <c:pt idx="26">
                  <c:v>0.8133674999999998</c:v>
                </c:pt>
                <c:pt idx="27">
                  <c:v>0.77404500000000054</c:v>
                </c:pt>
                <c:pt idx="28">
                  <c:v>0.72773000000000021</c:v>
                </c:pt>
                <c:pt idx="29">
                  <c:v>0.67567250000000023</c:v>
                </c:pt>
                <c:pt idx="30">
                  <c:v>0.62351750000000006</c:v>
                </c:pt>
                <c:pt idx="31">
                  <c:v>0.56849749999999999</c:v>
                </c:pt>
                <c:pt idx="32">
                  <c:v>0.51334000000000002</c:v>
                </c:pt>
                <c:pt idx="33">
                  <c:v>0.45630250000000017</c:v>
                </c:pt>
                <c:pt idx="34">
                  <c:v>0.40490750000000009</c:v>
                </c:pt>
                <c:pt idx="35">
                  <c:v>0.355545</c:v>
                </c:pt>
                <c:pt idx="36">
                  <c:v>0.30728000000000011</c:v>
                </c:pt>
                <c:pt idx="37">
                  <c:v>0.26296000000000008</c:v>
                </c:pt>
                <c:pt idx="38">
                  <c:v>0.2234025</c:v>
                </c:pt>
                <c:pt idx="39">
                  <c:v>0.18732000000000001</c:v>
                </c:pt>
                <c:pt idx="40">
                  <c:v>0.15724500000000011</c:v>
                </c:pt>
                <c:pt idx="41">
                  <c:v>0.12869750000000002</c:v>
                </c:pt>
                <c:pt idx="42">
                  <c:v>0.10512750000000003</c:v>
                </c:pt>
                <c:pt idx="43">
                  <c:v>8.5795000000000052E-2</c:v>
                </c:pt>
                <c:pt idx="44">
                  <c:v>7.0497500000000032E-2</c:v>
                </c:pt>
                <c:pt idx="45">
                  <c:v>5.6447499999999998E-2</c:v>
                </c:pt>
                <c:pt idx="46">
                  <c:v>4.3597500000000004E-2</c:v>
                </c:pt>
                <c:pt idx="47">
                  <c:v>3.5022499999999998E-2</c:v>
                </c:pt>
                <c:pt idx="48">
                  <c:v>2.7530000000000009E-2</c:v>
                </c:pt>
                <c:pt idx="49">
                  <c:v>2.13425E-2</c:v>
                </c:pt>
                <c:pt idx="50">
                  <c:v>1.680750000000001E-2</c:v>
                </c:pt>
                <c:pt idx="51">
                  <c:v>1.3337499999999999E-2</c:v>
                </c:pt>
                <c:pt idx="52">
                  <c:v>1.0055E-2</c:v>
                </c:pt>
                <c:pt idx="53">
                  <c:v>7.6750000000000013E-3</c:v>
                </c:pt>
                <c:pt idx="54">
                  <c:v>5.9900000000000023E-3</c:v>
                </c:pt>
                <c:pt idx="55">
                  <c:v>4.8600000000000015E-3</c:v>
                </c:pt>
                <c:pt idx="56">
                  <c:v>3.9124999999999993E-3</c:v>
                </c:pt>
                <c:pt idx="57">
                  <c:v>2.5025000000000013E-3</c:v>
                </c:pt>
                <c:pt idx="58">
                  <c:v>2.1475000000000018E-3</c:v>
                </c:pt>
                <c:pt idx="59">
                  <c:v>1.3375000000000001E-3</c:v>
                </c:pt>
                <c:pt idx="60">
                  <c:v>1.0449999999999999E-3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'BCC,32byte'!$AC$19:$AC$84</c:f>
              <c:numCache>
                <c:formatCode>0.00_ </c:formatCode>
                <c:ptCount val="6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6.5000000000000098</c:v>
                </c:pt>
                <c:pt idx="56">
                  <c:v>6.6</c:v>
                </c:pt>
                <c:pt idx="57">
                  <c:v>6.7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7.0000000000000098</c:v>
                </c:pt>
                <c:pt idx="61">
                  <c:v>7.1</c:v>
                </c:pt>
                <c:pt idx="62">
                  <c:v>7.2000000000000099</c:v>
                </c:pt>
                <c:pt idx="63">
                  <c:v>7.3000000000000096</c:v>
                </c:pt>
                <c:pt idx="64">
                  <c:v>7.4000000000000101</c:v>
                </c:pt>
                <c:pt idx="65">
                  <c:v>7.5000000000000098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0.99999666666666653</c:v>
                </c:pt>
                <c:pt idx="3">
                  <c:v>0.99995666666666649</c:v>
                </c:pt>
                <c:pt idx="4">
                  <c:v>0.99995666666666649</c:v>
                </c:pt>
                <c:pt idx="5">
                  <c:v>0.99987666666666652</c:v>
                </c:pt>
                <c:pt idx="6">
                  <c:v>0.9998999999999999</c:v>
                </c:pt>
                <c:pt idx="7">
                  <c:v>0.99976666666666658</c:v>
                </c:pt>
                <c:pt idx="8">
                  <c:v>0.99968333333333359</c:v>
                </c:pt>
                <c:pt idx="9">
                  <c:v>0.99919666666666651</c:v>
                </c:pt>
                <c:pt idx="10">
                  <c:v>0.99930999999999981</c:v>
                </c:pt>
                <c:pt idx="11">
                  <c:v>0.99853999999999976</c:v>
                </c:pt>
                <c:pt idx="12">
                  <c:v>0.9979024999999998</c:v>
                </c:pt>
                <c:pt idx="13">
                  <c:v>0.99690999999999996</c:v>
                </c:pt>
                <c:pt idx="14">
                  <c:v>0.99482000000000004</c:v>
                </c:pt>
                <c:pt idx="15">
                  <c:v>0.9922200000000001</c:v>
                </c:pt>
                <c:pt idx="16">
                  <c:v>0.98879000000000028</c:v>
                </c:pt>
                <c:pt idx="17">
                  <c:v>0.98255749999999986</c:v>
                </c:pt>
                <c:pt idx="18">
                  <c:v>0.97611749999999997</c:v>
                </c:pt>
                <c:pt idx="19">
                  <c:v>0.96800249999999999</c:v>
                </c:pt>
                <c:pt idx="20">
                  <c:v>0.9566450000000003</c:v>
                </c:pt>
                <c:pt idx="21">
                  <c:v>0.94208499999999973</c:v>
                </c:pt>
                <c:pt idx="22">
                  <c:v>0.92199249999999999</c:v>
                </c:pt>
                <c:pt idx="23">
                  <c:v>0.90238499999999977</c:v>
                </c:pt>
                <c:pt idx="24">
                  <c:v>0.8760475000000002</c:v>
                </c:pt>
                <c:pt idx="25">
                  <c:v>0.8463124999999998</c:v>
                </c:pt>
                <c:pt idx="26">
                  <c:v>0.81264249999999993</c:v>
                </c:pt>
                <c:pt idx="27">
                  <c:v>0.77354250000000002</c:v>
                </c:pt>
                <c:pt idx="28">
                  <c:v>0.73068999999999995</c:v>
                </c:pt>
                <c:pt idx="29">
                  <c:v>0.6883674999999998</c:v>
                </c:pt>
                <c:pt idx="30">
                  <c:v>0.64115750000000005</c:v>
                </c:pt>
                <c:pt idx="31">
                  <c:v>0.591835</c:v>
                </c:pt>
                <c:pt idx="32">
                  <c:v>0.54096</c:v>
                </c:pt>
                <c:pt idx="33">
                  <c:v>0.49605250000000012</c:v>
                </c:pt>
                <c:pt idx="34">
                  <c:v>0.44466500000000003</c:v>
                </c:pt>
                <c:pt idx="35">
                  <c:v>0.3983225000000003</c:v>
                </c:pt>
                <c:pt idx="36">
                  <c:v>0.35586250000000025</c:v>
                </c:pt>
                <c:pt idx="37">
                  <c:v>0.31167000000000011</c:v>
                </c:pt>
                <c:pt idx="38">
                  <c:v>0.27107750000000008</c:v>
                </c:pt>
                <c:pt idx="39">
                  <c:v>0.23862749999999999</c:v>
                </c:pt>
                <c:pt idx="40">
                  <c:v>0.20548750000000005</c:v>
                </c:pt>
                <c:pt idx="41">
                  <c:v>0.17512499999999998</c:v>
                </c:pt>
                <c:pt idx="42">
                  <c:v>0.15084500000000006</c:v>
                </c:pt>
                <c:pt idx="43">
                  <c:v>0.12639500000000001</c:v>
                </c:pt>
                <c:pt idx="44">
                  <c:v>0.10778499999999999</c:v>
                </c:pt>
                <c:pt idx="45">
                  <c:v>9.13775E-2</c:v>
                </c:pt>
                <c:pt idx="46">
                  <c:v>7.5697500000000029E-2</c:v>
                </c:pt>
                <c:pt idx="47">
                  <c:v>6.39575E-2</c:v>
                </c:pt>
                <c:pt idx="48">
                  <c:v>5.3639999999999986E-2</c:v>
                </c:pt>
                <c:pt idx="49">
                  <c:v>4.4062500000000025E-2</c:v>
                </c:pt>
                <c:pt idx="50">
                  <c:v>3.7185000000000017E-2</c:v>
                </c:pt>
                <c:pt idx="51">
                  <c:v>2.8787500000000001E-2</c:v>
                </c:pt>
                <c:pt idx="52">
                  <c:v>2.3050000000000001E-2</c:v>
                </c:pt>
                <c:pt idx="53">
                  <c:v>1.9062500000000007E-2</c:v>
                </c:pt>
                <c:pt idx="54">
                  <c:v>1.5275E-2</c:v>
                </c:pt>
                <c:pt idx="55">
                  <c:v>1.2024999999999996E-2</c:v>
                </c:pt>
                <c:pt idx="56">
                  <c:v>9.6500000000000041E-3</c:v>
                </c:pt>
                <c:pt idx="57">
                  <c:v>7.8433333333333376E-3</c:v>
                </c:pt>
                <c:pt idx="58">
                  <c:v>6.3566666666666693E-3</c:v>
                </c:pt>
                <c:pt idx="59">
                  <c:v>4.9600000000000017E-3</c:v>
                </c:pt>
                <c:pt idx="60">
                  <c:v>4.1099999999999999E-3</c:v>
                </c:pt>
                <c:pt idx="61">
                  <c:v>3.105000000000001E-3</c:v>
                </c:pt>
                <c:pt idx="62">
                  <c:v>2.1300000000000008E-3</c:v>
                </c:pt>
                <c:pt idx="63">
                  <c:v>1.6800000000000009E-3</c:v>
                </c:pt>
                <c:pt idx="64">
                  <c:v>1.2199999999999995E-3</c:v>
                </c:pt>
                <c:pt idx="65">
                  <c:v>9.8000000000000062E-4</c:v>
                </c:pt>
                <c:pt idx="66">
                  <c:v>8.5000000000000071E-4</c:v>
                </c:pt>
                <c:pt idx="67">
                  <c:v>6.8000000000000037E-4</c:v>
                </c:pt>
                <c:pt idx="68">
                  <c:v>5.300000000000002E-4</c:v>
                </c:pt>
                <c:pt idx="69">
                  <c:v>4.1000000000000015E-4</c:v>
                </c:pt>
                <c:pt idx="70">
                  <c:v>2.8000000000000008E-4</c:v>
                </c:pt>
                <c:pt idx="71">
                  <c:v>2.0000000000000009E-4</c:v>
                </c:pt>
                <c:pt idx="72">
                  <c:v>1.1000000000000006E-4</c:v>
                </c:pt>
                <c:pt idx="73">
                  <c:v>8.0000000000000034E-5</c:v>
                </c:pt>
                <c:pt idx="74">
                  <c:v>4.0000000000000017E-5</c:v>
                </c:pt>
                <c:pt idx="75">
                  <c:v>3.0000000000000018E-5</c:v>
                </c:pt>
                <c:pt idx="76">
                  <c:v>2.0000000000000008E-5</c:v>
                </c:pt>
                <c:pt idx="77">
                  <c:v>2.0000000000000008E-5</c:v>
                </c:pt>
                <c:pt idx="78">
                  <c:v>1.0000000000000004E-5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'BCC,32byte'!$AQ$19:$AQ$97</c:f>
              <c:numCache>
                <c:formatCode>0.00_ </c:formatCode>
                <c:ptCount val="79"/>
                <c:pt idx="0">
                  <c:v>3</c:v>
                </c:pt>
                <c:pt idx="1">
                  <c:v>3.1</c:v>
                </c:pt>
                <c:pt idx="2">
                  <c:v>3.2</c:v>
                </c:pt>
                <c:pt idx="3">
                  <c:v>3.3</c:v>
                </c:pt>
                <c:pt idx="4">
                  <c:v>3.4</c:v>
                </c:pt>
                <c:pt idx="5">
                  <c:v>3.5</c:v>
                </c:pt>
                <c:pt idx="6">
                  <c:v>3.6</c:v>
                </c:pt>
                <c:pt idx="7">
                  <c:v>3.7</c:v>
                </c:pt>
                <c:pt idx="8">
                  <c:v>3.8</c:v>
                </c:pt>
                <c:pt idx="9">
                  <c:v>3.9</c:v>
                </c:pt>
                <c:pt idx="10">
                  <c:v>4</c:v>
                </c:pt>
                <c:pt idx="11">
                  <c:v>4.0999999999999996</c:v>
                </c:pt>
                <c:pt idx="12">
                  <c:v>4.2</c:v>
                </c:pt>
                <c:pt idx="13">
                  <c:v>4.3</c:v>
                </c:pt>
                <c:pt idx="14">
                  <c:v>4.4000000000000004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4.7</c:v>
                </c:pt>
                <c:pt idx="18">
                  <c:v>4.8</c:v>
                </c:pt>
                <c:pt idx="19">
                  <c:v>4.9000000000000004</c:v>
                </c:pt>
                <c:pt idx="20">
                  <c:v>5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5.3</c:v>
                </c:pt>
                <c:pt idx="24">
                  <c:v>5.4</c:v>
                </c:pt>
                <c:pt idx="25">
                  <c:v>5.5</c:v>
                </c:pt>
                <c:pt idx="26">
                  <c:v>5.6</c:v>
                </c:pt>
                <c:pt idx="27">
                  <c:v>5.7</c:v>
                </c:pt>
                <c:pt idx="28">
                  <c:v>5.8</c:v>
                </c:pt>
                <c:pt idx="29">
                  <c:v>5.9</c:v>
                </c:pt>
                <c:pt idx="30">
                  <c:v>6</c:v>
                </c:pt>
                <c:pt idx="31">
                  <c:v>6.1</c:v>
                </c:pt>
                <c:pt idx="32">
                  <c:v>6.2</c:v>
                </c:pt>
                <c:pt idx="33">
                  <c:v>6.3</c:v>
                </c:pt>
                <c:pt idx="34">
                  <c:v>6.4</c:v>
                </c:pt>
                <c:pt idx="35">
                  <c:v>6.5</c:v>
                </c:pt>
                <c:pt idx="36">
                  <c:v>6.6</c:v>
                </c:pt>
                <c:pt idx="37">
                  <c:v>6.7</c:v>
                </c:pt>
                <c:pt idx="38">
                  <c:v>6.8</c:v>
                </c:pt>
                <c:pt idx="39">
                  <c:v>6.9</c:v>
                </c:pt>
                <c:pt idx="40">
                  <c:v>7</c:v>
                </c:pt>
                <c:pt idx="41">
                  <c:v>7.1</c:v>
                </c:pt>
                <c:pt idx="42">
                  <c:v>7.2</c:v>
                </c:pt>
                <c:pt idx="43">
                  <c:v>7.3</c:v>
                </c:pt>
                <c:pt idx="44">
                  <c:v>7.4</c:v>
                </c:pt>
                <c:pt idx="45">
                  <c:v>7.5</c:v>
                </c:pt>
                <c:pt idx="46">
                  <c:v>7.6</c:v>
                </c:pt>
                <c:pt idx="47">
                  <c:v>7.7</c:v>
                </c:pt>
                <c:pt idx="48">
                  <c:v>7.8</c:v>
                </c:pt>
                <c:pt idx="49">
                  <c:v>7.9</c:v>
                </c:pt>
                <c:pt idx="50">
                  <c:v>8</c:v>
                </c:pt>
                <c:pt idx="51">
                  <c:v>8.1</c:v>
                </c:pt>
                <c:pt idx="52">
                  <c:v>8.2000000000000011</c:v>
                </c:pt>
                <c:pt idx="53">
                  <c:v>8.3000000000000007</c:v>
                </c:pt>
                <c:pt idx="54">
                  <c:v>8.4</c:v>
                </c:pt>
                <c:pt idx="55">
                  <c:v>8.5000000000000107</c:v>
                </c:pt>
                <c:pt idx="56">
                  <c:v>8.6</c:v>
                </c:pt>
                <c:pt idx="57">
                  <c:v>8.7000000000000011</c:v>
                </c:pt>
                <c:pt idx="58">
                  <c:v>8.8000000000000096</c:v>
                </c:pt>
                <c:pt idx="59">
                  <c:v>8.9000000000000092</c:v>
                </c:pt>
                <c:pt idx="60">
                  <c:v>9.0000000000000107</c:v>
                </c:pt>
                <c:pt idx="61">
                  <c:v>9.1</c:v>
                </c:pt>
                <c:pt idx="62">
                  <c:v>9.2000000000000099</c:v>
                </c:pt>
                <c:pt idx="63">
                  <c:v>9.3000000000000096</c:v>
                </c:pt>
                <c:pt idx="64">
                  <c:v>9.4000000000000092</c:v>
                </c:pt>
                <c:pt idx="65">
                  <c:v>9.5000000000000107</c:v>
                </c:pt>
                <c:pt idx="66">
                  <c:v>9.6000000000000103</c:v>
                </c:pt>
                <c:pt idx="67">
                  <c:v>9.7000000000000099</c:v>
                </c:pt>
                <c:pt idx="68">
                  <c:v>9.8000000000000096</c:v>
                </c:pt>
                <c:pt idx="69">
                  <c:v>9.9000000000000092</c:v>
                </c:pt>
                <c:pt idx="70">
                  <c:v>10</c:v>
                </c:pt>
                <c:pt idx="71">
                  <c:v>10.1</c:v>
                </c:pt>
                <c:pt idx="72">
                  <c:v>10.200000000000001</c:v>
                </c:pt>
                <c:pt idx="73">
                  <c:v>10.3</c:v>
                </c:pt>
                <c:pt idx="74">
                  <c:v>10.4</c:v>
                </c:pt>
                <c:pt idx="75">
                  <c:v>10.5</c:v>
                </c:pt>
                <c:pt idx="76">
                  <c:v>10.599999999999904</c:v>
                </c:pt>
                <c:pt idx="77">
                  <c:v>10.699999999999903</c:v>
                </c:pt>
                <c:pt idx="78">
                  <c:v>10.799999999999899</c:v>
                </c:pt>
              </c:numCache>
            </c:numRef>
          </c:xVal>
          <c:yVal>
            <c:numRef>
              <c:f>'BCC,32byte'!$BB$19:$BB$97</c:f>
              <c:numCache>
                <c:formatCode>0.0000_ </c:formatCode>
                <c:ptCount val="79"/>
                <c:pt idx="0">
                  <c:v>1</c:v>
                </c:pt>
                <c:pt idx="1">
                  <c:v>1</c:v>
                </c:pt>
                <c:pt idx="2">
                  <c:v>0.99999666666666653</c:v>
                </c:pt>
                <c:pt idx="3">
                  <c:v>0.99995666666666649</c:v>
                </c:pt>
                <c:pt idx="4">
                  <c:v>0.99995666666666649</c:v>
                </c:pt>
                <c:pt idx="5">
                  <c:v>0.99987666666666652</c:v>
                </c:pt>
                <c:pt idx="6">
                  <c:v>0.9998999999999999</c:v>
                </c:pt>
                <c:pt idx="7">
                  <c:v>0.99976666666666658</c:v>
                </c:pt>
                <c:pt idx="8">
                  <c:v>0.99968333333333359</c:v>
                </c:pt>
                <c:pt idx="9">
                  <c:v>0.99919666666666651</c:v>
                </c:pt>
                <c:pt idx="10">
                  <c:v>0.99930999999999981</c:v>
                </c:pt>
                <c:pt idx="11">
                  <c:v>0.99853999999999976</c:v>
                </c:pt>
                <c:pt idx="12">
                  <c:v>0.9979024999999998</c:v>
                </c:pt>
                <c:pt idx="13">
                  <c:v>0.99690999999999996</c:v>
                </c:pt>
                <c:pt idx="14">
                  <c:v>0.99482000000000004</c:v>
                </c:pt>
                <c:pt idx="15">
                  <c:v>0.9922200000000001</c:v>
                </c:pt>
                <c:pt idx="16">
                  <c:v>0.98879000000000028</c:v>
                </c:pt>
                <c:pt idx="17">
                  <c:v>0.98255749999999986</c:v>
                </c:pt>
                <c:pt idx="18">
                  <c:v>0.97611749999999997</c:v>
                </c:pt>
                <c:pt idx="19">
                  <c:v>0.96800249999999999</c:v>
                </c:pt>
                <c:pt idx="20">
                  <c:v>0.9566450000000003</c:v>
                </c:pt>
                <c:pt idx="21">
                  <c:v>0.94208499999999973</c:v>
                </c:pt>
                <c:pt idx="22">
                  <c:v>0.92199249999999999</c:v>
                </c:pt>
                <c:pt idx="23">
                  <c:v>0.90238499999999977</c:v>
                </c:pt>
                <c:pt idx="24">
                  <c:v>0.8760475000000002</c:v>
                </c:pt>
                <c:pt idx="25">
                  <c:v>0.8463124999999998</c:v>
                </c:pt>
                <c:pt idx="26">
                  <c:v>0.81264249999999993</c:v>
                </c:pt>
                <c:pt idx="27">
                  <c:v>0.77354250000000002</c:v>
                </c:pt>
                <c:pt idx="28">
                  <c:v>0.73068999999999995</c:v>
                </c:pt>
                <c:pt idx="29">
                  <c:v>0.6883674999999998</c:v>
                </c:pt>
                <c:pt idx="30">
                  <c:v>0.64115750000000005</c:v>
                </c:pt>
                <c:pt idx="31">
                  <c:v>0.591835</c:v>
                </c:pt>
                <c:pt idx="32">
                  <c:v>0.54096</c:v>
                </c:pt>
                <c:pt idx="33">
                  <c:v>0.49605250000000012</c:v>
                </c:pt>
                <c:pt idx="34">
                  <c:v>0.44466500000000003</c:v>
                </c:pt>
                <c:pt idx="35">
                  <c:v>0.3983225000000003</c:v>
                </c:pt>
                <c:pt idx="36">
                  <c:v>0.35586250000000025</c:v>
                </c:pt>
                <c:pt idx="37">
                  <c:v>0.31167000000000011</c:v>
                </c:pt>
                <c:pt idx="38">
                  <c:v>0.27107750000000008</c:v>
                </c:pt>
                <c:pt idx="39">
                  <c:v>0.23862749999999999</c:v>
                </c:pt>
                <c:pt idx="40">
                  <c:v>0.20548750000000005</c:v>
                </c:pt>
                <c:pt idx="41">
                  <c:v>0.17512499999999998</c:v>
                </c:pt>
                <c:pt idx="42">
                  <c:v>0.15084500000000006</c:v>
                </c:pt>
                <c:pt idx="43">
                  <c:v>0.12639500000000001</c:v>
                </c:pt>
                <c:pt idx="44">
                  <c:v>0.10778499999999999</c:v>
                </c:pt>
                <c:pt idx="45">
                  <c:v>9.13775E-2</c:v>
                </c:pt>
                <c:pt idx="46">
                  <c:v>7.5697500000000029E-2</c:v>
                </c:pt>
                <c:pt idx="47">
                  <c:v>6.39575E-2</c:v>
                </c:pt>
                <c:pt idx="48">
                  <c:v>5.3639999999999986E-2</c:v>
                </c:pt>
                <c:pt idx="49">
                  <c:v>4.4062500000000025E-2</c:v>
                </c:pt>
                <c:pt idx="50">
                  <c:v>3.7185000000000017E-2</c:v>
                </c:pt>
                <c:pt idx="51">
                  <c:v>2.8787500000000001E-2</c:v>
                </c:pt>
                <c:pt idx="52">
                  <c:v>2.3050000000000001E-2</c:v>
                </c:pt>
                <c:pt idx="53">
                  <c:v>1.9062500000000007E-2</c:v>
                </c:pt>
                <c:pt idx="54">
                  <c:v>1.5275E-2</c:v>
                </c:pt>
                <c:pt idx="55">
                  <c:v>1.2024999999999996E-2</c:v>
                </c:pt>
                <c:pt idx="56">
                  <c:v>9.6500000000000041E-3</c:v>
                </c:pt>
                <c:pt idx="57">
                  <c:v>7.8433333333333376E-3</c:v>
                </c:pt>
                <c:pt idx="58">
                  <c:v>6.3566666666666693E-3</c:v>
                </c:pt>
                <c:pt idx="59">
                  <c:v>4.9600000000000017E-3</c:v>
                </c:pt>
                <c:pt idx="60">
                  <c:v>4.1099999999999999E-3</c:v>
                </c:pt>
                <c:pt idx="61">
                  <c:v>3.105000000000001E-3</c:v>
                </c:pt>
                <c:pt idx="62">
                  <c:v>2.1300000000000008E-3</c:v>
                </c:pt>
                <c:pt idx="63">
                  <c:v>1.6800000000000009E-3</c:v>
                </c:pt>
                <c:pt idx="64">
                  <c:v>1.2199999999999995E-3</c:v>
                </c:pt>
                <c:pt idx="65">
                  <c:v>9.8000000000000062E-4</c:v>
                </c:pt>
                <c:pt idx="66">
                  <c:v>8.5000000000000071E-4</c:v>
                </c:pt>
                <c:pt idx="67">
                  <c:v>6.8000000000000037E-4</c:v>
                </c:pt>
                <c:pt idx="68">
                  <c:v>5.300000000000002E-4</c:v>
                </c:pt>
                <c:pt idx="69">
                  <c:v>4.1000000000000015E-4</c:v>
                </c:pt>
                <c:pt idx="70">
                  <c:v>2.8000000000000008E-4</c:v>
                </c:pt>
                <c:pt idx="71">
                  <c:v>2.0000000000000009E-4</c:v>
                </c:pt>
                <c:pt idx="72">
                  <c:v>1.1000000000000006E-4</c:v>
                </c:pt>
                <c:pt idx="73">
                  <c:v>8.0000000000000034E-5</c:v>
                </c:pt>
                <c:pt idx="74">
                  <c:v>4.0000000000000017E-5</c:v>
                </c:pt>
                <c:pt idx="75">
                  <c:v>3.0000000000000018E-5</c:v>
                </c:pt>
                <c:pt idx="76">
                  <c:v>2.0000000000000008E-5</c:v>
                </c:pt>
                <c:pt idx="77">
                  <c:v>2.0000000000000008E-5</c:v>
                </c:pt>
                <c:pt idx="78">
                  <c:v>1.0000000000000004E-5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'BCC,32byte'!$BE$19:$BE$99</c:f>
              <c:numCache>
                <c:formatCode>0.00_ </c:formatCode>
                <c:ptCount val="81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  <c:pt idx="26">
                  <c:v>8.5999999999999943</c:v>
                </c:pt>
                <c:pt idx="27">
                  <c:v>8.699999999999994</c:v>
                </c:pt>
                <c:pt idx="28">
                  <c:v>8.7999999999999936</c:v>
                </c:pt>
                <c:pt idx="29">
                  <c:v>8.899999999999995</c:v>
                </c:pt>
                <c:pt idx="30">
                  <c:v>8.9999999999999947</c:v>
                </c:pt>
                <c:pt idx="31">
                  <c:v>9.0999999999999943</c:v>
                </c:pt>
                <c:pt idx="32">
                  <c:v>9.199999999999994</c:v>
                </c:pt>
                <c:pt idx="33">
                  <c:v>9.2999999999999936</c:v>
                </c:pt>
                <c:pt idx="34">
                  <c:v>9.399999999999995</c:v>
                </c:pt>
                <c:pt idx="35">
                  <c:v>9.4999999999999947</c:v>
                </c:pt>
                <c:pt idx="36">
                  <c:v>9.5999999999999943</c:v>
                </c:pt>
                <c:pt idx="37">
                  <c:v>9.699999999999994</c:v>
                </c:pt>
                <c:pt idx="38">
                  <c:v>9.7999999999999936</c:v>
                </c:pt>
                <c:pt idx="39">
                  <c:v>9.899999999999995</c:v>
                </c:pt>
                <c:pt idx="40">
                  <c:v>9.9999999999999947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  <c:pt idx="52">
                  <c:v>11.2</c:v>
                </c:pt>
                <c:pt idx="53">
                  <c:v>11.3</c:v>
                </c:pt>
                <c:pt idx="54">
                  <c:v>11.4</c:v>
                </c:pt>
                <c:pt idx="55">
                  <c:v>11.5</c:v>
                </c:pt>
                <c:pt idx="56">
                  <c:v>11.6</c:v>
                </c:pt>
                <c:pt idx="57">
                  <c:v>11.7</c:v>
                </c:pt>
                <c:pt idx="58">
                  <c:v>11.8</c:v>
                </c:pt>
                <c:pt idx="59">
                  <c:v>11.9</c:v>
                </c:pt>
                <c:pt idx="60">
                  <c:v>12</c:v>
                </c:pt>
                <c:pt idx="61">
                  <c:v>12.1</c:v>
                </c:pt>
                <c:pt idx="62">
                  <c:v>12.2</c:v>
                </c:pt>
                <c:pt idx="63">
                  <c:v>12.3</c:v>
                </c:pt>
                <c:pt idx="64">
                  <c:v>12.4</c:v>
                </c:pt>
                <c:pt idx="65">
                  <c:v>12.5</c:v>
                </c:pt>
                <c:pt idx="66">
                  <c:v>12.6</c:v>
                </c:pt>
                <c:pt idx="67">
                  <c:v>12.7</c:v>
                </c:pt>
                <c:pt idx="68">
                  <c:v>12.8</c:v>
                </c:pt>
                <c:pt idx="69">
                  <c:v>12.9</c:v>
                </c:pt>
                <c:pt idx="70">
                  <c:v>13</c:v>
                </c:pt>
                <c:pt idx="71">
                  <c:v>13.1</c:v>
                </c:pt>
                <c:pt idx="72">
                  <c:v>13.2</c:v>
                </c:pt>
                <c:pt idx="73">
                  <c:v>13.3</c:v>
                </c:pt>
                <c:pt idx="74">
                  <c:v>13.4</c:v>
                </c:pt>
                <c:pt idx="75">
                  <c:v>13.5</c:v>
                </c:pt>
                <c:pt idx="76">
                  <c:v>13.6</c:v>
                </c:pt>
                <c:pt idx="77">
                  <c:v>13.7</c:v>
                </c:pt>
                <c:pt idx="78">
                  <c:v>13.8</c:v>
                </c:pt>
                <c:pt idx="79">
                  <c:v>13.9</c:v>
                </c:pt>
                <c:pt idx="80">
                  <c:v>14</c:v>
                </c:pt>
              </c:numCache>
            </c:numRef>
          </c:xVal>
          <c:yVal>
            <c:numRef>
              <c:f>'BCC,32byte'!$BP$19:$BP$99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0.99995000000000001</c:v>
                </c:pt>
                <c:pt idx="11">
                  <c:v>0.99996249999999987</c:v>
                </c:pt>
                <c:pt idx="12">
                  <c:v>0.99988999999999972</c:v>
                </c:pt>
                <c:pt idx="13">
                  <c:v>0.9997174999999997</c:v>
                </c:pt>
                <c:pt idx="14">
                  <c:v>0.99955499999999975</c:v>
                </c:pt>
                <c:pt idx="15">
                  <c:v>0.99923749999999978</c:v>
                </c:pt>
                <c:pt idx="16">
                  <c:v>0.9987849999999997</c:v>
                </c:pt>
                <c:pt idx="17">
                  <c:v>0.99804000000000004</c:v>
                </c:pt>
                <c:pt idx="18">
                  <c:v>0.99683249999999979</c:v>
                </c:pt>
                <c:pt idx="19">
                  <c:v>0.99545749999999988</c:v>
                </c:pt>
                <c:pt idx="20">
                  <c:v>0.99308749999999968</c:v>
                </c:pt>
                <c:pt idx="21">
                  <c:v>0.9897800000000001</c:v>
                </c:pt>
                <c:pt idx="22">
                  <c:v>0.98546249999999957</c:v>
                </c:pt>
                <c:pt idx="23">
                  <c:v>0.9784425000000001</c:v>
                </c:pt>
                <c:pt idx="24">
                  <c:v>0.97070000000000012</c:v>
                </c:pt>
                <c:pt idx="25">
                  <c:v>0.9593900000000003</c:v>
                </c:pt>
                <c:pt idx="26">
                  <c:v>0.94603249999999972</c:v>
                </c:pt>
                <c:pt idx="27">
                  <c:v>0.92802249999999997</c:v>
                </c:pt>
                <c:pt idx="28">
                  <c:v>0.90846749999999976</c:v>
                </c:pt>
                <c:pt idx="29">
                  <c:v>0.88425999999999982</c:v>
                </c:pt>
                <c:pt idx="30">
                  <c:v>0.85270000000000024</c:v>
                </c:pt>
                <c:pt idx="31">
                  <c:v>0.82001749999999973</c:v>
                </c:pt>
                <c:pt idx="32">
                  <c:v>0.78418500000000002</c:v>
                </c:pt>
                <c:pt idx="33">
                  <c:v>0.74117750000000004</c:v>
                </c:pt>
                <c:pt idx="34">
                  <c:v>0.69582999999999995</c:v>
                </c:pt>
                <c:pt idx="35">
                  <c:v>0.64999500000000032</c:v>
                </c:pt>
                <c:pt idx="36">
                  <c:v>0.59729749999999981</c:v>
                </c:pt>
                <c:pt idx="37">
                  <c:v>0.54685000000000028</c:v>
                </c:pt>
                <c:pt idx="38">
                  <c:v>0.49608000000000013</c:v>
                </c:pt>
                <c:pt idx="39">
                  <c:v>0.44655250000000002</c:v>
                </c:pt>
                <c:pt idx="40">
                  <c:v>0.39535500000000012</c:v>
                </c:pt>
                <c:pt idx="41">
                  <c:v>0.34995500000000007</c:v>
                </c:pt>
                <c:pt idx="42">
                  <c:v>0.30443750000000008</c:v>
                </c:pt>
                <c:pt idx="43">
                  <c:v>0.26521500000000003</c:v>
                </c:pt>
                <c:pt idx="44">
                  <c:v>0.22671250000000001</c:v>
                </c:pt>
                <c:pt idx="45">
                  <c:v>0.19419</c:v>
                </c:pt>
                <c:pt idx="46">
                  <c:v>0.16387000000000002</c:v>
                </c:pt>
                <c:pt idx="47">
                  <c:v>0.1380825</c:v>
                </c:pt>
                <c:pt idx="48">
                  <c:v>0.1167875</c:v>
                </c:pt>
                <c:pt idx="49">
                  <c:v>9.718750000000001E-2</c:v>
                </c:pt>
                <c:pt idx="50">
                  <c:v>7.9644999999999994E-2</c:v>
                </c:pt>
                <c:pt idx="51">
                  <c:v>6.5495000000000012E-2</c:v>
                </c:pt>
                <c:pt idx="52">
                  <c:v>5.4015000000000007E-2</c:v>
                </c:pt>
                <c:pt idx="53">
                  <c:v>4.3325000000000002E-2</c:v>
                </c:pt>
                <c:pt idx="54">
                  <c:v>3.6072500000000014E-2</c:v>
                </c:pt>
                <c:pt idx="55">
                  <c:v>2.9167499999999989E-2</c:v>
                </c:pt>
                <c:pt idx="56">
                  <c:v>2.2980000000000007E-2</c:v>
                </c:pt>
                <c:pt idx="57">
                  <c:v>1.8887500000000005E-2</c:v>
                </c:pt>
                <c:pt idx="58">
                  <c:v>1.4892499999999999E-2</c:v>
                </c:pt>
                <c:pt idx="59">
                  <c:v>1.2137499999999996E-2</c:v>
                </c:pt>
                <c:pt idx="60">
                  <c:v>9.0725000000000042E-3</c:v>
                </c:pt>
                <c:pt idx="61">
                  <c:v>7.2850000000000024E-3</c:v>
                </c:pt>
                <c:pt idx="62">
                  <c:v>6.3750000000000031E-3</c:v>
                </c:pt>
                <c:pt idx="63">
                  <c:v>4.64E-3</c:v>
                </c:pt>
                <c:pt idx="64">
                  <c:v>3.5175000000000007E-3</c:v>
                </c:pt>
                <c:pt idx="65">
                  <c:v>3.0675000000000012E-3</c:v>
                </c:pt>
                <c:pt idx="66">
                  <c:v>2.0700000000000002E-3</c:v>
                </c:pt>
                <c:pt idx="67">
                  <c:v>1.6299999999999999E-3</c:v>
                </c:pt>
                <c:pt idx="68">
                  <c:v>1.1500000000000008E-3</c:v>
                </c:pt>
                <c:pt idx="69">
                  <c:v>8.6000000000000052E-4</c:v>
                </c:pt>
                <c:pt idx="70">
                  <c:v>6.500000000000003E-4</c:v>
                </c:pt>
                <c:pt idx="71">
                  <c:v>5.1000000000000004E-4</c:v>
                </c:pt>
                <c:pt idx="72">
                  <c:v>3.4000000000000013E-4</c:v>
                </c:pt>
                <c:pt idx="73">
                  <c:v>2.4000000000000009E-4</c:v>
                </c:pt>
                <c:pt idx="74">
                  <c:v>2.0000000000000009E-4</c:v>
                </c:pt>
                <c:pt idx="75">
                  <c:v>1.3999999999999999E-4</c:v>
                </c:pt>
                <c:pt idx="76">
                  <c:v>1.2000000000000004E-4</c:v>
                </c:pt>
                <c:pt idx="77">
                  <c:v>1.0000000000000005E-4</c:v>
                </c:pt>
                <c:pt idx="78">
                  <c:v>9.000000000000006E-5</c:v>
                </c:pt>
                <c:pt idx="79">
                  <c:v>7.0000000000000035E-5</c:v>
                </c:pt>
                <c:pt idx="80">
                  <c:v>4.0000000000000017E-5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'BCC,32byte'!$BS$19:$BS$99</c:f>
              <c:numCache>
                <c:formatCode>0.00_ </c:formatCode>
                <c:ptCount val="81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  <c:pt idx="48">
                  <c:v>14.8</c:v>
                </c:pt>
                <c:pt idx="49">
                  <c:v>14.9</c:v>
                </c:pt>
                <c:pt idx="50">
                  <c:v>15</c:v>
                </c:pt>
                <c:pt idx="51">
                  <c:v>15.1</c:v>
                </c:pt>
                <c:pt idx="52">
                  <c:v>15.2</c:v>
                </c:pt>
                <c:pt idx="53">
                  <c:v>15.3</c:v>
                </c:pt>
                <c:pt idx="54">
                  <c:v>15.4</c:v>
                </c:pt>
                <c:pt idx="55">
                  <c:v>15.5</c:v>
                </c:pt>
                <c:pt idx="56">
                  <c:v>15.6</c:v>
                </c:pt>
                <c:pt idx="57">
                  <c:v>15.7</c:v>
                </c:pt>
                <c:pt idx="58">
                  <c:v>15.8</c:v>
                </c:pt>
                <c:pt idx="59">
                  <c:v>15.9</c:v>
                </c:pt>
                <c:pt idx="60">
                  <c:v>16</c:v>
                </c:pt>
                <c:pt idx="61">
                  <c:v>16.100000000000001</c:v>
                </c:pt>
                <c:pt idx="62">
                  <c:v>16.2</c:v>
                </c:pt>
                <c:pt idx="63">
                  <c:v>16.3</c:v>
                </c:pt>
                <c:pt idx="64">
                  <c:v>16.399999999999999</c:v>
                </c:pt>
                <c:pt idx="65">
                  <c:v>16.5</c:v>
                </c:pt>
                <c:pt idx="66">
                  <c:v>16.600000000000001</c:v>
                </c:pt>
                <c:pt idx="67">
                  <c:v>16.7</c:v>
                </c:pt>
                <c:pt idx="68">
                  <c:v>16.8</c:v>
                </c:pt>
                <c:pt idx="69">
                  <c:v>16.899999999999999</c:v>
                </c:pt>
                <c:pt idx="70">
                  <c:v>17</c:v>
                </c:pt>
                <c:pt idx="71">
                  <c:v>17.100000000000001</c:v>
                </c:pt>
                <c:pt idx="72">
                  <c:v>17.2</c:v>
                </c:pt>
                <c:pt idx="73">
                  <c:v>17.3</c:v>
                </c:pt>
                <c:pt idx="74">
                  <c:v>17.399999999999999</c:v>
                </c:pt>
                <c:pt idx="75">
                  <c:v>17.5</c:v>
                </c:pt>
                <c:pt idx="76">
                  <c:v>17.600000000000001</c:v>
                </c:pt>
                <c:pt idx="77">
                  <c:v>17.7</c:v>
                </c:pt>
                <c:pt idx="78">
                  <c:v>17.8</c:v>
                </c:pt>
                <c:pt idx="79">
                  <c:v>17.899999999999999</c:v>
                </c:pt>
                <c:pt idx="80">
                  <c:v>18</c:v>
                </c:pt>
              </c:numCache>
            </c:numRef>
          </c:xVal>
          <c:yVal>
            <c:numRef>
              <c:f>'BCC,32byte'!$CD$19:$CD$99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0.99997000000000003</c:v>
                </c:pt>
                <c:pt idx="4">
                  <c:v>0.9998699999999997</c:v>
                </c:pt>
                <c:pt idx="5">
                  <c:v>0.99982666666666653</c:v>
                </c:pt>
                <c:pt idx="6">
                  <c:v>0.99958666666666629</c:v>
                </c:pt>
                <c:pt idx="7">
                  <c:v>0.99920333333333333</c:v>
                </c:pt>
                <c:pt idx="8">
                  <c:v>0.99904666666666653</c:v>
                </c:pt>
                <c:pt idx="9">
                  <c:v>0.99851666666666639</c:v>
                </c:pt>
                <c:pt idx="10">
                  <c:v>0.99776333333333334</c:v>
                </c:pt>
                <c:pt idx="11">
                  <c:v>0.9963166666666663</c:v>
                </c:pt>
                <c:pt idx="12">
                  <c:v>0.99504999999999999</c:v>
                </c:pt>
                <c:pt idx="13">
                  <c:v>0.99239999999999973</c:v>
                </c:pt>
                <c:pt idx="14">
                  <c:v>0.98975666666666651</c:v>
                </c:pt>
                <c:pt idx="15">
                  <c:v>0.9859766666666665</c:v>
                </c:pt>
                <c:pt idx="16">
                  <c:v>0.98186000000000007</c:v>
                </c:pt>
                <c:pt idx="17">
                  <c:v>0.97558666666666649</c:v>
                </c:pt>
                <c:pt idx="18">
                  <c:v>0.96796000000000004</c:v>
                </c:pt>
                <c:pt idx="19">
                  <c:v>0.95798333333333363</c:v>
                </c:pt>
                <c:pt idx="20">
                  <c:v>0.95318499999999973</c:v>
                </c:pt>
                <c:pt idx="21">
                  <c:v>0.94047499999999973</c:v>
                </c:pt>
                <c:pt idx="22">
                  <c:v>0.92540500000000003</c:v>
                </c:pt>
                <c:pt idx="23">
                  <c:v>0.90837999999999997</c:v>
                </c:pt>
                <c:pt idx="24">
                  <c:v>0.8856649999999997</c:v>
                </c:pt>
                <c:pt idx="25">
                  <c:v>0.86058249999999981</c:v>
                </c:pt>
                <c:pt idx="26">
                  <c:v>0.82859749999999999</c:v>
                </c:pt>
                <c:pt idx="27">
                  <c:v>0.79920499999999972</c:v>
                </c:pt>
                <c:pt idx="28">
                  <c:v>0.76737999999999995</c:v>
                </c:pt>
                <c:pt idx="29">
                  <c:v>0.72558999999999996</c:v>
                </c:pt>
                <c:pt idx="30">
                  <c:v>0.6843174999999998</c:v>
                </c:pt>
                <c:pt idx="31">
                  <c:v>0.6416700000000003</c:v>
                </c:pt>
                <c:pt idx="32">
                  <c:v>0.59808249999999985</c:v>
                </c:pt>
                <c:pt idx="33">
                  <c:v>0.55438749999999981</c:v>
                </c:pt>
                <c:pt idx="34">
                  <c:v>0.50758499999999951</c:v>
                </c:pt>
                <c:pt idx="35">
                  <c:v>0.46567250000000016</c:v>
                </c:pt>
                <c:pt idx="36">
                  <c:v>0.42522750000000009</c:v>
                </c:pt>
                <c:pt idx="37">
                  <c:v>0.38132750000000026</c:v>
                </c:pt>
                <c:pt idx="38">
                  <c:v>0.33845750000000013</c:v>
                </c:pt>
                <c:pt idx="39">
                  <c:v>0.30572750000000015</c:v>
                </c:pt>
                <c:pt idx="40">
                  <c:v>0.270845</c:v>
                </c:pt>
                <c:pt idx="41">
                  <c:v>0.23728250000000001</c:v>
                </c:pt>
                <c:pt idx="42">
                  <c:v>0.20669999999999999</c:v>
                </c:pt>
                <c:pt idx="43">
                  <c:v>0.18228250000000001</c:v>
                </c:pt>
                <c:pt idx="44">
                  <c:v>0.15780750000000004</c:v>
                </c:pt>
                <c:pt idx="45">
                  <c:v>0.1365325</c:v>
                </c:pt>
                <c:pt idx="46">
                  <c:v>0.11615500000000002</c:v>
                </c:pt>
                <c:pt idx="47">
                  <c:v>0.1024</c:v>
                </c:pt>
                <c:pt idx="48">
                  <c:v>8.7507500000000044E-2</c:v>
                </c:pt>
                <c:pt idx="49">
                  <c:v>7.4460000000000026E-2</c:v>
                </c:pt>
                <c:pt idx="50">
                  <c:v>6.3252499999999989E-2</c:v>
                </c:pt>
                <c:pt idx="51">
                  <c:v>5.3422500000000012E-2</c:v>
                </c:pt>
                <c:pt idx="52">
                  <c:v>4.5300000000000014E-2</c:v>
                </c:pt>
                <c:pt idx="53">
                  <c:v>3.7427500000000002E-2</c:v>
                </c:pt>
                <c:pt idx="54">
                  <c:v>3.2712499999999999E-2</c:v>
                </c:pt>
                <c:pt idx="55">
                  <c:v>2.7452499999999998E-2</c:v>
                </c:pt>
                <c:pt idx="56">
                  <c:v>2.2355000000000007E-2</c:v>
                </c:pt>
                <c:pt idx="57">
                  <c:v>1.9142500000000007E-2</c:v>
                </c:pt>
                <c:pt idx="58">
                  <c:v>1.5222500000000007E-2</c:v>
                </c:pt>
                <c:pt idx="59">
                  <c:v>1.2775E-2</c:v>
                </c:pt>
                <c:pt idx="60">
                  <c:v>9.9975000000000064E-3</c:v>
                </c:pt>
                <c:pt idx="61">
                  <c:v>6.9900000000000023E-3</c:v>
                </c:pt>
                <c:pt idx="62">
                  <c:v>5.380000000000002E-3</c:v>
                </c:pt>
                <c:pt idx="63">
                  <c:v>4.6500000000000014E-3</c:v>
                </c:pt>
                <c:pt idx="64">
                  <c:v>3.8450000000000012E-3</c:v>
                </c:pt>
                <c:pt idx="65">
                  <c:v>3.2550000000000009E-3</c:v>
                </c:pt>
                <c:pt idx="66">
                  <c:v>2.7150000000000008E-3</c:v>
                </c:pt>
                <c:pt idx="67">
                  <c:v>2.2600000000000012E-3</c:v>
                </c:pt>
                <c:pt idx="68">
                  <c:v>1.8400000000000009E-3</c:v>
                </c:pt>
                <c:pt idx="69">
                  <c:v>1.4700000000000004E-3</c:v>
                </c:pt>
                <c:pt idx="70">
                  <c:v>1.1999999999999999E-3</c:v>
                </c:pt>
                <c:pt idx="71">
                  <c:v>1.0100000000000005E-3</c:v>
                </c:pt>
                <c:pt idx="72">
                  <c:v>7.5000000000000023E-4</c:v>
                </c:pt>
                <c:pt idx="73">
                  <c:v>5.7000000000000019E-4</c:v>
                </c:pt>
                <c:pt idx="74">
                  <c:v>4.1000000000000015E-4</c:v>
                </c:pt>
                <c:pt idx="75">
                  <c:v>3.4000000000000013E-4</c:v>
                </c:pt>
                <c:pt idx="76">
                  <c:v>2.9000000000000011E-4</c:v>
                </c:pt>
                <c:pt idx="77">
                  <c:v>2.6000000000000009E-4</c:v>
                </c:pt>
                <c:pt idx="78">
                  <c:v>1.8000000000000009E-4</c:v>
                </c:pt>
                <c:pt idx="79">
                  <c:v>1.8000000000000009E-4</c:v>
                </c:pt>
                <c:pt idx="80">
                  <c:v>1.2000000000000004E-4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'BCC,32byte'!$CG$19:$CG$99</c:f>
              <c:numCache>
                <c:formatCode>0.00_ </c:formatCode>
                <c:ptCount val="81"/>
                <c:pt idx="0">
                  <c:v>11</c:v>
                </c:pt>
                <c:pt idx="1">
                  <c:v>11.1</c:v>
                </c:pt>
                <c:pt idx="2">
                  <c:v>11.2</c:v>
                </c:pt>
                <c:pt idx="3">
                  <c:v>11.3</c:v>
                </c:pt>
                <c:pt idx="4">
                  <c:v>11.4</c:v>
                </c:pt>
                <c:pt idx="5">
                  <c:v>11.5</c:v>
                </c:pt>
                <c:pt idx="6">
                  <c:v>11.6</c:v>
                </c:pt>
                <c:pt idx="7">
                  <c:v>11.7</c:v>
                </c:pt>
                <c:pt idx="8">
                  <c:v>11.8</c:v>
                </c:pt>
                <c:pt idx="9">
                  <c:v>11.9</c:v>
                </c:pt>
                <c:pt idx="10">
                  <c:v>12</c:v>
                </c:pt>
                <c:pt idx="11">
                  <c:v>12.1</c:v>
                </c:pt>
                <c:pt idx="12">
                  <c:v>12.2</c:v>
                </c:pt>
                <c:pt idx="13">
                  <c:v>12.3</c:v>
                </c:pt>
                <c:pt idx="14">
                  <c:v>12.4</c:v>
                </c:pt>
                <c:pt idx="15">
                  <c:v>12.5</c:v>
                </c:pt>
                <c:pt idx="16">
                  <c:v>12.6</c:v>
                </c:pt>
                <c:pt idx="17">
                  <c:v>12.7</c:v>
                </c:pt>
                <c:pt idx="18">
                  <c:v>12.8</c:v>
                </c:pt>
                <c:pt idx="19">
                  <c:v>12.9</c:v>
                </c:pt>
                <c:pt idx="20">
                  <c:v>13</c:v>
                </c:pt>
                <c:pt idx="21">
                  <c:v>13.1</c:v>
                </c:pt>
                <c:pt idx="22">
                  <c:v>13.2</c:v>
                </c:pt>
                <c:pt idx="23">
                  <c:v>13.3</c:v>
                </c:pt>
                <c:pt idx="24">
                  <c:v>13.4</c:v>
                </c:pt>
                <c:pt idx="25">
                  <c:v>13.5</c:v>
                </c:pt>
                <c:pt idx="26">
                  <c:v>13.6</c:v>
                </c:pt>
                <c:pt idx="27">
                  <c:v>13.7</c:v>
                </c:pt>
                <c:pt idx="28">
                  <c:v>13.8</c:v>
                </c:pt>
                <c:pt idx="29">
                  <c:v>13.9</c:v>
                </c:pt>
                <c:pt idx="30">
                  <c:v>14</c:v>
                </c:pt>
                <c:pt idx="31">
                  <c:v>14.1</c:v>
                </c:pt>
                <c:pt idx="32">
                  <c:v>14.2</c:v>
                </c:pt>
                <c:pt idx="33">
                  <c:v>14.3</c:v>
                </c:pt>
                <c:pt idx="34">
                  <c:v>14.4</c:v>
                </c:pt>
                <c:pt idx="35">
                  <c:v>14.5</c:v>
                </c:pt>
                <c:pt idx="36">
                  <c:v>14.6</c:v>
                </c:pt>
                <c:pt idx="37">
                  <c:v>14.7</c:v>
                </c:pt>
                <c:pt idx="38">
                  <c:v>14.8</c:v>
                </c:pt>
                <c:pt idx="39">
                  <c:v>14.9</c:v>
                </c:pt>
                <c:pt idx="40">
                  <c:v>15</c:v>
                </c:pt>
                <c:pt idx="41">
                  <c:v>15.1</c:v>
                </c:pt>
                <c:pt idx="42">
                  <c:v>15.2</c:v>
                </c:pt>
                <c:pt idx="43">
                  <c:v>15.3</c:v>
                </c:pt>
                <c:pt idx="44">
                  <c:v>15.4</c:v>
                </c:pt>
                <c:pt idx="45">
                  <c:v>15.5</c:v>
                </c:pt>
                <c:pt idx="46">
                  <c:v>15.6</c:v>
                </c:pt>
                <c:pt idx="47">
                  <c:v>15.7</c:v>
                </c:pt>
                <c:pt idx="48">
                  <c:v>15.8</c:v>
                </c:pt>
                <c:pt idx="49">
                  <c:v>15.9</c:v>
                </c:pt>
                <c:pt idx="50">
                  <c:v>16</c:v>
                </c:pt>
                <c:pt idx="51">
                  <c:v>16.100000000000001</c:v>
                </c:pt>
                <c:pt idx="52">
                  <c:v>16.2</c:v>
                </c:pt>
                <c:pt idx="53">
                  <c:v>16.3</c:v>
                </c:pt>
                <c:pt idx="54">
                  <c:v>16.399999999999999</c:v>
                </c:pt>
                <c:pt idx="55">
                  <c:v>16.5</c:v>
                </c:pt>
                <c:pt idx="56">
                  <c:v>16.600000000000001</c:v>
                </c:pt>
                <c:pt idx="57">
                  <c:v>16.7</c:v>
                </c:pt>
                <c:pt idx="58">
                  <c:v>16.8</c:v>
                </c:pt>
                <c:pt idx="59">
                  <c:v>16.899999999999999</c:v>
                </c:pt>
                <c:pt idx="60">
                  <c:v>17</c:v>
                </c:pt>
                <c:pt idx="61">
                  <c:v>17.100000000000001</c:v>
                </c:pt>
                <c:pt idx="62">
                  <c:v>17.2</c:v>
                </c:pt>
                <c:pt idx="63">
                  <c:v>17.3</c:v>
                </c:pt>
                <c:pt idx="64">
                  <c:v>17.399999999999999</c:v>
                </c:pt>
                <c:pt idx="65">
                  <c:v>17.5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17.899999999999999</c:v>
                </c:pt>
                <c:pt idx="70">
                  <c:v>18</c:v>
                </c:pt>
                <c:pt idx="71">
                  <c:v>18.100000000000001</c:v>
                </c:pt>
                <c:pt idx="72">
                  <c:v>18.2</c:v>
                </c:pt>
                <c:pt idx="73">
                  <c:v>18.3</c:v>
                </c:pt>
                <c:pt idx="74">
                  <c:v>18.399999999999999</c:v>
                </c:pt>
                <c:pt idx="75">
                  <c:v>18.5</c:v>
                </c:pt>
                <c:pt idx="76">
                  <c:v>18.600000000000001</c:v>
                </c:pt>
                <c:pt idx="77">
                  <c:v>18.7</c:v>
                </c:pt>
                <c:pt idx="78">
                  <c:v>18.8</c:v>
                </c:pt>
                <c:pt idx="79">
                  <c:v>18.899999999999999</c:v>
                </c:pt>
                <c:pt idx="80">
                  <c:v>19</c:v>
                </c:pt>
              </c:numCache>
            </c:numRef>
          </c:xVal>
          <c:yVal>
            <c:numRef>
              <c:f>'BCC,32byte'!$CR$19:$CR$99</c:f>
              <c:numCache>
                <c:formatCode>0.0000_ </c:formatCode>
                <c:ptCount val="8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0.99999000000000005</c:v>
                </c:pt>
                <c:pt idx="5">
                  <c:v>0.99995999999999996</c:v>
                </c:pt>
                <c:pt idx="6">
                  <c:v>0.99995999999999996</c:v>
                </c:pt>
                <c:pt idx="7">
                  <c:v>0.99994000000000005</c:v>
                </c:pt>
                <c:pt idx="8">
                  <c:v>0.99992999999999999</c:v>
                </c:pt>
                <c:pt idx="9">
                  <c:v>0.99990000000000001</c:v>
                </c:pt>
                <c:pt idx="10">
                  <c:v>0.9997400000000003</c:v>
                </c:pt>
                <c:pt idx="11">
                  <c:v>0.99966749999999982</c:v>
                </c:pt>
                <c:pt idx="12">
                  <c:v>0.99911499999999975</c:v>
                </c:pt>
                <c:pt idx="13">
                  <c:v>0.99869249999999998</c:v>
                </c:pt>
                <c:pt idx="14">
                  <c:v>0.99831499999999951</c:v>
                </c:pt>
                <c:pt idx="15">
                  <c:v>0.9973599999999998</c:v>
                </c:pt>
                <c:pt idx="16">
                  <c:v>0.9963824999999995</c:v>
                </c:pt>
                <c:pt idx="17">
                  <c:v>0.99561749999999982</c:v>
                </c:pt>
                <c:pt idx="18">
                  <c:v>0.99379750000000011</c:v>
                </c:pt>
                <c:pt idx="19">
                  <c:v>0.99166249999999978</c:v>
                </c:pt>
                <c:pt idx="20">
                  <c:v>0.98865249999999971</c:v>
                </c:pt>
                <c:pt idx="21">
                  <c:v>0.98437500000000011</c:v>
                </c:pt>
                <c:pt idx="22">
                  <c:v>0.97993750000000002</c:v>
                </c:pt>
                <c:pt idx="23">
                  <c:v>0.97023750000000009</c:v>
                </c:pt>
                <c:pt idx="24">
                  <c:v>0.96227750000000001</c:v>
                </c:pt>
                <c:pt idx="25">
                  <c:v>0.95013750000000008</c:v>
                </c:pt>
                <c:pt idx="26">
                  <c:v>0.9349575</c:v>
                </c:pt>
                <c:pt idx="27">
                  <c:v>0.91903500000000005</c:v>
                </c:pt>
                <c:pt idx="28">
                  <c:v>0.90151500000000007</c:v>
                </c:pt>
                <c:pt idx="29">
                  <c:v>0.87947750000000002</c:v>
                </c:pt>
                <c:pt idx="30">
                  <c:v>0.85106999999999999</c:v>
                </c:pt>
                <c:pt idx="31">
                  <c:v>0.82213750000000008</c:v>
                </c:pt>
                <c:pt idx="32">
                  <c:v>0.78964500000000026</c:v>
                </c:pt>
                <c:pt idx="33">
                  <c:v>0.75338000000000005</c:v>
                </c:pt>
                <c:pt idx="34">
                  <c:v>0.71408000000000005</c:v>
                </c:pt>
                <c:pt idx="35">
                  <c:v>0.66870500000000033</c:v>
                </c:pt>
                <c:pt idx="36">
                  <c:v>0.62596000000000018</c:v>
                </c:pt>
                <c:pt idx="37">
                  <c:v>0.5768375</c:v>
                </c:pt>
                <c:pt idx="38">
                  <c:v>0.53317249999999972</c:v>
                </c:pt>
                <c:pt idx="39">
                  <c:v>0.48877500000000002</c:v>
                </c:pt>
                <c:pt idx="40">
                  <c:v>0.44265500000000002</c:v>
                </c:pt>
                <c:pt idx="41">
                  <c:v>0.40317750000000002</c:v>
                </c:pt>
                <c:pt idx="42">
                  <c:v>0.36230250000000014</c:v>
                </c:pt>
                <c:pt idx="43">
                  <c:v>0.32041000000000014</c:v>
                </c:pt>
                <c:pt idx="44">
                  <c:v>0.28475250000000002</c:v>
                </c:pt>
                <c:pt idx="45">
                  <c:v>0.2505750000000001</c:v>
                </c:pt>
                <c:pt idx="46">
                  <c:v>0.21637999999999999</c:v>
                </c:pt>
                <c:pt idx="47">
                  <c:v>0.19041000000000005</c:v>
                </c:pt>
                <c:pt idx="48">
                  <c:v>0.16234000000000001</c:v>
                </c:pt>
                <c:pt idx="49">
                  <c:v>0.14174250000000005</c:v>
                </c:pt>
                <c:pt idx="50">
                  <c:v>0.12034249999999998</c:v>
                </c:pt>
                <c:pt idx="51">
                  <c:v>0.10323500000000006</c:v>
                </c:pt>
                <c:pt idx="52">
                  <c:v>8.8442500000000021E-2</c:v>
                </c:pt>
                <c:pt idx="53">
                  <c:v>7.4577500000000019E-2</c:v>
                </c:pt>
                <c:pt idx="54">
                  <c:v>6.2035000000000014E-2</c:v>
                </c:pt>
                <c:pt idx="55">
                  <c:v>5.1074999999999995E-2</c:v>
                </c:pt>
                <c:pt idx="56">
                  <c:v>4.3480000000000012E-2</c:v>
                </c:pt>
                <c:pt idx="57">
                  <c:v>3.62525E-2</c:v>
                </c:pt>
                <c:pt idx="58">
                  <c:v>3.1570000000000001E-2</c:v>
                </c:pt>
                <c:pt idx="59">
                  <c:v>2.6397499999999997E-2</c:v>
                </c:pt>
                <c:pt idx="60">
                  <c:v>2.0667499999999991E-2</c:v>
                </c:pt>
                <c:pt idx="61">
                  <c:v>1.6520000000000007E-2</c:v>
                </c:pt>
                <c:pt idx="62">
                  <c:v>1.4677500000000001E-2</c:v>
                </c:pt>
                <c:pt idx="63">
                  <c:v>1.1922500000000004E-2</c:v>
                </c:pt>
                <c:pt idx="64">
                  <c:v>9.8975000000000035E-3</c:v>
                </c:pt>
                <c:pt idx="65">
                  <c:v>7.7650000000000019E-3</c:v>
                </c:pt>
                <c:pt idx="66">
                  <c:v>6.4900000000000018E-3</c:v>
                </c:pt>
                <c:pt idx="67">
                  <c:v>5.4975000000000015E-3</c:v>
                </c:pt>
                <c:pt idx="68">
                  <c:v>4.6325000000000003E-3</c:v>
                </c:pt>
                <c:pt idx="69">
                  <c:v>3.6175000000000018E-3</c:v>
                </c:pt>
                <c:pt idx="70">
                  <c:v>3.2975000000000018E-3</c:v>
                </c:pt>
                <c:pt idx="71">
                  <c:v>2.5250000000000008E-3</c:v>
                </c:pt>
                <c:pt idx="72">
                  <c:v>2.0475000000000011E-3</c:v>
                </c:pt>
                <c:pt idx="73">
                  <c:v>1.6800000000000009E-3</c:v>
                </c:pt>
                <c:pt idx="74">
                  <c:v>1.2650000000000001E-3</c:v>
                </c:pt>
                <c:pt idx="75">
                  <c:v>1.2675E-3</c:v>
                </c:pt>
                <c:pt idx="76">
                  <c:v>1.0800000000000004E-3</c:v>
                </c:pt>
                <c:pt idx="77">
                  <c:v>8.4000000000000036E-4</c:v>
                </c:pt>
                <c:pt idx="78">
                  <c:v>5.8000000000000022E-4</c:v>
                </c:pt>
                <c:pt idx="79">
                  <c:v>5.0000000000000023E-4</c:v>
                </c:pt>
                <c:pt idx="80">
                  <c:v>3.900000000000001E-4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'BCC,32byte'!$CU$19:$CU$89</c:f>
              <c:numCache>
                <c:formatCode>0.00_ </c:formatCode>
                <c:ptCount val="71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  <c:pt idx="63">
                  <c:v>19.3</c:v>
                </c:pt>
                <c:pt idx="64">
                  <c:v>19.399999999999999</c:v>
                </c:pt>
                <c:pt idx="65">
                  <c:v>19.5</c:v>
                </c:pt>
                <c:pt idx="66">
                  <c:v>19.600000000000001</c:v>
                </c:pt>
                <c:pt idx="67">
                  <c:v>19.7</c:v>
                </c:pt>
                <c:pt idx="68">
                  <c:v>19.8</c:v>
                </c:pt>
                <c:pt idx="69">
                  <c:v>19.899999999999999</c:v>
                </c:pt>
                <c:pt idx="70">
                  <c:v>20</c:v>
                </c:pt>
              </c:numCache>
            </c:numRef>
          </c:xVal>
          <c:yVal>
            <c:numRef>
              <c:f>'BCC,32byte'!$DF$19:$DF$89</c:f>
              <c:numCache>
                <c:formatCode>0.0000_ </c:formatCode>
                <c:ptCount val="7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0.99998333333333334</c:v>
                </c:pt>
                <c:pt idx="4">
                  <c:v>0.99996000000000007</c:v>
                </c:pt>
                <c:pt idx="5">
                  <c:v>0.99987000000000004</c:v>
                </c:pt>
                <c:pt idx="6">
                  <c:v>0.99985333333333348</c:v>
                </c:pt>
                <c:pt idx="7">
                  <c:v>0.99970000000000014</c:v>
                </c:pt>
                <c:pt idx="8">
                  <c:v>0.99966666666666659</c:v>
                </c:pt>
                <c:pt idx="9">
                  <c:v>0.99941333333333338</c:v>
                </c:pt>
                <c:pt idx="10">
                  <c:v>0.99918666666666656</c:v>
                </c:pt>
                <c:pt idx="11">
                  <c:v>0.99858666666666629</c:v>
                </c:pt>
                <c:pt idx="12">
                  <c:v>0.99763999999999997</c:v>
                </c:pt>
                <c:pt idx="13">
                  <c:v>0.99696666666666656</c:v>
                </c:pt>
                <c:pt idx="14">
                  <c:v>0.99541666666666639</c:v>
                </c:pt>
                <c:pt idx="15">
                  <c:v>0.99332000000000009</c:v>
                </c:pt>
                <c:pt idx="16">
                  <c:v>0.99031333333333327</c:v>
                </c:pt>
                <c:pt idx="17">
                  <c:v>0.98610999999999982</c:v>
                </c:pt>
                <c:pt idx="18">
                  <c:v>0.98039999999999983</c:v>
                </c:pt>
                <c:pt idx="19">
                  <c:v>0.97341666666666649</c:v>
                </c:pt>
                <c:pt idx="20">
                  <c:v>0.96449333333333365</c:v>
                </c:pt>
                <c:pt idx="21">
                  <c:v>0.95510333333333353</c:v>
                </c:pt>
                <c:pt idx="22">
                  <c:v>0.94198666666666653</c:v>
                </c:pt>
                <c:pt idx="23">
                  <c:v>0.92383333333333362</c:v>
                </c:pt>
                <c:pt idx="24">
                  <c:v>0.89195500000000005</c:v>
                </c:pt>
                <c:pt idx="25">
                  <c:v>0.8678775000000003</c:v>
                </c:pt>
                <c:pt idx="26">
                  <c:v>0.83745749999999997</c:v>
                </c:pt>
                <c:pt idx="27">
                  <c:v>0.80511749999999971</c:v>
                </c:pt>
                <c:pt idx="28">
                  <c:v>0.76972750000000023</c:v>
                </c:pt>
                <c:pt idx="29">
                  <c:v>0.7326125</c:v>
                </c:pt>
                <c:pt idx="30">
                  <c:v>0.69073000000000018</c:v>
                </c:pt>
                <c:pt idx="31">
                  <c:v>0.64515000000000033</c:v>
                </c:pt>
                <c:pt idx="32">
                  <c:v>0.59878749999999981</c:v>
                </c:pt>
                <c:pt idx="33">
                  <c:v>0.55396749999999972</c:v>
                </c:pt>
                <c:pt idx="34">
                  <c:v>0.5046824999999997</c:v>
                </c:pt>
                <c:pt idx="35">
                  <c:v>0.4596075</c:v>
                </c:pt>
                <c:pt idx="36">
                  <c:v>0.41289500000000001</c:v>
                </c:pt>
                <c:pt idx="37">
                  <c:v>0.36819750000000001</c:v>
                </c:pt>
                <c:pt idx="38">
                  <c:v>0.3255800000000002</c:v>
                </c:pt>
                <c:pt idx="39">
                  <c:v>0.28612500000000007</c:v>
                </c:pt>
                <c:pt idx="40">
                  <c:v>0.25162000000000001</c:v>
                </c:pt>
                <c:pt idx="41">
                  <c:v>0.21536000000000005</c:v>
                </c:pt>
                <c:pt idx="42">
                  <c:v>0.18784500000000007</c:v>
                </c:pt>
                <c:pt idx="43">
                  <c:v>0.15786500000000006</c:v>
                </c:pt>
                <c:pt idx="44">
                  <c:v>0.13270499999999999</c:v>
                </c:pt>
                <c:pt idx="45">
                  <c:v>0.11172250000000003</c:v>
                </c:pt>
                <c:pt idx="46">
                  <c:v>9.2377500000000015E-2</c:v>
                </c:pt>
                <c:pt idx="47">
                  <c:v>7.895000000000002E-2</c:v>
                </c:pt>
                <c:pt idx="48">
                  <c:v>6.5110000000000029E-2</c:v>
                </c:pt>
                <c:pt idx="49">
                  <c:v>5.4217500000000016E-2</c:v>
                </c:pt>
                <c:pt idx="50">
                  <c:v>4.4840000000000012E-2</c:v>
                </c:pt>
                <c:pt idx="51">
                  <c:v>3.6437500000000012E-2</c:v>
                </c:pt>
                <c:pt idx="52">
                  <c:v>3.0087500000000007E-2</c:v>
                </c:pt>
                <c:pt idx="53">
                  <c:v>2.5200000000000007E-2</c:v>
                </c:pt>
                <c:pt idx="54">
                  <c:v>2.1534999999999999E-2</c:v>
                </c:pt>
                <c:pt idx="55">
                  <c:v>1.6840000000000008E-2</c:v>
                </c:pt>
                <c:pt idx="56">
                  <c:v>1.469E-2</c:v>
                </c:pt>
                <c:pt idx="57">
                  <c:v>1.0917500000000004E-2</c:v>
                </c:pt>
                <c:pt idx="58">
                  <c:v>8.7275000000000026E-3</c:v>
                </c:pt>
                <c:pt idx="59">
                  <c:v>7.040000000000002E-3</c:v>
                </c:pt>
                <c:pt idx="60">
                  <c:v>6.0075000000000016E-3</c:v>
                </c:pt>
                <c:pt idx="61">
                  <c:v>4.2850000000000023E-3</c:v>
                </c:pt>
                <c:pt idx="62">
                  <c:v>3.527500000000002E-3</c:v>
                </c:pt>
                <c:pt idx="63">
                  <c:v>3.0375000000000011E-3</c:v>
                </c:pt>
                <c:pt idx="64">
                  <c:v>2.285000000000001E-3</c:v>
                </c:pt>
                <c:pt idx="65">
                  <c:v>1.9599999999999999E-3</c:v>
                </c:pt>
                <c:pt idx="66">
                  <c:v>1.4300000000000005E-3</c:v>
                </c:pt>
                <c:pt idx="67">
                  <c:v>1.0600000000000004E-3</c:v>
                </c:pt>
                <c:pt idx="68">
                  <c:v>8.3000000000000044E-4</c:v>
                </c:pt>
                <c:pt idx="69">
                  <c:v>6.500000000000003E-4</c:v>
                </c:pt>
                <c:pt idx="70">
                  <c:v>5.2000000000000017E-4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'BCC,32byte'!$DI$19:$DI$104</c:f>
              <c:numCache>
                <c:formatCode>0.00_ </c:formatCode>
                <c:ptCount val="86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  <c:pt idx="58">
                  <c:v>21.8000000000001</c:v>
                </c:pt>
                <c:pt idx="59">
                  <c:v>21.900000000000102</c:v>
                </c:pt>
                <c:pt idx="60">
                  <c:v>22.000000000000099</c:v>
                </c:pt>
                <c:pt idx="61">
                  <c:v>22.100000000000101</c:v>
                </c:pt>
                <c:pt idx="62">
                  <c:v>22.200000000000099</c:v>
                </c:pt>
                <c:pt idx="63">
                  <c:v>22.3000000000001</c:v>
                </c:pt>
                <c:pt idx="64">
                  <c:v>22.400000000000102</c:v>
                </c:pt>
                <c:pt idx="65">
                  <c:v>22.500000000000099</c:v>
                </c:pt>
                <c:pt idx="66">
                  <c:v>22.600000000000101</c:v>
                </c:pt>
                <c:pt idx="67">
                  <c:v>22.700000000000099</c:v>
                </c:pt>
                <c:pt idx="68">
                  <c:v>22.8000000000001</c:v>
                </c:pt>
                <c:pt idx="69">
                  <c:v>22.900000000000102</c:v>
                </c:pt>
                <c:pt idx="70">
                  <c:v>23.000000000000099</c:v>
                </c:pt>
                <c:pt idx="71">
                  <c:v>23.100000000000101</c:v>
                </c:pt>
                <c:pt idx="72">
                  <c:v>23.200000000000099</c:v>
                </c:pt>
                <c:pt idx="73">
                  <c:v>23.3000000000001</c:v>
                </c:pt>
                <c:pt idx="74">
                  <c:v>23.400000000000102</c:v>
                </c:pt>
                <c:pt idx="75">
                  <c:v>23.500000000000099</c:v>
                </c:pt>
                <c:pt idx="76">
                  <c:v>23.600000000000101</c:v>
                </c:pt>
                <c:pt idx="77">
                  <c:v>23.700000000000099</c:v>
                </c:pt>
                <c:pt idx="78">
                  <c:v>23.8000000000001</c:v>
                </c:pt>
                <c:pt idx="79">
                  <c:v>23.900000000000102</c:v>
                </c:pt>
                <c:pt idx="80">
                  <c:v>24.000000000000099</c:v>
                </c:pt>
                <c:pt idx="81">
                  <c:v>24.100000000000101</c:v>
                </c:pt>
                <c:pt idx="82">
                  <c:v>24.200000000000099</c:v>
                </c:pt>
                <c:pt idx="83">
                  <c:v>24.3000000000001</c:v>
                </c:pt>
                <c:pt idx="84">
                  <c:v>24.400000000000102</c:v>
                </c:pt>
                <c:pt idx="85">
                  <c:v>24.500000000000099</c:v>
                </c:pt>
              </c:numCache>
            </c:numRef>
          </c:xVal>
          <c:yVal>
            <c:numRef>
              <c:f>'BCC,32byte'!$DT$19:$DT$104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0.99995000000000001</c:v>
                </c:pt>
                <c:pt idx="2">
                  <c:v>0.99994000000000005</c:v>
                </c:pt>
                <c:pt idx="3">
                  <c:v>0.99992999999999999</c:v>
                </c:pt>
                <c:pt idx="4">
                  <c:v>0.99985999999999997</c:v>
                </c:pt>
                <c:pt idx="5">
                  <c:v>0.99978999999999996</c:v>
                </c:pt>
                <c:pt idx="6">
                  <c:v>0.99970999999999999</c:v>
                </c:pt>
                <c:pt idx="7">
                  <c:v>0.99963999999999997</c:v>
                </c:pt>
                <c:pt idx="8">
                  <c:v>0.99944</c:v>
                </c:pt>
                <c:pt idx="9">
                  <c:v>0.99912999999999996</c:v>
                </c:pt>
                <c:pt idx="10">
                  <c:v>0.99875999999999998</c:v>
                </c:pt>
                <c:pt idx="11">
                  <c:v>0.99822</c:v>
                </c:pt>
                <c:pt idx="12">
                  <c:v>0.9975799999999998</c:v>
                </c:pt>
                <c:pt idx="13">
                  <c:v>0.99663000000000002</c:v>
                </c:pt>
                <c:pt idx="14">
                  <c:v>0.99522999999999973</c:v>
                </c:pt>
                <c:pt idx="15">
                  <c:v>0.99339</c:v>
                </c:pt>
                <c:pt idx="16">
                  <c:v>0.99137999999999982</c:v>
                </c:pt>
                <c:pt idx="17">
                  <c:v>0.98838999999999977</c:v>
                </c:pt>
                <c:pt idx="18">
                  <c:v>0.98472000000000004</c:v>
                </c:pt>
                <c:pt idx="19">
                  <c:v>0.98030999999999979</c:v>
                </c:pt>
                <c:pt idx="20">
                  <c:v>0.9664533333333335</c:v>
                </c:pt>
                <c:pt idx="21">
                  <c:v>0.9600466666666666</c:v>
                </c:pt>
                <c:pt idx="22">
                  <c:v>0.94650333333333359</c:v>
                </c:pt>
                <c:pt idx="23">
                  <c:v>0.93667666666666671</c:v>
                </c:pt>
                <c:pt idx="24">
                  <c:v>0.92229666666666654</c:v>
                </c:pt>
                <c:pt idx="25">
                  <c:v>0.90396333333333334</c:v>
                </c:pt>
                <c:pt idx="26">
                  <c:v>0.88632</c:v>
                </c:pt>
                <c:pt idx="27">
                  <c:v>0.86437666666666668</c:v>
                </c:pt>
                <c:pt idx="28">
                  <c:v>0.83776666666666666</c:v>
                </c:pt>
                <c:pt idx="29">
                  <c:v>0.80945999999999996</c:v>
                </c:pt>
                <c:pt idx="30">
                  <c:v>0.77920000000000023</c:v>
                </c:pt>
                <c:pt idx="31">
                  <c:v>0.74860000000000027</c:v>
                </c:pt>
                <c:pt idx="32">
                  <c:v>0.71075749999999993</c:v>
                </c:pt>
                <c:pt idx="33">
                  <c:v>0.6717025000000002</c:v>
                </c:pt>
                <c:pt idx="34">
                  <c:v>0.63468499999999994</c:v>
                </c:pt>
                <c:pt idx="35">
                  <c:v>0.5956874999999997</c:v>
                </c:pt>
                <c:pt idx="36">
                  <c:v>0.55609500000000023</c:v>
                </c:pt>
                <c:pt idx="37">
                  <c:v>0.51781500000000003</c:v>
                </c:pt>
                <c:pt idx="38">
                  <c:v>0.48011750000000009</c:v>
                </c:pt>
                <c:pt idx="39">
                  <c:v>0.44079999999999997</c:v>
                </c:pt>
                <c:pt idx="40">
                  <c:v>0.39891250000000023</c:v>
                </c:pt>
                <c:pt idx="41">
                  <c:v>0.36477000000000009</c:v>
                </c:pt>
                <c:pt idx="42">
                  <c:v>0.33035000000000025</c:v>
                </c:pt>
                <c:pt idx="43">
                  <c:v>0.29910250000000016</c:v>
                </c:pt>
                <c:pt idx="44">
                  <c:v>0.26765</c:v>
                </c:pt>
                <c:pt idx="45">
                  <c:v>0.23874000000000006</c:v>
                </c:pt>
                <c:pt idx="46">
                  <c:v>0.2103525</c:v>
                </c:pt>
                <c:pt idx="47">
                  <c:v>0.18319750000000001</c:v>
                </c:pt>
                <c:pt idx="48">
                  <c:v>0.16104750000000001</c:v>
                </c:pt>
                <c:pt idx="49">
                  <c:v>0.14232</c:v>
                </c:pt>
                <c:pt idx="50">
                  <c:v>0.12339000000000003</c:v>
                </c:pt>
                <c:pt idx="51">
                  <c:v>0.10696499999999999</c:v>
                </c:pt>
                <c:pt idx="52">
                  <c:v>9.3467500000000023E-2</c:v>
                </c:pt>
                <c:pt idx="53">
                  <c:v>8.0085000000000003E-2</c:v>
                </c:pt>
                <c:pt idx="54">
                  <c:v>7.057250000000001E-2</c:v>
                </c:pt>
                <c:pt idx="55">
                  <c:v>6.1317500000000018E-2</c:v>
                </c:pt>
                <c:pt idx="56">
                  <c:v>5.1740000000000001E-2</c:v>
                </c:pt>
                <c:pt idx="57">
                  <c:v>4.4730000000000034E-2</c:v>
                </c:pt>
                <c:pt idx="58">
                  <c:v>3.8682500000000002E-2</c:v>
                </c:pt>
                <c:pt idx="59">
                  <c:v>3.2775000000000012E-2</c:v>
                </c:pt>
                <c:pt idx="60">
                  <c:v>2.8454999999999998E-2</c:v>
                </c:pt>
                <c:pt idx="61">
                  <c:v>2.3262499999999985E-2</c:v>
                </c:pt>
                <c:pt idx="62">
                  <c:v>1.9582500000000013E-2</c:v>
                </c:pt>
                <c:pt idx="63">
                  <c:v>1.7192499999999999E-2</c:v>
                </c:pt>
                <c:pt idx="64">
                  <c:v>1.4925000000000001E-2</c:v>
                </c:pt>
                <c:pt idx="65">
                  <c:v>1.239E-2</c:v>
                </c:pt>
                <c:pt idx="66">
                  <c:v>1.0200000000000001E-2</c:v>
                </c:pt>
                <c:pt idx="67">
                  <c:v>8.9966666666666736E-3</c:v>
                </c:pt>
                <c:pt idx="68">
                  <c:v>6.6833333333333371E-3</c:v>
                </c:pt>
                <c:pt idx="69">
                  <c:v>6.0833333333333382E-3</c:v>
                </c:pt>
                <c:pt idx="70">
                  <c:v>5.323333333333337E-3</c:v>
                </c:pt>
                <c:pt idx="71">
                  <c:v>4.4533333333333378E-3</c:v>
                </c:pt>
                <c:pt idx="72">
                  <c:v>3.3633333333333349E-3</c:v>
                </c:pt>
                <c:pt idx="73">
                  <c:v>3.3500000000000001E-3</c:v>
                </c:pt>
                <c:pt idx="74">
                  <c:v>2.8000000000000013E-3</c:v>
                </c:pt>
                <c:pt idx="75">
                  <c:v>1.9266666666666677E-3</c:v>
                </c:pt>
                <c:pt idx="76">
                  <c:v>1.7733333333333342E-3</c:v>
                </c:pt>
                <c:pt idx="77">
                  <c:v>1.8066666666666669E-3</c:v>
                </c:pt>
                <c:pt idx="78">
                  <c:v>1.623333333333334E-3</c:v>
                </c:pt>
                <c:pt idx="79">
                  <c:v>1.1500000000000008E-3</c:v>
                </c:pt>
                <c:pt idx="80">
                  <c:v>8.2000000000000042E-4</c:v>
                </c:pt>
                <c:pt idx="81">
                  <c:v>7.5000000000000023E-4</c:v>
                </c:pt>
                <c:pt idx="82">
                  <c:v>7.0000000000000021E-4</c:v>
                </c:pt>
                <c:pt idx="83">
                  <c:v>1.0000000000000005E-4</c:v>
                </c:pt>
                <c:pt idx="84">
                  <c:v>3.0000000000000014E-4</c:v>
                </c:pt>
                <c:pt idx="85">
                  <c:v>5.0000000000000023E-4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'BCC,32byte'!$DW$19:$DW$104</c:f>
              <c:numCache>
                <c:formatCode>0.00_ </c:formatCode>
                <c:ptCount val="86"/>
                <c:pt idx="0">
                  <c:v>18</c:v>
                </c:pt>
                <c:pt idx="1">
                  <c:v>18.100000000000001</c:v>
                </c:pt>
                <c:pt idx="2">
                  <c:v>18.2</c:v>
                </c:pt>
                <c:pt idx="3">
                  <c:v>18.3</c:v>
                </c:pt>
                <c:pt idx="4">
                  <c:v>18.399999999999999</c:v>
                </c:pt>
                <c:pt idx="5">
                  <c:v>18.5</c:v>
                </c:pt>
                <c:pt idx="6">
                  <c:v>18.600000000000001</c:v>
                </c:pt>
                <c:pt idx="7">
                  <c:v>18.7</c:v>
                </c:pt>
                <c:pt idx="8">
                  <c:v>18.8</c:v>
                </c:pt>
                <c:pt idx="9">
                  <c:v>18.899999999999999</c:v>
                </c:pt>
                <c:pt idx="10">
                  <c:v>19</c:v>
                </c:pt>
                <c:pt idx="11">
                  <c:v>19.100000000000001</c:v>
                </c:pt>
                <c:pt idx="12">
                  <c:v>19.2</c:v>
                </c:pt>
                <c:pt idx="13">
                  <c:v>19.3</c:v>
                </c:pt>
                <c:pt idx="14">
                  <c:v>19.399999999999999</c:v>
                </c:pt>
                <c:pt idx="15">
                  <c:v>19.5</c:v>
                </c:pt>
                <c:pt idx="16">
                  <c:v>19.600000000000001</c:v>
                </c:pt>
                <c:pt idx="17">
                  <c:v>19.7</c:v>
                </c:pt>
                <c:pt idx="18">
                  <c:v>19.8</c:v>
                </c:pt>
                <c:pt idx="19">
                  <c:v>19.899999999999999</c:v>
                </c:pt>
                <c:pt idx="20">
                  <c:v>20</c:v>
                </c:pt>
                <c:pt idx="21">
                  <c:v>20.100000000000001</c:v>
                </c:pt>
                <c:pt idx="22">
                  <c:v>20.2</c:v>
                </c:pt>
                <c:pt idx="23">
                  <c:v>20.3</c:v>
                </c:pt>
                <c:pt idx="24">
                  <c:v>20.399999999999999</c:v>
                </c:pt>
                <c:pt idx="25">
                  <c:v>20.5</c:v>
                </c:pt>
                <c:pt idx="26">
                  <c:v>20.6</c:v>
                </c:pt>
                <c:pt idx="27">
                  <c:v>20.7</c:v>
                </c:pt>
                <c:pt idx="28">
                  <c:v>20.8</c:v>
                </c:pt>
                <c:pt idx="29">
                  <c:v>20.9</c:v>
                </c:pt>
                <c:pt idx="30">
                  <c:v>21</c:v>
                </c:pt>
                <c:pt idx="31">
                  <c:v>21.1</c:v>
                </c:pt>
                <c:pt idx="32">
                  <c:v>21.2</c:v>
                </c:pt>
                <c:pt idx="33">
                  <c:v>21.3000000000001</c:v>
                </c:pt>
                <c:pt idx="34">
                  <c:v>21.4</c:v>
                </c:pt>
                <c:pt idx="35">
                  <c:v>21.5</c:v>
                </c:pt>
                <c:pt idx="36">
                  <c:v>21.600000000000101</c:v>
                </c:pt>
                <c:pt idx="37">
                  <c:v>21.7</c:v>
                </c:pt>
                <c:pt idx="38">
                  <c:v>21.8000000000001</c:v>
                </c:pt>
                <c:pt idx="39">
                  <c:v>21.900000000000102</c:v>
                </c:pt>
                <c:pt idx="40">
                  <c:v>22.000000000000099</c:v>
                </c:pt>
                <c:pt idx="41">
                  <c:v>22.100000000000101</c:v>
                </c:pt>
                <c:pt idx="42">
                  <c:v>22.200000000000099</c:v>
                </c:pt>
                <c:pt idx="43">
                  <c:v>22.3000000000001</c:v>
                </c:pt>
                <c:pt idx="44">
                  <c:v>22.400000000000102</c:v>
                </c:pt>
                <c:pt idx="45">
                  <c:v>22.500000000000099</c:v>
                </c:pt>
                <c:pt idx="46">
                  <c:v>22.600000000000101</c:v>
                </c:pt>
                <c:pt idx="47">
                  <c:v>22.700000000000099</c:v>
                </c:pt>
                <c:pt idx="48">
                  <c:v>22.8000000000001</c:v>
                </c:pt>
                <c:pt idx="49">
                  <c:v>22.900000000000102</c:v>
                </c:pt>
                <c:pt idx="50">
                  <c:v>23.000000000000099</c:v>
                </c:pt>
                <c:pt idx="51">
                  <c:v>23.100000000000101</c:v>
                </c:pt>
                <c:pt idx="52">
                  <c:v>23.200000000000099</c:v>
                </c:pt>
                <c:pt idx="53">
                  <c:v>23.3000000000001</c:v>
                </c:pt>
                <c:pt idx="54">
                  <c:v>23.400000000000102</c:v>
                </c:pt>
                <c:pt idx="55">
                  <c:v>23.500000000000099</c:v>
                </c:pt>
                <c:pt idx="56">
                  <c:v>23.600000000000101</c:v>
                </c:pt>
                <c:pt idx="57">
                  <c:v>23.700000000000099</c:v>
                </c:pt>
                <c:pt idx="58">
                  <c:v>23.8000000000001</c:v>
                </c:pt>
                <c:pt idx="59">
                  <c:v>23.900000000000102</c:v>
                </c:pt>
                <c:pt idx="60">
                  <c:v>24.000000000000099</c:v>
                </c:pt>
                <c:pt idx="61">
                  <c:v>24.100000000000101</c:v>
                </c:pt>
                <c:pt idx="62">
                  <c:v>24.200000000000099</c:v>
                </c:pt>
                <c:pt idx="63">
                  <c:v>24.3000000000001</c:v>
                </c:pt>
                <c:pt idx="64">
                  <c:v>24.400000000000102</c:v>
                </c:pt>
                <c:pt idx="65">
                  <c:v>24.500000000000099</c:v>
                </c:pt>
                <c:pt idx="66">
                  <c:v>24.600000000000101</c:v>
                </c:pt>
                <c:pt idx="67">
                  <c:v>24.700000000000099</c:v>
                </c:pt>
                <c:pt idx="68">
                  <c:v>24.8000000000001</c:v>
                </c:pt>
                <c:pt idx="69">
                  <c:v>24.900000000000102</c:v>
                </c:pt>
                <c:pt idx="70">
                  <c:v>25.000000000000099</c:v>
                </c:pt>
                <c:pt idx="71">
                  <c:v>25.100000000000101</c:v>
                </c:pt>
                <c:pt idx="72">
                  <c:v>25.200000000000099</c:v>
                </c:pt>
                <c:pt idx="73">
                  <c:v>25.3000000000001</c:v>
                </c:pt>
                <c:pt idx="74">
                  <c:v>25.400000000000102</c:v>
                </c:pt>
                <c:pt idx="75">
                  <c:v>25.500000000000099</c:v>
                </c:pt>
                <c:pt idx="76">
                  <c:v>25.600000000000101</c:v>
                </c:pt>
                <c:pt idx="77">
                  <c:v>25.700000000000099</c:v>
                </c:pt>
                <c:pt idx="78">
                  <c:v>25.8000000000001</c:v>
                </c:pt>
                <c:pt idx="79">
                  <c:v>25.900000000000102</c:v>
                </c:pt>
                <c:pt idx="80">
                  <c:v>26.000000000000099</c:v>
                </c:pt>
                <c:pt idx="81">
                  <c:v>26.100000000000101</c:v>
                </c:pt>
                <c:pt idx="82">
                  <c:v>26.200000000000099</c:v>
                </c:pt>
                <c:pt idx="83">
                  <c:v>26.3000000000001</c:v>
                </c:pt>
                <c:pt idx="84">
                  <c:v>26.400000000000102</c:v>
                </c:pt>
                <c:pt idx="85">
                  <c:v>26.500000000000099</c:v>
                </c:pt>
              </c:numCache>
            </c:numRef>
          </c:xVal>
          <c:yVal>
            <c:numRef>
              <c:f>'BCC,32byte'!$EH$19:$EH$104</c:f>
              <c:numCache>
                <c:formatCode>0.0000_ </c:formatCode>
                <c:ptCount val="86"/>
                <c:pt idx="0">
                  <c:v>0.99995999999999996</c:v>
                </c:pt>
                <c:pt idx="1">
                  <c:v>0.99995999999999996</c:v>
                </c:pt>
                <c:pt idx="2">
                  <c:v>0.99995999999999996</c:v>
                </c:pt>
                <c:pt idx="3">
                  <c:v>0.99994000000000005</c:v>
                </c:pt>
                <c:pt idx="4">
                  <c:v>0.99990999999999997</c:v>
                </c:pt>
                <c:pt idx="5">
                  <c:v>0.99990000000000001</c:v>
                </c:pt>
                <c:pt idx="6">
                  <c:v>0.99987000000000004</c:v>
                </c:pt>
                <c:pt idx="7">
                  <c:v>0.99980999999999998</c:v>
                </c:pt>
                <c:pt idx="8">
                  <c:v>0.99968000000000001</c:v>
                </c:pt>
                <c:pt idx="9">
                  <c:v>0.99950000000000006</c:v>
                </c:pt>
                <c:pt idx="10">
                  <c:v>0.99770500000000029</c:v>
                </c:pt>
                <c:pt idx="11">
                  <c:v>0.99601499999999976</c:v>
                </c:pt>
                <c:pt idx="12">
                  <c:v>0.99416499999999963</c:v>
                </c:pt>
                <c:pt idx="13">
                  <c:v>0.99313000000000007</c:v>
                </c:pt>
                <c:pt idx="14">
                  <c:v>0.98965499999999973</c:v>
                </c:pt>
                <c:pt idx="15">
                  <c:v>0.98666500000000001</c:v>
                </c:pt>
                <c:pt idx="16">
                  <c:v>0.98212999999999973</c:v>
                </c:pt>
                <c:pt idx="17">
                  <c:v>0.97810500000000022</c:v>
                </c:pt>
                <c:pt idx="18">
                  <c:v>0.97222500000000023</c:v>
                </c:pt>
                <c:pt idx="19">
                  <c:v>0.96798999999999991</c:v>
                </c:pt>
                <c:pt idx="20">
                  <c:v>0.96410499999999999</c:v>
                </c:pt>
                <c:pt idx="21">
                  <c:v>0.95669000000000026</c:v>
                </c:pt>
                <c:pt idx="22">
                  <c:v>0.94340500000000005</c:v>
                </c:pt>
                <c:pt idx="23">
                  <c:v>0.93108000000000002</c:v>
                </c:pt>
                <c:pt idx="24">
                  <c:v>0.91296500000000003</c:v>
                </c:pt>
                <c:pt idx="25">
                  <c:v>0.8980475</c:v>
                </c:pt>
                <c:pt idx="26">
                  <c:v>0.8747125</c:v>
                </c:pt>
                <c:pt idx="27">
                  <c:v>0.85240249999999973</c:v>
                </c:pt>
                <c:pt idx="28">
                  <c:v>0.82210249999999996</c:v>
                </c:pt>
                <c:pt idx="29">
                  <c:v>0.79527750000000008</c:v>
                </c:pt>
                <c:pt idx="30">
                  <c:v>0.76167000000000029</c:v>
                </c:pt>
                <c:pt idx="31">
                  <c:v>0.72415249999999998</c:v>
                </c:pt>
                <c:pt idx="32">
                  <c:v>0.69014500000000023</c:v>
                </c:pt>
                <c:pt idx="33">
                  <c:v>0.65200750000000018</c:v>
                </c:pt>
                <c:pt idx="34">
                  <c:v>0.61407000000000034</c:v>
                </c:pt>
                <c:pt idx="35">
                  <c:v>0.57054249999999973</c:v>
                </c:pt>
                <c:pt idx="36">
                  <c:v>0.53092249999999996</c:v>
                </c:pt>
                <c:pt idx="37">
                  <c:v>0.48687500000000011</c:v>
                </c:pt>
                <c:pt idx="38">
                  <c:v>0.44574000000000003</c:v>
                </c:pt>
                <c:pt idx="39">
                  <c:v>0.40455250000000009</c:v>
                </c:pt>
                <c:pt idx="40">
                  <c:v>0.36696500000000021</c:v>
                </c:pt>
                <c:pt idx="41">
                  <c:v>0.32686500000000024</c:v>
                </c:pt>
                <c:pt idx="42">
                  <c:v>0.29220250000000014</c:v>
                </c:pt>
                <c:pt idx="43">
                  <c:v>0.2608375</c:v>
                </c:pt>
                <c:pt idx="44">
                  <c:v>0.23155249999999999</c:v>
                </c:pt>
                <c:pt idx="45">
                  <c:v>0.20264499999999999</c:v>
                </c:pt>
                <c:pt idx="46">
                  <c:v>0.1742525</c:v>
                </c:pt>
                <c:pt idx="47">
                  <c:v>0.15199500000000007</c:v>
                </c:pt>
                <c:pt idx="48">
                  <c:v>0.1340075</c:v>
                </c:pt>
                <c:pt idx="49">
                  <c:v>0.11527250000000003</c:v>
                </c:pt>
                <c:pt idx="50">
                  <c:v>9.8285000000000025E-2</c:v>
                </c:pt>
                <c:pt idx="51">
                  <c:v>8.4610000000000046E-2</c:v>
                </c:pt>
                <c:pt idx="52">
                  <c:v>7.2207499999999994E-2</c:v>
                </c:pt>
                <c:pt idx="53">
                  <c:v>5.998750000000002E-2</c:v>
                </c:pt>
                <c:pt idx="54">
                  <c:v>5.0337500000000021E-2</c:v>
                </c:pt>
                <c:pt idx="55">
                  <c:v>4.3457500000000003E-2</c:v>
                </c:pt>
                <c:pt idx="56">
                  <c:v>3.6405000000000014E-2</c:v>
                </c:pt>
                <c:pt idx="57">
                  <c:v>3.1012500000000002E-2</c:v>
                </c:pt>
                <c:pt idx="58">
                  <c:v>2.5762499999999994E-2</c:v>
                </c:pt>
                <c:pt idx="59">
                  <c:v>2.1537500000000008E-2</c:v>
                </c:pt>
                <c:pt idx="60">
                  <c:v>1.8477500000000001E-2</c:v>
                </c:pt>
                <c:pt idx="61">
                  <c:v>1.4900000000000004E-2</c:v>
                </c:pt>
                <c:pt idx="62">
                  <c:v>1.2340000000000004E-2</c:v>
                </c:pt>
                <c:pt idx="63">
                  <c:v>1.0377500000000001E-2</c:v>
                </c:pt>
                <c:pt idx="64">
                  <c:v>8.2700000000000048E-3</c:v>
                </c:pt>
                <c:pt idx="65">
                  <c:v>7.0700000000000025E-3</c:v>
                </c:pt>
                <c:pt idx="66">
                  <c:v>4.6166666666666691E-3</c:v>
                </c:pt>
                <c:pt idx="67">
                  <c:v>3.7666666666666686E-3</c:v>
                </c:pt>
                <c:pt idx="68">
                  <c:v>2.8199999999999996E-3</c:v>
                </c:pt>
                <c:pt idx="69">
                  <c:v>2.0133333333333344E-3</c:v>
                </c:pt>
                <c:pt idx="70">
                  <c:v>1.9599999999999999E-3</c:v>
                </c:pt>
                <c:pt idx="71">
                  <c:v>1.8050000000000004E-3</c:v>
                </c:pt>
                <c:pt idx="72">
                  <c:v>1.2300000000000004E-3</c:v>
                </c:pt>
                <c:pt idx="73">
                  <c:v>1.4250000000000001E-3</c:v>
                </c:pt>
                <c:pt idx="74">
                  <c:v>1.0899999999999998E-3</c:v>
                </c:pt>
                <c:pt idx="75">
                  <c:v>8.2000000000000042E-4</c:v>
                </c:pt>
                <c:pt idx="76">
                  <c:v>7.8000000000000031E-4</c:v>
                </c:pt>
                <c:pt idx="77">
                  <c:v>4.6500000000000003E-4</c:v>
                </c:pt>
                <c:pt idx="78">
                  <c:v>3.6500000000000014E-4</c:v>
                </c:pt>
                <c:pt idx="79">
                  <c:v>2.8000000000000008E-4</c:v>
                </c:pt>
                <c:pt idx="80">
                  <c:v>3.500000000000001E-4</c:v>
                </c:pt>
                <c:pt idx="81">
                  <c:v>2.0000000000000009E-4</c:v>
                </c:pt>
                <c:pt idx="82">
                  <c:v>0</c:v>
                </c:pt>
                <c:pt idx="83">
                  <c:v>2.0000000000000009E-4</c:v>
                </c:pt>
                <c:pt idx="84">
                  <c:v>0</c:v>
                </c:pt>
                <c:pt idx="85">
                  <c:v>3.0000000000000014E-4</c:v>
                </c:pt>
              </c:numCache>
            </c:numRef>
          </c:yVal>
          <c:smooth val="1"/>
        </c:ser>
        <c:axId val="77151232"/>
        <c:axId val="77161216"/>
      </c:scatterChart>
      <c:valAx>
        <c:axId val="77151232"/>
        <c:scaling>
          <c:orientation val="minMax"/>
          <c:max val="27"/>
          <c:min val="-6"/>
        </c:scaling>
        <c:axPos val="b"/>
        <c:numFmt formatCode="0.00_ 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7161216"/>
        <c:crosses val="autoZero"/>
        <c:crossBetween val="midCat"/>
        <c:minorUnit val="0.2"/>
      </c:valAx>
      <c:valAx>
        <c:axId val="77161216"/>
        <c:scaling>
          <c:logBase val="10"/>
          <c:orientation val="minMax"/>
          <c:max val="1.1000000000000001"/>
          <c:min val="1.0000000000000037E-3"/>
        </c:scaling>
        <c:axPos val="l"/>
        <c:majorGridlines/>
        <c:numFmt formatCode="0.0000_ 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7151232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'BCC,1458byte'!$A$19:$A$65</c:f>
              <c:numCache>
                <c:formatCode>0.00_ </c:formatCode>
                <c:ptCount val="47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0.3000000000000001</c:v>
                </c:pt>
                <c:pt idx="24">
                  <c:v>0.4</c:v>
                </c:pt>
                <c:pt idx="25">
                  <c:v>0.5</c:v>
                </c:pt>
                <c:pt idx="26">
                  <c:v>0.6000000000000002</c:v>
                </c:pt>
                <c:pt idx="27">
                  <c:v>0.70000000000000018</c:v>
                </c:pt>
                <c:pt idx="28">
                  <c:v>0.8</c:v>
                </c:pt>
                <c:pt idx="29">
                  <c:v>0.9</c:v>
                </c:pt>
                <c:pt idx="30">
                  <c:v>1</c:v>
                </c:pt>
                <c:pt idx="31">
                  <c:v>1.1000000000000001</c:v>
                </c:pt>
                <c:pt idx="32">
                  <c:v>1.2</c:v>
                </c:pt>
                <c:pt idx="33">
                  <c:v>1.3</c:v>
                </c:pt>
                <c:pt idx="34">
                  <c:v>1.4</c:v>
                </c:pt>
                <c:pt idx="35">
                  <c:v>1.5</c:v>
                </c:pt>
                <c:pt idx="36">
                  <c:v>1.6</c:v>
                </c:pt>
                <c:pt idx="37">
                  <c:v>1.7</c:v>
                </c:pt>
                <c:pt idx="38">
                  <c:v>1.8</c:v>
                </c:pt>
                <c:pt idx="39">
                  <c:v>1.9000000000000001</c:v>
                </c:pt>
                <c:pt idx="40">
                  <c:v>2</c:v>
                </c:pt>
                <c:pt idx="41">
                  <c:v>2.1</c:v>
                </c:pt>
                <c:pt idx="42">
                  <c:v>2.2000000000000002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2.5</c:v>
                </c:pt>
                <c:pt idx="46">
                  <c:v>2.6</c:v>
                </c:pt>
              </c:numCache>
            </c:numRef>
          </c:xVal>
          <c:yVal>
            <c:numRef>
              <c:f>'BCC,1458byte'!$L$19:$L$65</c:f>
              <c:numCache>
                <c:formatCode>0.0000_ </c:formatCode>
                <c:ptCount val="4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0.99998749999999981</c:v>
                </c:pt>
                <c:pt idx="9">
                  <c:v>0.99988249999999979</c:v>
                </c:pt>
                <c:pt idx="10">
                  <c:v>0.99951249999999947</c:v>
                </c:pt>
                <c:pt idx="11">
                  <c:v>0.99812000000000001</c:v>
                </c:pt>
                <c:pt idx="12">
                  <c:v>0.994475</c:v>
                </c:pt>
                <c:pt idx="13">
                  <c:v>0.98064750000000001</c:v>
                </c:pt>
                <c:pt idx="14">
                  <c:v>0.95604500000000026</c:v>
                </c:pt>
                <c:pt idx="15">
                  <c:v>0.91953000000000007</c:v>
                </c:pt>
                <c:pt idx="16">
                  <c:v>0.86480499999999993</c:v>
                </c:pt>
                <c:pt idx="17">
                  <c:v>0.79462750000000004</c:v>
                </c:pt>
                <c:pt idx="18">
                  <c:v>0.71253500000000003</c:v>
                </c:pt>
                <c:pt idx="19">
                  <c:v>0.6179250000000005</c:v>
                </c:pt>
                <c:pt idx="20">
                  <c:v>0.52947999999999973</c:v>
                </c:pt>
                <c:pt idx="21">
                  <c:v>0.43618000000000012</c:v>
                </c:pt>
                <c:pt idx="22">
                  <c:v>0.35484750000000009</c:v>
                </c:pt>
                <c:pt idx="23">
                  <c:v>0.28535500000000008</c:v>
                </c:pt>
                <c:pt idx="24">
                  <c:v>0.22444750000000005</c:v>
                </c:pt>
                <c:pt idx="25">
                  <c:v>0.17679250000000005</c:v>
                </c:pt>
                <c:pt idx="26">
                  <c:v>0.13527749999999999</c:v>
                </c:pt>
                <c:pt idx="27">
                  <c:v>0.10420499999999999</c:v>
                </c:pt>
                <c:pt idx="28">
                  <c:v>7.6665000000000011E-2</c:v>
                </c:pt>
                <c:pt idx="29">
                  <c:v>5.7185000000000014E-2</c:v>
                </c:pt>
                <c:pt idx="30">
                  <c:v>4.2897500000000019E-2</c:v>
                </c:pt>
                <c:pt idx="31">
                  <c:v>3.1787499999999996E-2</c:v>
                </c:pt>
                <c:pt idx="32">
                  <c:v>2.2714999999999999E-2</c:v>
                </c:pt>
                <c:pt idx="33">
                  <c:v>1.609250000000001E-2</c:v>
                </c:pt>
                <c:pt idx="34">
                  <c:v>1.1897500000000002E-2</c:v>
                </c:pt>
                <c:pt idx="35">
                  <c:v>8.662500000000007E-3</c:v>
                </c:pt>
                <c:pt idx="36">
                  <c:v>5.9950000000000012E-3</c:v>
                </c:pt>
                <c:pt idx="37">
                  <c:v>3.9850000000000016E-3</c:v>
                </c:pt>
                <c:pt idx="38">
                  <c:v>2.8925000000000001E-3</c:v>
                </c:pt>
                <c:pt idx="39">
                  <c:v>2.2375000000000012E-3</c:v>
                </c:pt>
                <c:pt idx="40">
                  <c:v>1.4399999999999994E-3</c:v>
                </c:pt>
                <c:pt idx="41">
                  <c:v>1.1525000000000003E-3</c:v>
                </c:pt>
                <c:pt idx="42">
                  <c:v>6.6249999999999989E-4</c:v>
                </c:pt>
                <c:pt idx="43">
                  <c:v>4.1500000000000011E-4</c:v>
                </c:pt>
                <c:pt idx="44">
                  <c:v>2.2250000000000015E-4</c:v>
                </c:pt>
                <c:pt idx="45">
                  <c:v>1.5333333333333339E-4</c:v>
                </c:pt>
                <c:pt idx="46">
                  <c:v>5.000000000000003E-5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'BCC,1458byte'!$O$19:$O$64</c:f>
              <c:numCache>
                <c:formatCode>0.00_ </c:formatCode>
                <c:ptCount val="46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</c:numCache>
            </c:numRef>
          </c:xVal>
          <c:yVal>
            <c:numRef>
              <c:f>'BCC,1458byte'!$Z$19:$Z$64</c:f>
              <c:numCache>
                <c:formatCode>0.0000_ </c:formatCode>
                <c:ptCount val="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0.9999674999999999</c:v>
                </c:pt>
                <c:pt idx="9">
                  <c:v>0.99993749999999981</c:v>
                </c:pt>
                <c:pt idx="10">
                  <c:v>0.99965249999999983</c:v>
                </c:pt>
                <c:pt idx="11">
                  <c:v>0.99811500000000009</c:v>
                </c:pt>
                <c:pt idx="12">
                  <c:v>0.99373</c:v>
                </c:pt>
                <c:pt idx="13">
                  <c:v>0.98355249999999961</c:v>
                </c:pt>
                <c:pt idx="14">
                  <c:v>0.96189750000000029</c:v>
                </c:pt>
                <c:pt idx="15">
                  <c:v>0.92582750000000003</c:v>
                </c:pt>
                <c:pt idx="16">
                  <c:v>0.87169250000000031</c:v>
                </c:pt>
                <c:pt idx="17">
                  <c:v>0.80442499999999972</c:v>
                </c:pt>
                <c:pt idx="18">
                  <c:v>0.71946500000000002</c:v>
                </c:pt>
                <c:pt idx="19">
                  <c:v>0.62908000000000019</c:v>
                </c:pt>
                <c:pt idx="20">
                  <c:v>0.5358449999999999</c:v>
                </c:pt>
                <c:pt idx="21">
                  <c:v>0.44230250000000015</c:v>
                </c:pt>
                <c:pt idx="22">
                  <c:v>0.36126500000000006</c:v>
                </c:pt>
                <c:pt idx="23">
                  <c:v>0.29102000000000011</c:v>
                </c:pt>
                <c:pt idx="24">
                  <c:v>0.23180000000000001</c:v>
                </c:pt>
                <c:pt idx="25">
                  <c:v>0.18102500000000007</c:v>
                </c:pt>
                <c:pt idx="26">
                  <c:v>0.1380875</c:v>
                </c:pt>
                <c:pt idx="27">
                  <c:v>0.10630000000000002</c:v>
                </c:pt>
                <c:pt idx="28">
                  <c:v>7.9830000000000026E-2</c:v>
                </c:pt>
                <c:pt idx="29">
                  <c:v>5.8867500000000017E-2</c:v>
                </c:pt>
                <c:pt idx="30">
                  <c:v>4.2860000000000009E-2</c:v>
                </c:pt>
                <c:pt idx="31">
                  <c:v>3.2355000000000002E-2</c:v>
                </c:pt>
                <c:pt idx="32">
                  <c:v>2.2727500000000001E-2</c:v>
                </c:pt>
                <c:pt idx="33">
                  <c:v>1.6914999999999999E-2</c:v>
                </c:pt>
                <c:pt idx="34">
                  <c:v>1.20725E-2</c:v>
                </c:pt>
                <c:pt idx="35">
                  <c:v>8.4000000000000047E-3</c:v>
                </c:pt>
                <c:pt idx="36">
                  <c:v>6.0475000000000017E-3</c:v>
                </c:pt>
                <c:pt idx="37">
                  <c:v>3.8675000000000016E-3</c:v>
                </c:pt>
                <c:pt idx="38">
                  <c:v>2.6950000000000008E-3</c:v>
                </c:pt>
                <c:pt idx="39">
                  <c:v>2.007500000000001E-3</c:v>
                </c:pt>
                <c:pt idx="40">
                  <c:v>1.4049999999999998E-3</c:v>
                </c:pt>
                <c:pt idx="41">
                  <c:v>5.7000000000000019E-4</c:v>
                </c:pt>
                <c:pt idx="42">
                  <c:v>5.2000000000000017E-4</c:v>
                </c:pt>
                <c:pt idx="43">
                  <c:v>3.1000000000000011E-4</c:v>
                </c:pt>
                <c:pt idx="44">
                  <c:v>2.0000000000000009E-4</c:v>
                </c:pt>
                <c:pt idx="45">
                  <c:v>1.2000000000000004E-4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'BCC,1458byte'!$AC$19:$AC$63</c:f>
              <c:numCache>
                <c:formatCode>0.00_ </c:formatCode>
                <c:ptCount val="45"/>
                <c:pt idx="0">
                  <c:v>4</c:v>
                </c:pt>
                <c:pt idx="1">
                  <c:v>4.0999999999999996</c:v>
                </c:pt>
                <c:pt idx="2">
                  <c:v>4.2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4.5999999999999996</c:v>
                </c:pt>
                <c:pt idx="7">
                  <c:v>4.7</c:v>
                </c:pt>
                <c:pt idx="8">
                  <c:v>4.8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  <c:pt idx="12">
                  <c:v>5.2</c:v>
                </c:pt>
                <c:pt idx="13">
                  <c:v>5.3</c:v>
                </c:pt>
                <c:pt idx="14">
                  <c:v>5.4</c:v>
                </c:pt>
                <c:pt idx="15">
                  <c:v>5.4999999999999902</c:v>
                </c:pt>
                <c:pt idx="16">
                  <c:v>5.5999999999999899</c:v>
                </c:pt>
                <c:pt idx="17">
                  <c:v>5.6999999999999895</c:v>
                </c:pt>
                <c:pt idx="18">
                  <c:v>5.7999999999999901</c:v>
                </c:pt>
                <c:pt idx="19">
                  <c:v>5.8999999999999897</c:v>
                </c:pt>
                <c:pt idx="20">
                  <c:v>5.9999999999999902</c:v>
                </c:pt>
                <c:pt idx="21">
                  <c:v>6.0999999999999899</c:v>
                </c:pt>
                <c:pt idx="22">
                  <c:v>6.1999999999999895</c:v>
                </c:pt>
                <c:pt idx="23">
                  <c:v>6.2999999999999901</c:v>
                </c:pt>
                <c:pt idx="24">
                  <c:v>6.3999999999999897</c:v>
                </c:pt>
                <c:pt idx="25">
                  <c:v>6.4999999999999902</c:v>
                </c:pt>
                <c:pt idx="26">
                  <c:v>6.5999999999999899</c:v>
                </c:pt>
                <c:pt idx="27">
                  <c:v>6.6999999999999895</c:v>
                </c:pt>
                <c:pt idx="28">
                  <c:v>6.7999999999999901</c:v>
                </c:pt>
                <c:pt idx="29">
                  <c:v>6.8999999999999897</c:v>
                </c:pt>
                <c:pt idx="30">
                  <c:v>6.9999999999999902</c:v>
                </c:pt>
                <c:pt idx="31">
                  <c:v>7.0999999999999899</c:v>
                </c:pt>
                <c:pt idx="32">
                  <c:v>7.1999999999999895</c:v>
                </c:pt>
                <c:pt idx="33">
                  <c:v>7.2999999999999901</c:v>
                </c:pt>
                <c:pt idx="34">
                  <c:v>7.3999999999999897</c:v>
                </c:pt>
                <c:pt idx="35">
                  <c:v>7.4999999999999902</c:v>
                </c:pt>
                <c:pt idx="36">
                  <c:v>7.5999999999999899</c:v>
                </c:pt>
                <c:pt idx="37">
                  <c:v>7.6999999999999895</c:v>
                </c:pt>
                <c:pt idx="38">
                  <c:v>7.7999999999999901</c:v>
                </c:pt>
                <c:pt idx="39">
                  <c:v>7.8999999999999897</c:v>
                </c:pt>
                <c:pt idx="40">
                  <c:v>7.9999999999999902</c:v>
                </c:pt>
                <c:pt idx="41">
                  <c:v>8.0999999999999943</c:v>
                </c:pt>
                <c:pt idx="42">
                  <c:v>8.199999999999994</c:v>
                </c:pt>
                <c:pt idx="43">
                  <c:v>8.2999999999999794</c:v>
                </c:pt>
                <c:pt idx="44">
                  <c:v>8.3999999999999844</c:v>
                </c:pt>
              </c:numCache>
            </c:numRef>
          </c:xVal>
          <c:yVal>
            <c:numRef>
              <c:f>'BCC,1458byte'!$AN$19:$AN$63</c:f>
              <c:numCache>
                <c:formatCode>0.0000_ </c:formatCode>
                <c:ptCount val="4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0.99996802499999982</c:v>
                </c:pt>
                <c:pt idx="5">
                  <c:v>0.99995397499999972</c:v>
                </c:pt>
                <c:pt idx="6">
                  <c:v>0.99968660000000009</c:v>
                </c:pt>
                <c:pt idx="7">
                  <c:v>0.99897500000000028</c:v>
                </c:pt>
                <c:pt idx="8">
                  <c:v>0.99592749999999997</c:v>
                </c:pt>
                <c:pt idx="9">
                  <c:v>0.98860749999999997</c:v>
                </c:pt>
                <c:pt idx="10">
                  <c:v>0.96340749999999997</c:v>
                </c:pt>
                <c:pt idx="11">
                  <c:v>0.92720249999999971</c:v>
                </c:pt>
                <c:pt idx="12">
                  <c:v>0.87055249999999973</c:v>
                </c:pt>
                <c:pt idx="13">
                  <c:v>0.79731249999999987</c:v>
                </c:pt>
                <c:pt idx="14">
                  <c:v>0.71222500000000022</c:v>
                </c:pt>
                <c:pt idx="15">
                  <c:v>0.6187600000000002</c:v>
                </c:pt>
                <c:pt idx="16">
                  <c:v>0.52530999999999983</c:v>
                </c:pt>
                <c:pt idx="17">
                  <c:v>0.43331500000000012</c:v>
                </c:pt>
                <c:pt idx="18">
                  <c:v>0.34823500000000002</c:v>
                </c:pt>
                <c:pt idx="19">
                  <c:v>0.27749750000000001</c:v>
                </c:pt>
                <c:pt idx="20">
                  <c:v>0.22008</c:v>
                </c:pt>
                <c:pt idx="21">
                  <c:v>0.17056750000000001</c:v>
                </c:pt>
                <c:pt idx="22">
                  <c:v>0.13206499999999999</c:v>
                </c:pt>
                <c:pt idx="23">
                  <c:v>9.9142500000000022E-2</c:v>
                </c:pt>
                <c:pt idx="24">
                  <c:v>7.5912500000000022E-2</c:v>
                </c:pt>
                <c:pt idx="25">
                  <c:v>5.7020000000000015E-2</c:v>
                </c:pt>
                <c:pt idx="26">
                  <c:v>4.2160000000000017E-2</c:v>
                </c:pt>
                <c:pt idx="27">
                  <c:v>3.0437500000000013E-2</c:v>
                </c:pt>
                <c:pt idx="28">
                  <c:v>2.3054999999999992E-2</c:v>
                </c:pt>
                <c:pt idx="29">
                  <c:v>1.6947500000000008E-2</c:v>
                </c:pt>
                <c:pt idx="30">
                  <c:v>1.2125E-2</c:v>
                </c:pt>
                <c:pt idx="31">
                  <c:v>9.5675000000000066E-3</c:v>
                </c:pt>
                <c:pt idx="32">
                  <c:v>6.1525E-3</c:v>
                </c:pt>
                <c:pt idx="33">
                  <c:v>5.0750000000000023E-3</c:v>
                </c:pt>
                <c:pt idx="34">
                  <c:v>3.3150000000000002E-3</c:v>
                </c:pt>
                <c:pt idx="35">
                  <c:v>2.3974999999999999E-3</c:v>
                </c:pt>
                <c:pt idx="36">
                  <c:v>1.7374999999999999E-3</c:v>
                </c:pt>
                <c:pt idx="37">
                  <c:v>1.300000000000001E-3</c:v>
                </c:pt>
                <c:pt idx="38">
                  <c:v>8.2500000000000032E-4</c:v>
                </c:pt>
                <c:pt idx="39">
                  <c:v>6.1000000000000019E-4</c:v>
                </c:pt>
                <c:pt idx="40">
                  <c:v>4.0000000000000018E-4</c:v>
                </c:pt>
                <c:pt idx="41">
                  <c:v>2.9000000000000011E-4</c:v>
                </c:pt>
                <c:pt idx="42">
                  <c:v>1.6000000000000009E-4</c:v>
                </c:pt>
                <c:pt idx="43">
                  <c:v>1.2000000000000004E-4</c:v>
                </c:pt>
                <c:pt idx="44">
                  <c:v>1.0000000000000005E-4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'BCC,1458byte'!$AQ$19:$AQ$70</c:f>
              <c:numCache>
                <c:formatCode>0.00_ </c:formatCode>
                <c:ptCount val="52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  <c:pt idx="26">
                  <c:v>8.5999999999999943</c:v>
                </c:pt>
                <c:pt idx="27">
                  <c:v>8.699999999999994</c:v>
                </c:pt>
                <c:pt idx="28">
                  <c:v>8.7999999999999936</c:v>
                </c:pt>
                <c:pt idx="29">
                  <c:v>8.899999999999995</c:v>
                </c:pt>
                <c:pt idx="30">
                  <c:v>8.9999999999999947</c:v>
                </c:pt>
                <c:pt idx="31">
                  <c:v>9.0999999999999943</c:v>
                </c:pt>
                <c:pt idx="32">
                  <c:v>9.199999999999994</c:v>
                </c:pt>
                <c:pt idx="33">
                  <c:v>9.2999999999999936</c:v>
                </c:pt>
                <c:pt idx="34">
                  <c:v>9.399999999999995</c:v>
                </c:pt>
                <c:pt idx="35">
                  <c:v>9.4999999999999947</c:v>
                </c:pt>
                <c:pt idx="36">
                  <c:v>9.5999999999999943</c:v>
                </c:pt>
                <c:pt idx="37">
                  <c:v>9.699999999999994</c:v>
                </c:pt>
                <c:pt idx="38">
                  <c:v>9.7999999999999936</c:v>
                </c:pt>
                <c:pt idx="39">
                  <c:v>9.899999999999995</c:v>
                </c:pt>
                <c:pt idx="40">
                  <c:v>9.9999999999999947</c:v>
                </c:pt>
                <c:pt idx="41">
                  <c:v>10.1</c:v>
                </c:pt>
                <c:pt idx="42">
                  <c:v>10.200000000000001</c:v>
                </c:pt>
                <c:pt idx="43">
                  <c:v>10.3</c:v>
                </c:pt>
                <c:pt idx="44">
                  <c:v>10.4</c:v>
                </c:pt>
                <c:pt idx="45">
                  <c:v>10.5</c:v>
                </c:pt>
                <c:pt idx="46">
                  <c:v>10.6</c:v>
                </c:pt>
                <c:pt idx="47">
                  <c:v>10.7</c:v>
                </c:pt>
                <c:pt idx="48">
                  <c:v>10.8</c:v>
                </c:pt>
                <c:pt idx="49">
                  <c:v>10.9</c:v>
                </c:pt>
                <c:pt idx="50">
                  <c:v>11</c:v>
                </c:pt>
                <c:pt idx="51">
                  <c:v>11.1</c:v>
                </c:pt>
              </c:numCache>
            </c:numRef>
          </c:xVal>
          <c:yVal>
            <c:numRef>
              <c:f>'BCC,1458byte'!$BB$19:$BB$70</c:f>
              <c:numCache>
                <c:formatCode>0.0000_ 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0.99998666666666658</c:v>
                </c:pt>
                <c:pt idx="10">
                  <c:v>0.99996749999999979</c:v>
                </c:pt>
                <c:pt idx="11">
                  <c:v>0.99987749999999997</c:v>
                </c:pt>
                <c:pt idx="12">
                  <c:v>0.99953500000000006</c:v>
                </c:pt>
                <c:pt idx="13">
                  <c:v>0.99787749999999997</c:v>
                </c:pt>
                <c:pt idx="14">
                  <c:v>0.99551999999999963</c:v>
                </c:pt>
                <c:pt idx="15">
                  <c:v>0.98577499999999996</c:v>
                </c:pt>
                <c:pt idx="16">
                  <c:v>0.97180499999999992</c:v>
                </c:pt>
                <c:pt idx="17">
                  <c:v>0.94735249999999971</c:v>
                </c:pt>
                <c:pt idx="18">
                  <c:v>0.91448749999999979</c:v>
                </c:pt>
                <c:pt idx="19">
                  <c:v>0.86465000000000025</c:v>
                </c:pt>
                <c:pt idx="20">
                  <c:v>0.80859749999999997</c:v>
                </c:pt>
                <c:pt idx="21">
                  <c:v>0.74270750000000019</c:v>
                </c:pt>
                <c:pt idx="22">
                  <c:v>0.6699550000000003</c:v>
                </c:pt>
                <c:pt idx="23">
                  <c:v>0.59550999999999976</c:v>
                </c:pt>
                <c:pt idx="24">
                  <c:v>0.51263500000000028</c:v>
                </c:pt>
                <c:pt idx="25">
                  <c:v>0.44678000000000001</c:v>
                </c:pt>
                <c:pt idx="26">
                  <c:v>0.38158500000000012</c:v>
                </c:pt>
                <c:pt idx="27">
                  <c:v>0.31839000000000012</c:v>
                </c:pt>
                <c:pt idx="28">
                  <c:v>0.26498750000000015</c:v>
                </c:pt>
                <c:pt idx="29">
                  <c:v>0.2202675</c:v>
                </c:pt>
                <c:pt idx="30">
                  <c:v>0.17580750000000001</c:v>
                </c:pt>
                <c:pt idx="31">
                  <c:v>0.14679000000000006</c:v>
                </c:pt>
                <c:pt idx="32">
                  <c:v>0.11628749999999996</c:v>
                </c:pt>
                <c:pt idx="33">
                  <c:v>9.25425E-2</c:v>
                </c:pt>
                <c:pt idx="34">
                  <c:v>7.5807500000000014E-2</c:v>
                </c:pt>
                <c:pt idx="35">
                  <c:v>5.7315000000000026E-2</c:v>
                </c:pt>
                <c:pt idx="36">
                  <c:v>4.6942499999999998E-2</c:v>
                </c:pt>
                <c:pt idx="37">
                  <c:v>3.4582499999999988E-2</c:v>
                </c:pt>
                <c:pt idx="38">
                  <c:v>2.79125E-2</c:v>
                </c:pt>
                <c:pt idx="39">
                  <c:v>2.0792499999999988E-2</c:v>
                </c:pt>
                <c:pt idx="40">
                  <c:v>1.6360000000000006E-2</c:v>
                </c:pt>
                <c:pt idx="41">
                  <c:v>1.296666666666667E-2</c:v>
                </c:pt>
                <c:pt idx="42">
                  <c:v>9.6966666666666746E-3</c:v>
                </c:pt>
                <c:pt idx="43">
                  <c:v>7.2100000000000029E-3</c:v>
                </c:pt>
                <c:pt idx="44">
                  <c:v>5.5000000000000014E-3</c:v>
                </c:pt>
                <c:pt idx="45">
                  <c:v>3.9033333333333355E-3</c:v>
                </c:pt>
                <c:pt idx="46">
                  <c:v>2.0900000000000007E-3</c:v>
                </c:pt>
                <c:pt idx="47">
                  <c:v>1.6700000000000009E-3</c:v>
                </c:pt>
                <c:pt idx="48">
                  <c:v>1.0700000000000004E-3</c:v>
                </c:pt>
                <c:pt idx="49">
                  <c:v>7.5000000000000023E-4</c:v>
                </c:pt>
                <c:pt idx="50">
                  <c:v>4.7000000000000031E-4</c:v>
                </c:pt>
                <c:pt idx="51">
                  <c:v>3.0000000000000014E-4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'BCC,1458byte'!$BE$19:$BE$66</c:f>
              <c:numCache>
                <c:formatCode>0.00_ </c:formatCode>
                <c:ptCount val="48"/>
                <c:pt idx="0">
                  <c:v>10</c:v>
                </c:pt>
                <c:pt idx="1">
                  <c:v>10.1</c:v>
                </c:pt>
                <c:pt idx="2">
                  <c:v>10.200000000000001</c:v>
                </c:pt>
                <c:pt idx="3">
                  <c:v>10.3</c:v>
                </c:pt>
                <c:pt idx="4">
                  <c:v>10.4</c:v>
                </c:pt>
                <c:pt idx="5">
                  <c:v>10.5</c:v>
                </c:pt>
                <c:pt idx="6">
                  <c:v>10.6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11</c:v>
                </c:pt>
                <c:pt idx="11">
                  <c:v>11.1</c:v>
                </c:pt>
                <c:pt idx="12">
                  <c:v>11.2</c:v>
                </c:pt>
                <c:pt idx="13">
                  <c:v>11.3</c:v>
                </c:pt>
                <c:pt idx="14">
                  <c:v>11.4</c:v>
                </c:pt>
                <c:pt idx="15">
                  <c:v>11.5</c:v>
                </c:pt>
                <c:pt idx="16">
                  <c:v>11.6</c:v>
                </c:pt>
                <c:pt idx="17">
                  <c:v>11.7</c:v>
                </c:pt>
                <c:pt idx="18">
                  <c:v>11.8</c:v>
                </c:pt>
                <c:pt idx="19">
                  <c:v>11.9</c:v>
                </c:pt>
                <c:pt idx="20">
                  <c:v>12</c:v>
                </c:pt>
                <c:pt idx="21">
                  <c:v>12.1</c:v>
                </c:pt>
                <c:pt idx="22">
                  <c:v>12.2</c:v>
                </c:pt>
                <c:pt idx="23">
                  <c:v>12.3</c:v>
                </c:pt>
                <c:pt idx="24">
                  <c:v>12.4</c:v>
                </c:pt>
                <c:pt idx="25">
                  <c:v>12.5</c:v>
                </c:pt>
                <c:pt idx="26">
                  <c:v>12.6</c:v>
                </c:pt>
                <c:pt idx="27">
                  <c:v>12.7</c:v>
                </c:pt>
                <c:pt idx="28">
                  <c:v>12.8</c:v>
                </c:pt>
                <c:pt idx="29">
                  <c:v>12.9</c:v>
                </c:pt>
                <c:pt idx="30">
                  <c:v>13</c:v>
                </c:pt>
                <c:pt idx="31">
                  <c:v>13.1</c:v>
                </c:pt>
                <c:pt idx="32">
                  <c:v>13.2</c:v>
                </c:pt>
                <c:pt idx="33">
                  <c:v>13.3</c:v>
                </c:pt>
                <c:pt idx="34">
                  <c:v>13.4</c:v>
                </c:pt>
                <c:pt idx="35">
                  <c:v>13.5</c:v>
                </c:pt>
                <c:pt idx="36">
                  <c:v>13.6</c:v>
                </c:pt>
                <c:pt idx="37">
                  <c:v>13.7</c:v>
                </c:pt>
                <c:pt idx="38">
                  <c:v>13.8</c:v>
                </c:pt>
                <c:pt idx="39">
                  <c:v>13.9</c:v>
                </c:pt>
                <c:pt idx="40">
                  <c:v>14</c:v>
                </c:pt>
                <c:pt idx="41">
                  <c:v>14.1</c:v>
                </c:pt>
                <c:pt idx="42">
                  <c:v>14.2</c:v>
                </c:pt>
                <c:pt idx="43">
                  <c:v>14.3</c:v>
                </c:pt>
                <c:pt idx="44">
                  <c:v>14.4</c:v>
                </c:pt>
                <c:pt idx="45">
                  <c:v>14.5</c:v>
                </c:pt>
                <c:pt idx="46">
                  <c:v>14.6</c:v>
                </c:pt>
                <c:pt idx="47">
                  <c:v>14.7</c:v>
                </c:pt>
              </c:numCache>
            </c:numRef>
          </c:xVal>
          <c:yVal>
            <c:numRef>
              <c:f>'BCC,1458byte'!$BP$19:$BP$66</c:f>
              <c:numCache>
                <c:formatCode>0.0000_ </c:formatCode>
                <c:ptCount val="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0.99993365000000001</c:v>
                </c:pt>
                <c:pt idx="6">
                  <c:v>0.99973265</c:v>
                </c:pt>
                <c:pt idx="7">
                  <c:v>0.99876000000000009</c:v>
                </c:pt>
                <c:pt idx="8">
                  <c:v>0.99629500000000004</c:v>
                </c:pt>
                <c:pt idx="9">
                  <c:v>0.99075999999999997</c:v>
                </c:pt>
                <c:pt idx="10">
                  <c:v>0.97901000000000005</c:v>
                </c:pt>
                <c:pt idx="11">
                  <c:v>0.95699499999999993</c:v>
                </c:pt>
                <c:pt idx="12">
                  <c:v>0.92177750000000003</c:v>
                </c:pt>
                <c:pt idx="13">
                  <c:v>0.87116499999999997</c:v>
                </c:pt>
                <c:pt idx="14">
                  <c:v>0.81232499999999996</c:v>
                </c:pt>
                <c:pt idx="15">
                  <c:v>0.7397275000000002</c:v>
                </c:pt>
                <c:pt idx="16">
                  <c:v>0.66451499999999997</c:v>
                </c:pt>
                <c:pt idx="17">
                  <c:v>0.58380999999999983</c:v>
                </c:pt>
                <c:pt idx="18">
                  <c:v>0.50015249999999978</c:v>
                </c:pt>
                <c:pt idx="19">
                  <c:v>0.42183750000000009</c:v>
                </c:pt>
                <c:pt idx="20">
                  <c:v>0.35508500000000015</c:v>
                </c:pt>
                <c:pt idx="21">
                  <c:v>0.2890525000000001</c:v>
                </c:pt>
                <c:pt idx="22">
                  <c:v>0.2365025</c:v>
                </c:pt>
                <c:pt idx="23">
                  <c:v>0.1922825</c:v>
                </c:pt>
                <c:pt idx="24">
                  <c:v>0.15480750000000001</c:v>
                </c:pt>
                <c:pt idx="25">
                  <c:v>0.12293999999999998</c:v>
                </c:pt>
                <c:pt idx="26">
                  <c:v>9.844E-2</c:v>
                </c:pt>
                <c:pt idx="27">
                  <c:v>7.703500000000002E-2</c:v>
                </c:pt>
                <c:pt idx="28">
                  <c:v>5.9727500000000017E-2</c:v>
                </c:pt>
                <c:pt idx="29">
                  <c:v>4.7274999999999998E-2</c:v>
                </c:pt>
                <c:pt idx="30">
                  <c:v>3.5667499999999998E-2</c:v>
                </c:pt>
                <c:pt idx="31">
                  <c:v>2.8020000000000003E-2</c:v>
                </c:pt>
                <c:pt idx="32">
                  <c:v>2.1240000000000002E-2</c:v>
                </c:pt>
                <c:pt idx="33">
                  <c:v>1.6210000000000009E-2</c:v>
                </c:pt>
                <c:pt idx="34">
                  <c:v>1.2180000000000003E-2</c:v>
                </c:pt>
                <c:pt idx="35">
                  <c:v>9.1175000000000006E-3</c:v>
                </c:pt>
                <c:pt idx="36">
                  <c:v>6.8500000000000019E-3</c:v>
                </c:pt>
                <c:pt idx="37">
                  <c:v>4.8974999999999999E-3</c:v>
                </c:pt>
                <c:pt idx="38">
                  <c:v>3.9899999999999996E-3</c:v>
                </c:pt>
                <c:pt idx="39">
                  <c:v>2.8149999999999998E-3</c:v>
                </c:pt>
                <c:pt idx="40">
                  <c:v>1.8300000000000005E-3</c:v>
                </c:pt>
                <c:pt idx="41">
                  <c:v>1.4550000000000001E-3</c:v>
                </c:pt>
                <c:pt idx="42">
                  <c:v>1.1975000000000004E-3</c:v>
                </c:pt>
                <c:pt idx="43">
                  <c:v>7.1000000000000024E-4</c:v>
                </c:pt>
                <c:pt idx="44">
                  <c:v>3.4000000000000013E-4</c:v>
                </c:pt>
                <c:pt idx="45">
                  <c:v>2.3000000000000009E-4</c:v>
                </c:pt>
                <c:pt idx="46">
                  <c:v>1.9000000000000012E-4</c:v>
                </c:pt>
                <c:pt idx="47">
                  <c:v>1.6000000000000009E-4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'BCC,1458byte'!$BS$19:$BS$81</c:f>
              <c:numCache>
                <c:formatCode>0.00_ </c:formatCode>
                <c:ptCount val="63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  <c:pt idx="29">
                  <c:v>15.9</c:v>
                </c:pt>
                <c:pt idx="30">
                  <c:v>16</c:v>
                </c:pt>
                <c:pt idx="31">
                  <c:v>16.100000000000001</c:v>
                </c:pt>
                <c:pt idx="32">
                  <c:v>16.2</c:v>
                </c:pt>
                <c:pt idx="33">
                  <c:v>16.3</c:v>
                </c:pt>
                <c:pt idx="34">
                  <c:v>16.399999999999999</c:v>
                </c:pt>
                <c:pt idx="35">
                  <c:v>16.5</c:v>
                </c:pt>
                <c:pt idx="36">
                  <c:v>16.600000000000001</c:v>
                </c:pt>
                <c:pt idx="37">
                  <c:v>16.7</c:v>
                </c:pt>
                <c:pt idx="38">
                  <c:v>16.8</c:v>
                </c:pt>
                <c:pt idx="39">
                  <c:v>16.899999999999999</c:v>
                </c:pt>
                <c:pt idx="40">
                  <c:v>17</c:v>
                </c:pt>
                <c:pt idx="41">
                  <c:v>17.100000000000001</c:v>
                </c:pt>
                <c:pt idx="42">
                  <c:v>17.2</c:v>
                </c:pt>
                <c:pt idx="43">
                  <c:v>17.3</c:v>
                </c:pt>
                <c:pt idx="44">
                  <c:v>17.399999999999999</c:v>
                </c:pt>
                <c:pt idx="45">
                  <c:v>17.5</c:v>
                </c:pt>
                <c:pt idx="46">
                  <c:v>17.600000000000001</c:v>
                </c:pt>
                <c:pt idx="47">
                  <c:v>17.7</c:v>
                </c:pt>
                <c:pt idx="48">
                  <c:v>17.8</c:v>
                </c:pt>
                <c:pt idx="49">
                  <c:v>17.899999999999999</c:v>
                </c:pt>
                <c:pt idx="50">
                  <c:v>18</c:v>
                </c:pt>
                <c:pt idx="51">
                  <c:v>18.100000000000001</c:v>
                </c:pt>
                <c:pt idx="52">
                  <c:v>18.2</c:v>
                </c:pt>
                <c:pt idx="53">
                  <c:v>18.3</c:v>
                </c:pt>
                <c:pt idx="54">
                  <c:v>18.399999999999999</c:v>
                </c:pt>
                <c:pt idx="55">
                  <c:v>18.5</c:v>
                </c:pt>
                <c:pt idx="56">
                  <c:v>18.600000000000001</c:v>
                </c:pt>
                <c:pt idx="57">
                  <c:v>18.7</c:v>
                </c:pt>
                <c:pt idx="58">
                  <c:v>18.8</c:v>
                </c:pt>
                <c:pt idx="59">
                  <c:v>18.899999999999999</c:v>
                </c:pt>
                <c:pt idx="60">
                  <c:v>19</c:v>
                </c:pt>
                <c:pt idx="61">
                  <c:v>19.100000000000001</c:v>
                </c:pt>
                <c:pt idx="62">
                  <c:v>19.2</c:v>
                </c:pt>
              </c:numCache>
            </c:numRef>
          </c:xVal>
          <c:yVal>
            <c:numRef>
              <c:f>'BCC,1458byte'!$CD$19:$CD$80</c:f>
              <c:numCache>
                <c:formatCode>0.0000_ </c:formatCode>
                <c:ptCount val="6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0.99999666666666653</c:v>
                </c:pt>
                <c:pt idx="11">
                  <c:v>0.99999666666666653</c:v>
                </c:pt>
                <c:pt idx="12">
                  <c:v>0.99997666666666651</c:v>
                </c:pt>
                <c:pt idx="13">
                  <c:v>0.9999066666666665</c:v>
                </c:pt>
                <c:pt idx="14">
                  <c:v>0.99954666666666658</c:v>
                </c:pt>
                <c:pt idx="15">
                  <c:v>0.9987775000000001</c:v>
                </c:pt>
                <c:pt idx="16">
                  <c:v>0.99675500000000028</c:v>
                </c:pt>
                <c:pt idx="17">
                  <c:v>0.99234500000000003</c:v>
                </c:pt>
                <c:pt idx="18">
                  <c:v>0.98393249999999977</c:v>
                </c:pt>
                <c:pt idx="19">
                  <c:v>0.96870750000000005</c:v>
                </c:pt>
                <c:pt idx="20">
                  <c:v>0.94659250000000006</c:v>
                </c:pt>
                <c:pt idx="21">
                  <c:v>0.91727499999999973</c:v>
                </c:pt>
                <c:pt idx="22">
                  <c:v>0.87755250000000007</c:v>
                </c:pt>
                <c:pt idx="23">
                  <c:v>0.82782500000000026</c:v>
                </c:pt>
                <c:pt idx="24">
                  <c:v>0.77196750000000003</c:v>
                </c:pt>
                <c:pt idx="25">
                  <c:v>0.70944750000000001</c:v>
                </c:pt>
                <c:pt idx="26">
                  <c:v>0.64072250000000031</c:v>
                </c:pt>
                <c:pt idx="27">
                  <c:v>0.57426249999999979</c:v>
                </c:pt>
                <c:pt idx="28">
                  <c:v>0.508185</c:v>
                </c:pt>
                <c:pt idx="29">
                  <c:v>0.44084000000000001</c:v>
                </c:pt>
                <c:pt idx="30">
                  <c:v>0.38133750000000011</c:v>
                </c:pt>
                <c:pt idx="31">
                  <c:v>0.3252925000000001</c:v>
                </c:pt>
                <c:pt idx="32">
                  <c:v>0.28337500000000021</c:v>
                </c:pt>
                <c:pt idx="33">
                  <c:v>0.23870750000000004</c:v>
                </c:pt>
                <c:pt idx="34">
                  <c:v>0.19501499999999999</c:v>
                </c:pt>
                <c:pt idx="35">
                  <c:v>0.16367999999999994</c:v>
                </c:pt>
                <c:pt idx="36">
                  <c:v>0.14024500000000006</c:v>
                </c:pt>
                <c:pt idx="37">
                  <c:v>0.11787999999999996</c:v>
                </c:pt>
                <c:pt idx="38">
                  <c:v>9.4302500000000025E-2</c:v>
                </c:pt>
                <c:pt idx="39">
                  <c:v>7.7637500000000012E-2</c:v>
                </c:pt>
                <c:pt idx="40">
                  <c:v>6.1742500000000013E-2</c:v>
                </c:pt>
                <c:pt idx="41">
                  <c:v>4.8312500000000029E-2</c:v>
                </c:pt>
                <c:pt idx="42">
                  <c:v>4.0032500000000019E-2</c:v>
                </c:pt>
                <c:pt idx="43">
                  <c:v>3.2702499999999995E-2</c:v>
                </c:pt>
                <c:pt idx="44">
                  <c:v>2.6070000000000013E-2</c:v>
                </c:pt>
                <c:pt idx="45">
                  <c:v>2.1485000000000011E-2</c:v>
                </c:pt>
                <c:pt idx="46">
                  <c:v>1.4516666666666666E-2</c:v>
                </c:pt>
                <c:pt idx="47">
                  <c:v>1.1335000000000001E-2</c:v>
                </c:pt>
                <c:pt idx="48">
                  <c:v>8.7950000000000007E-3</c:v>
                </c:pt>
                <c:pt idx="49">
                  <c:v>7.2050000000000022E-3</c:v>
                </c:pt>
                <c:pt idx="50">
                  <c:v>5.7350000000000031E-3</c:v>
                </c:pt>
                <c:pt idx="51">
                  <c:v>4.4700000000000035E-3</c:v>
                </c:pt>
                <c:pt idx="52">
                  <c:v>3.7400000000000016E-3</c:v>
                </c:pt>
                <c:pt idx="53">
                  <c:v>2.4300000000000007E-3</c:v>
                </c:pt>
                <c:pt idx="54">
                  <c:v>1.965000000000001E-3</c:v>
                </c:pt>
                <c:pt idx="55">
                  <c:v>1.7000000000000006E-3</c:v>
                </c:pt>
                <c:pt idx="56">
                  <c:v>1.4350000000000001E-3</c:v>
                </c:pt>
                <c:pt idx="57">
                  <c:v>1.0399999999999995E-3</c:v>
                </c:pt>
                <c:pt idx="58">
                  <c:v>7.9000000000000034E-4</c:v>
                </c:pt>
                <c:pt idx="59">
                  <c:v>6.2000000000000022E-4</c:v>
                </c:pt>
                <c:pt idx="60">
                  <c:v>4.0500000000000014E-4</c:v>
                </c:pt>
                <c:pt idx="61">
                  <c:v>2.6000000000000009E-4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'BCC,1458byte'!$CG$19:$CG$75</c:f>
              <c:numCache>
                <c:formatCode>0.00_ </c:formatCode>
                <c:ptCount val="57"/>
                <c:pt idx="0">
                  <c:v>15</c:v>
                </c:pt>
                <c:pt idx="1">
                  <c:v>15.1</c:v>
                </c:pt>
                <c:pt idx="2">
                  <c:v>15.2</c:v>
                </c:pt>
                <c:pt idx="3">
                  <c:v>15.3</c:v>
                </c:pt>
                <c:pt idx="4">
                  <c:v>15.4</c:v>
                </c:pt>
                <c:pt idx="5">
                  <c:v>15.5</c:v>
                </c:pt>
                <c:pt idx="6">
                  <c:v>15.6</c:v>
                </c:pt>
                <c:pt idx="7">
                  <c:v>15.7</c:v>
                </c:pt>
                <c:pt idx="8">
                  <c:v>15.8</c:v>
                </c:pt>
                <c:pt idx="9">
                  <c:v>15.9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16.2</c:v>
                </c:pt>
                <c:pt idx="13">
                  <c:v>16.3</c:v>
                </c:pt>
                <c:pt idx="14">
                  <c:v>16.399999999999999</c:v>
                </c:pt>
                <c:pt idx="15">
                  <c:v>16.5</c:v>
                </c:pt>
                <c:pt idx="16">
                  <c:v>16.600000000000001</c:v>
                </c:pt>
                <c:pt idx="17">
                  <c:v>16.7</c:v>
                </c:pt>
                <c:pt idx="18">
                  <c:v>16.8</c:v>
                </c:pt>
                <c:pt idx="19">
                  <c:v>16.899999999999999</c:v>
                </c:pt>
                <c:pt idx="20">
                  <c:v>17</c:v>
                </c:pt>
                <c:pt idx="21">
                  <c:v>17.100000000000001</c:v>
                </c:pt>
                <c:pt idx="22">
                  <c:v>17.2</c:v>
                </c:pt>
                <c:pt idx="23">
                  <c:v>17.3</c:v>
                </c:pt>
                <c:pt idx="24">
                  <c:v>17.399999999999999</c:v>
                </c:pt>
                <c:pt idx="25">
                  <c:v>17.5</c:v>
                </c:pt>
                <c:pt idx="26">
                  <c:v>17.600000000000001</c:v>
                </c:pt>
                <c:pt idx="27">
                  <c:v>17.7</c:v>
                </c:pt>
                <c:pt idx="28">
                  <c:v>17.8</c:v>
                </c:pt>
                <c:pt idx="29">
                  <c:v>17.899999999999999</c:v>
                </c:pt>
                <c:pt idx="30">
                  <c:v>18</c:v>
                </c:pt>
                <c:pt idx="31">
                  <c:v>18.100000000000001</c:v>
                </c:pt>
                <c:pt idx="32">
                  <c:v>18.2</c:v>
                </c:pt>
                <c:pt idx="33">
                  <c:v>18.3</c:v>
                </c:pt>
                <c:pt idx="34">
                  <c:v>18.399999999999999</c:v>
                </c:pt>
                <c:pt idx="35">
                  <c:v>18.5</c:v>
                </c:pt>
                <c:pt idx="36">
                  <c:v>18.600000000000001</c:v>
                </c:pt>
                <c:pt idx="37">
                  <c:v>18.7</c:v>
                </c:pt>
                <c:pt idx="38">
                  <c:v>18.8</c:v>
                </c:pt>
                <c:pt idx="39">
                  <c:v>18.899999999999999</c:v>
                </c:pt>
                <c:pt idx="40">
                  <c:v>19</c:v>
                </c:pt>
                <c:pt idx="41">
                  <c:v>19.100000000000001</c:v>
                </c:pt>
                <c:pt idx="42">
                  <c:v>19.2</c:v>
                </c:pt>
                <c:pt idx="43">
                  <c:v>19.3</c:v>
                </c:pt>
                <c:pt idx="44">
                  <c:v>19.399999999999999</c:v>
                </c:pt>
                <c:pt idx="45">
                  <c:v>19.5</c:v>
                </c:pt>
                <c:pt idx="46">
                  <c:v>19.600000000000001</c:v>
                </c:pt>
                <c:pt idx="47">
                  <c:v>19.7</c:v>
                </c:pt>
                <c:pt idx="48">
                  <c:v>19.8</c:v>
                </c:pt>
                <c:pt idx="49">
                  <c:v>19.899999999999999</c:v>
                </c:pt>
                <c:pt idx="50">
                  <c:v>20</c:v>
                </c:pt>
                <c:pt idx="51">
                  <c:v>20.100000000000001</c:v>
                </c:pt>
                <c:pt idx="52">
                  <c:v>20.2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</c:numCache>
            </c:numRef>
          </c:xVal>
          <c:yVal>
            <c:numRef>
              <c:f>'BCC,1458byte'!$CR$19:$CR$75</c:f>
              <c:numCache>
                <c:formatCode>0.0000_ 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0.99999749999999998</c:v>
                </c:pt>
                <c:pt idx="7">
                  <c:v>0.99997524999999998</c:v>
                </c:pt>
                <c:pt idx="8">
                  <c:v>0.99989360000000005</c:v>
                </c:pt>
                <c:pt idx="9">
                  <c:v>0.99946999999999975</c:v>
                </c:pt>
                <c:pt idx="10">
                  <c:v>0.99807000000000001</c:v>
                </c:pt>
                <c:pt idx="11">
                  <c:v>0.99470249999999971</c:v>
                </c:pt>
                <c:pt idx="12">
                  <c:v>0.98756249999999968</c:v>
                </c:pt>
                <c:pt idx="13">
                  <c:v>0.97646500000000003</c:v>
                </c:pt>
                <c:pt idx="14">
                  <c:v>0.95755749999999973</c:v>
                </c:pt>
                <c:pt idx="15">
                  <c:v>0.92782999999999993</c:v>
                </c:pt>
                <c:pt idx="16">
                  <c:v>0.88855499999999976</c:v>
                </c:pt>
                <c:pt idx="17">
                  <c:v>0.83822499999999989</c:v>
                </c:pt>
                <c:pt idx="18">
                  <c:v>0.78080749999999999</c:v>
                </c:pt>
                <c:pt idx="19">
                  <c:v>0.7174824999999998</c:v>
                </c:pt>
                <c:pt idx="20">
                  <c:v>0.64768250000000005</c:v>
                </c:pt>
                <c:pt idx="21">
                  <c:v>0.57991500000000029</c:v>
                </c:pt>
                <c:pt idx="22">
                  <c:v>0.51412999999999998</c:v>
                </c:pt>
                <c:pt idx="23">
                  <c:v>0.44528999999999996</c:v>
                </c:pt>
                <c:pt idx="24">
                  <c:v>0.38590750000000013</c:v>
                </c:pt>
                <c:pt idx="25">
                  <c:v>0.33337750000000027</c:v>
                </c:pt>
                <c:pt idx="26">
                  <c:v>0.28128000000000009</c:v>
                </c:pt>
                <c:pt idx="27">
                  <c:v>0.23530000000000001</c:v>
                </c:pt>
                <c:pt idx="28">
                  <c:v>0.19928750000000001</c:v>
                </c:pt>
                <c:pt idx="29">
                  <c:v>0.16516500000000001</c:v>
                </c:pt>
                <c:pt idx="30">
                  <c:v>0.1352525</c:v>
                </c:pt>
                <c:pt idx="31">
                  <c:v>0.11455000000000001</c:v>
                </c:pt>
                <c:pt idx="32">
                  <c:v>9.0675000000000047E-2</c:v>
                </c:pt>
                <c:pt idx="33">
                  <c:v>7.3622500000000007E-2</c:v>
                </c:pt>
                <c:pt idx="34">
                  <c:v>5.9600000000000014E-2</c:v>
                </c:pt>
                <c:pt idx="35">
                  <c:v>4.6967500000000002E-2</c:v>
                </c:pt>
                <c:pt idx="36">
                  <c:v>3.7542499999999999E-2</c:v>
                </c:pt>
                <c:pt idx="37">
                  <c:v>3.0162499999999995E-2</c:v>
                </c:pt>
                <c:pt idx="38">
                  <c:v>2.3772499999999992E-2</c:v>
                </c:pt>
                <c:pt idx="39">
                  <c:v>1.8400000000000007E-2</c:v>
                </c:pt>
                <c:pt idx="40">
                  <c:v>1.451E-2</c:v>
                </c:pt>
                <c:pt idx="41">
                  <c:v>1.1852500000000002E-2</c:v>
                </c:pt>
                <c:pt idx="42">
                  <c:v>8.5000000000000006E-3</c:v>
                </c:pt>
                <c:pt idx="43">
                  <c:v>7.2225000000000015E-3</c:v>
                </c:pt>
                <c:pt idx="44">
                  <c:v>5.6649999999999982E-3</c:v>
                </c:pt>
                <c:pt idx="45">
                  <c:v>4.1999999999999997E-3</c:v>
                </c:pt>
                <c:pt idx="46">
                  <c:v>3.0650000000000009E-3</c:v>
                </c:pt>
                <c:pt idx="47">
                  <c:v>2.2450000000000009E-3</c:v>
                </c:pt>
                <c:pt idx="48">
                  <c:v>1.8700000000000008E-3</c:v>
                </c:pt>
                <c:pt idx="49">
                  <c:v>1.2850000000000001E-3</c:v>
                </c:pt>
                <c:pt idx="50">
                  <c:v>7.2000000000000026E-4</c:v>
                </c:pt>
                <c:pt idx="51">
                  <c:v>5.0000000000000023E-4</c:v>
                </c:pt>
                <c:pt idx="52">
                  <c:v>5.300000000000002E-4</c:v>
                </c:pt>
                <c:pt idx="53">
                  <c:v>3.8000000000000013E-4</c:v>
                </c:pt>
                <c:pt idx="54">
                  <c:v>2.1000000000000009E-4</c:v>
                </c:pt>
                <c:pt idx="55">
                  <c:v>1.6000000000000009E-4</c:v>
                </c:pt>
                <c:pt idx="56">
                  <c:v>1.2000000000000004E-4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'BCC,1458byte'!$CU$19:$CU$76</c:f>
              <c:numCache>
                <c:formatCode>0.00_ </c:formatCode>
                <c:ptCount val="58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  <c:pt idx="31">
                  <c:v>19.100000000000001</c:v>
                </c:pt>
                <c:pt idx="32">
                  <c:v>19.2</c:v>
                </c:pt>
                <c:pt idx="33">
                  <c:v>19.3000000000001</c:v>
                </c:pt>
                <c:pt idx="34">
                  <c:v>19.399999999999999</c:v>
                </c:pt>
                <c:pt idx="35">
                  <c:v>19.5</c:v>
                </c:pt>
                <c:pt idx="36">
                  <c:v>19.600000000000101</c:v>
                </c:pt>
                <c:pt idx="37">
                  <c:v>19.7</c:v>
                </c:pt>
                <c:pt idx="38">
                  <c:v>19.8000000000001</c:v>
                </c:pt>
                <c:pt idx="39">
                  <c:v>19.900000000000102</c:v>
                </c:pt>
                <c:pt idx="40">
                  <c:v>20.000000000000099</c:v>
                </c:pt>
                <c:pt idx="41">
                  <c:v>20.100000000000101</c:v>
                </c:pt>
                <c:pt idx="42">
                  <c:v>20.200000000000099</c:v>
                </c:pt>
                <c:pt idx="43">
                  <c:v>20.3000000000001</c:v>
                </c:pt>
                <c:pt idx="44">
                  <c:v>20.400000000000102</c:v>
                </c:pt>
                <c:pt idx="45">
                  <c:v>20.500000000000099</c:v>
                </c:pt>
                <c:pt idx="46">
                  <c:v>20.600000000000101</c:v>
                </c:pt>
                <c:pt idx="47">
                  <c:v>20.700000000000099</c:v>
                </c:pt>
                <c:pt idx="48">
                  <c:v>20.8000000000001</c:v>
                </c:pt>
                <c:pt idx="49">
                  <c:v>20.900000000000102</c:v>
                </c:pt>
                <c:pt idx="50">
                  <c:v>21.000000000000099</c:v>
                </c:pt>
                <c:pt idx="51">
                  <c:v>21.100000000000101</c:v>
                </c:pt>
                <c:pt idx="52">
                  <c:v>21.200000000000099</c:v>
                </c:pt>
                <c:pt idx="53">
                  <c:v>21.3000000000001</c:v>
                </c:pt>
                <c:pt idx="54">
                  <c:v>21.400000000000102</c:v>
                </c:pt>
                <c:pt idx="55">
                  <c:v>21.500000000000099</c:v>
                </c:pt>
                <c:pt idx="56">
                  <c:v>21.600000000000101</c:v>
                </c:pt>
                <c:pt idx="57">
                  <c:v>21.700000000000099</c:v>
                </c:pt>
              </c:numCache>
            </c:numRef>
          </c:xVal>
          <c:yVal>
            <c:numRef>
              <c:f>'BCC,1458byte'!$DF$19:$DF$76</c:f>
              <c:numCache>
                <c:formatCode>0.0000_ 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0.99999499999999997</c:v>
                </c:pt>
                <c:pt idx="12">
                  <c:v>0.99997139999999973</c:v>
                </c:pt>
                <c:pt idx="13">
                  <c:v>0.99972477500000001</c:v>
                </c:pt>
                <c:pt idx="14">
                  <c:v>0.99915527500000012</c:v>
                </c:pt>
                <c:pt idx="15">
                  <c:v>0.99706499999999976</c:v>
                </c:pt>
                <c:pt idx="16">
                  <c:v>0.99241499999999971</c:v>
                </c:pt>
                <c:pt idx="17">
                  <c:v>0.98220749999999979</c:v>
                </c:pt>
                <c:pt idx="18">
                  <c:v>0.96216000000000013</c:v>
                </c:pt>
                <c:pt idx="19">
                  <c:v>0.93369499999999994</c:v>
                </c:pt>
                <c:pt idx="20">
                  <c:v>0.89226999999999967</c:v>
                </c:pt>
                <c:pt idx="21">
                  <c:v>0.83690749999999992</c:v>
                </c:pt>
                <c:pt idx="22">
                  <c:v>0.77278499999999994</c:v>
                </c:pt>
                <c:pt idx="23">
                  <c:v>0.70353249999999989</c:v>
                </c:pt>
                <c:pt idx="24">
                  <c:v>0.62633749999999999</c:v>
                </c:pt>
                <c:pt idx="25">
                  <c:v>0.54801749999999971</c:v>
                </c:pt>
                <c:pt idx="26">
                  <c:v>0.47516000000000008</c:v>
                </c:pt>
                <c:pt idx="27">
                  <c:v>0.40744250000000015</c:v>
                </c:pt>
                <c:pt idx="28">
                  <c:v>0.34508250000000013</c:v>
                </c:pt>
                <c:pt idx="29">
                  <c:v>0.28515250000000014</c:v>
                </c:pt>
                <c:pt idx="30">
                  <c:v>0.23700750000000001</c:v>
                </c:pt>
                <c:pt idx="31">
                  <c:v>0.19425750000000003</c:v>
                </c:pt>
                <c:pt idx="32">
                  <c:v>0.15710750000000001</c:v>
                </c:pt>
                <c:pt idx="33">
                  <c:v>0.12704750000000001</c:v>
                </c:pt>
                <c:pt idx="34">
                  <c:v>0.10428000000000003</c:v>
                </c:pt>
                <c:pt idx="35">
                  <c:v>8.3422500000000024E-2</c:v>
                </c:pt>
                <c:pt idx="36">
                  <c:v>6.5574999999999994E-2</c:v>
                </c:pt>
                <c:pt idx="37">
                  <c:v>5.2227500000000003E-2</c:v>
                </c:pt>
                <c:pt idx="38">
                  <c:v>4.0717500000000018E-2</c:v>
                </c:pt>
                <c:pt idx="39">
                  <c:v>3.2872499999999999E-2</c:v>
                </c:pt>
                <c:pt idx="40">
                  <c:v>2.56025E-2</c:v>
                </c:pt>
                <c:pt idx="41">
                  <c:v>1.9689999999999999E-2</c:v>
                </c:pt>
                <c:pt idx="42">
                  <c:v>1.5527500000000005E-2</c:v>
                </c:pt>
                <c:pt idx="43">
                  <c:v>1.2192499999999998E-2</c:v>
                </c:pt>
                <c:pt idx="44">
                  <c:v>8.7725000000000043E-3</c:v>
                </c:pt>
                <c:pt idx="45">
                  <c:v>6.7449999999999993E-3</c:v>
                </c:pt>
                <c:pt idx="46">
                  <c:v>4.5100000000000001E-3</c:v>
                </c:pt>
                <c:pt idx="47">
                  <c:v>3.2450000000000005E-3</c:v>
                </c:pt>
                <c:pt idx="48">
                  <c:v>2.9800000000000009E-3</c:v>
                </c:pt>
                <c:pt idx="49">
                  <c:v>2.1900000000000001E-3</c:v>
                </c:pt>
                <c:pt idx="50">
                  <c:v>1.6500000000000009E-3</c:v>
                </c:pt>
                <c:pt idx="51">
                  <c:v>1.2899999999999999E-3</c:v>
                </c:pt>
                <c:pt idx="52">
                  <c:v>8.900000000000006E-4</c:v>
                </c:pt>
                <c:pt idx="53">
                  <c:v>6.500000000000003E-4</c:v>
                </c:pt>
                <c:pt idx="54">
                  <c:v>4.900000000000002E-4</c:v>
                </c:pt>
                <c:pt idx="55">
                  <c:v>3.4000000000000013E-4</c:v>
                </c:pt>
                <c:pt idx="56">
                  <c:v>2.2000000000000012E-4</c:v>
                </c:pt>
                <c:pt idx="57">
                  <c:v>1.6000000000000009E-4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'BCC,1458byte'!$DI$19:$DI$94</c:f>
              <c:numCache>
                <c:formatCode>0.00_ </c:formatCode>
                <c:ptCount val="76"/>
                <c:pt idx="0">
                  <c:v>19</c:v>
                </c:pt>
                <c:pt idx="1">
                  <c:v>19.100000000000001</c:v>
                </c:pt>
                <c:pt idx="2">
                  <c:v>19.2</c:v>
                </c:pt>
                <c:pt idx="3">
                  <c:v>19.3</c:v>
                </c:pt>
                <c:pt idx="4">
                  <c:v>19.399999999999999</c:v>
                </c:pt>
                <c:pt idx="5">
                  <c:v>19.5</c:v>
                </c:pt>
                <c:pt idx="6">
                  <c:v>19.600000000000001</c:v>
                </c:pt>
                <c:pt idx="7">
                  <c:v>19.7</c:v>
                </c:pt>
                <c:pt idx="8">
                  <c:v>19.8</c:v>
                </c:pt>
                <c:pt idx="9">
                  <c:v>19.899999999999999</c:v>
                </c:pt>
                <c:pt idx="10">
                  <c:v>20</c:v>
                </c:pt>
                <c:pt idx="11">
                  <c:v>20.100000000000001</c:v>
                </c:pt>
                <c:pt idx="12">
                  <c:v>20.2</c:v>
                </c:pt>
                <c:pt idx="13">
                  <c:v>20.3</c:v>
                </c:pt>
                <c:pt idx="14">
                  <c:v>20.399999999999999</c:v>
                </c:pt>
                <c:pt idx="15">
                  <c:v>20.5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>
                  <c:v>20.9</c:v>
                </c:pt>
                <c:pt idx="20">
                  <c:v>21</c:v>
                </c:pt>
                <c:pt idx="21">
                  <c:v>21.1</c:v>
                </c:pt>
                <c:pt idx="22">
                  <c:v>21.2</c:v>
                </c:pt>
                <c:pt idx="23">
                  <c:v>21.3</c:v>
                </c:pt>
                <c:pt idx="24">
                  <c:v>21.4</c:v>
                </c:pt>
                <c:pt idx="25">
                  <c:v>21.5</c:v>
                </c:pt>
                <c:pt idx="26">
                  <c:v>21.6</c:v>
                </c:pt>
                <c:pt idx="27">
                  <c:v>21.7</c:v>
                </c:pt>
                <c:pt idx="28">
                  <c:v>21.8</c:v>
                </c:pt>
                <c:pt idx="29">
                  <c:v>21.9</c:v>
                </c:pt>
                <c:pt idx="30">
                  <c:v>22</c:v>
                </c:pt>
                <c:pt idx="31">
                  <c:v>22.1</c:v>
                </c:pt>
                <c:pt idx="32">
                  <c:v>22.2</c:v>
                </c:pt>
                <c:pt idx="33">
                  <c:v>22.3000000000001</c:v>
                </c:pt>
                <c:pt idx="34">
                  <c:v>22.4</c:v>
                </c:pt>
                <c:pt idx="35">
                  <c:v>22.5</c:v>
                </c:pt>
                <c:pt idx="36">
                  <c:v>22.600000000000101</c:v>
                </c:pt>
                <c:pt idx="37">
                  <c:v>22.7</c:v>
                </c:pt>
                <c:pt idx="38">
                  <c:v>22.8000000000001</c:v>
                </c:pt>
                <c:pt idx="39">
                  <c:v>22.900000000000102</c:v>
                </c:pt>
                <c:pt idx="40">
                  <c:v>23.000000000000099</c:v>
                </c:pt>
                <c:pt idx="41">
                  <c:v>23.100000000000101</c:v>
                </c:pt>
                <c:pt idx="42">
                  <c:v>23.200000000000099</c:v>
                </c:pt>
                <c:pt idx="43">
                  <c:v>23.3000000000001</c:v>
                </c:pt>
                <c:pt idx="44">
                  <c:v>23.400000000000102</c:v>
                </c:pt>
                <c:pt idx="45">
                  <c:v>23.500000000000099</c:v>
                </c:pt>
                <c:pt idx="46">
                  <c:v>23.600000000000101</c:v>
                </c:pt>
                <c:pt idx="47">
                  <c:v>23.700000000000099</c:v>
                </c:pt>
                <c:pt idx="48">
                  <c:v>23.8000000000001</c:v>
                </c:pt>
                <c:pt idx="49">
                  <c:v>23.900000000000102</c:v>
                </c:pt>
                <c:pt idx="50">
                  <c:v>24.000000000000099</c:v>
                </c:pt>
                <c:pt idx="51">
                  <c:v>24.100000000000101</c:v>
                </c:pt>
                <c:pt idx="52">
                  <c:v>24.200000000000099</c:v>
                </c:pt>
                <c:pt idx="53">
                  <c:v>24.3000000000001</c:v>
                </c:pt>
                <c:pt idx="54">
                  <c:v>24.400000000000102</c:v>
                </c:pt>
                <c:pt idx="55">
                  <c:v>24.500000000000099</c:v>
                </c:pt>
                <c:pt idx="56">
                  <c:v>24.600000000000101</c:v>
                </c:pt>
                <c:pt idx="57">
                  <c:v>24.700000000000099</c:v>
                </c:pt>
                <c:pt idx="58">
                  <c:v>24.8000000000001</c:v>
                </c:pt>
                <c:pt idx="59">
                  <c:v>24.900000000000102</c:v>
                </c:pt>
                <c:pt idx="60">
                  <c:v>25.000000000000099</c:v>
                </c:pt>
                <c:pt idx="61">
                  <c:v>25.100000000000101</c:v>
                </c:pt>
                <c:pt idx="62">
                  <c:v>25.200000000000099</c:v>
                </c:pt>
                <c:pt idx="63">
                  <c:v>25.3000000000001</c:v>
                </c:pt>
                <c:pt idx="64">
                  <c:v>25.400000000000102</c:v>
                </c:pt>
                <c:pt idx="65">
                  <c:v>25.500000000000099</c:v>
                </c:pt>
                <c:pt idx="66">
                  <c:v>25.600000000000101</c:v>
                </c:pt>
                <c:pt idx="67">
                  <c:v>25.700000000000099</c:v>
                </c:pt>
                <c:pt idx="68">
                  <c:v>25.8000000000001</c:v>
                </c:pt>
                <c:pt idx="69">
                  <c:v>25.900000000000102</c:v>
                </c:pt>
                <c:pt idx="70">
                  <c:v>26.000000000000099</c:v>
                </c:pt>
                <c:pt idx="71">
                  <c:v>26.100000000000101</c:v>
                </c:pt>
                <c:pt idx="72">
                  <c:v>26.200000000000099</c:v>
                </c:pt>
                <c:pt idx="73">
                  <c:v>26.3000000000001</c:v>
                </c:pt>
                <c:pt idx="74">
                  <c:v>26.400000000000102</c:v>
                </c:pt>
                <c:pt idx="75">
                  <c:v>26.500000000000099</c:v>
                </c:pt>
              </c:numCache>
            </c:numRef>
          </c:xVal>
          <c:yVal>
            <c:numRef>
              <c:f>'BCC,1458byte'!$DT$19:$DT$94</c:f>
              <c:numCache>
                <c:formatCode>0.0000_ </c:formatCode>
                <c:ptCount val="7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0.99997999999999998</c:v>
                </c:pt>
                <c:pt idx="17">
                  <c:v>0.99983999999999973</c:v>
                </c:pt>
                <c:pt idx="18">
                  <c:v>0.99950000000000006</c:v>
                </c:pt>
                <c:pt idx="19">
                  <c:v>0.99875000000000003</c:v>
                </c:pt>
                <c:pt idx="20">
                  <c:v>0.99834000000000001</c:v>
                </c:pt>
                <c:pt idx="21">
                  <c:v>0.99619499999999972</c:v>
                </c:pt>
                <c:pt idx="22">
                  <c:v>0.99313499999999977</c:v>
                </c:pt>
                <c:pt idx="23">
                  <c:v>0.98635249999999963</c:v>
                </c:pt>
                <c:pt idx="24">
                  <c:v>0.97567250000000005</c:v>
                </c:pt>
                <c:pt idx="25">
                  <c:v>0.94997249999999989</c:v>
                </c:pt>
                <c:pt idx="26">
                  <c:v>0.92601</c:v>
                </c:pt>
                <c:pt idx="27">
                  <c:v>0.89280500000000029</c:v>
                </c:pt>
                <c:pt idx="28">
                  <c:v>0.85650500000000029</c:v>
                </c:pt>
                <c:pt idx="29">
                  <c:v>0.80786999999999998</c:v>
                </c:pt>
                <c:pt idx="30">
                  <c:v>0.75421499999999997</c:v>
                </c:pt>
                <c:pt idx="31">
                  <c:v>0.69703750000000009</c:v>
                </c:pt>
                <c:pt idx="32">
                  <c:v>0.64343249999999996</c:v>
                </c:pt>
                <c:pt idx="33">
                  <c:v>0.57982000000000022</c:v>
                </c:pt>
                <c:pt idx="34">
                  <c:v>0.51964750000000004</c:v>
                </c:pt>
                <c:pt idx="35">
                  <c:v>0.46012750000000002</c:v>
                </c:pt>
                <c:pt idx="36">
                  <c:v>0.4056050000000001</c:v>
                </c:pt>
                <c:pt idx="37">
                  <c:v>0.36298000000000014</c:v>
                </c:pt>
                <c:pt idx="38">
                  <c:v>0.31191000000000013</c:v>
                </c:pt>
                <c:pt idx="39">
                  <c:v>0.26649500000000004</c:v>
                </c:pt>
                <c:pt idx="40">
                  <c:v>0.23332750000000002</c:v>
                </c:pt>
                <c:pt idx="41">
                  <c:v>0.20000999999999999</c:v>
                </c:pt>
                <c:pt idx="42">
                  <c:v>0.16743750000000004</c:v>
                </c:pt>
                <c:pt idx="43">
                  <c:v>0.14505999999999999</c:v>
                </c:pt>
                <c:pt idx="44">
                  <c:v>0.12159750000000003</c:v>
                </c:pt>
                <c:pt idx="45">
                  <c:v>0.10075250000000002</c:v>
                </c:pt>
                <c:pt idx="46">
                  <c:v>8.5430000000000006E-2</c:v>
                </c:pt>
                <c:pt idx="47">
                  <c:v>7.0202500000000001E-2</c:v>
                </c:pt>
                <c:pt idx="48">
                  <c:v>5.3374999999999999E-2</c:v>
                </c:pt>
                <c:pt idx="49">
                  <c:v>4.5790000000000018E-2</c:v>
                </c:pt>
                <c:pt idx="50">
                  <c:v>3.9275000000000011E-2</c:v>
                </c:pt>
                <c:pt idx="51">
                  <c:v>3.3877499999999998E-2</c:v>
                </c:pt>
                <c:pt idx="52">
                  <c:v>2.6635000000000013E-2</c:v>
                </c:pt>
                <c:pt idx="53">
                  <c:v>2.1122499999999985E-2</c:v>
                </c:pt>
                <c:pt idx="54">
                  <c:v>1.7067499999999999E-2</c:v>
                </c:pt>
                <c:pt idx="55">
                  <c:v>1.3727500000000004E-2</c:v>
                </c:pt>
                <c:pt idx="56">
                  <c:v>1.0656666666666667E-2</c:v>
                </c:pt>
                <c:pt idx="57">
                  <c:v>7.9466666666666696E-3</c:v>
                </c:pt>
                <c:pt idx="58">
                  <c:v>6.913333333333339E-3</c:v>
                </c:pt>
                <c:pt idx="59">
                  <c:v>5.4500000000000017E-3</c:v>
                </c:pt>
                <c:pt idx="60">
                  <c:v>3.8200000000000013E-3</c:v>
                </c:pt>
                <c:pt idx="61">
                  <c:v>3.1966666666666671E-3</c:v>
                </c:pt>
                <c:pt idx="62">
                  <c:v>2.4200000000000011E-3</c:v>
                </c:pt>
                <c:pt idx="63">
                  <c:v>1.7200000000000004E-3</c:v>
                </c:pt>
                <c:pt idx="64">
                  <c:v>1.5033333333333337E-3</c:v>
                </c:pt>
                <c:pt idx="65">
                  <c:v>1.106666666666667E-3</c:v>
                </c:pt>
                <c:pt idx="66">
                  <c:v>9.4000000000000062E-4</c:v>
                </c:pt>
                <c:pt idx="67">
                  <c:v>6.6000000000000021E-4</c:v>
                </c:pt>
                <c:pt idx="68">
                  <c:v>3.6000000000000008E-4</c:v>
                </c:pt>
                <c:pt idx="69">
                  <c:v>3.8000000000000013E-4</c:v>
                </c:pt>
                <c:pt idx="70">
                  <c:v>2.3500000000000002E-4</c:v>
                </c:pt>
                <c:pt idx="71">
                  <c:v>3.0000000000000014E-4</c:v>
                </c:pt>
                <c:pt idx="72">
                  <c:v>1.0000000000000005E-4</c:v>
                </c:pt>
                <c:pt idx="73">
                  <c:v>1.0000000000000005E-4</c:v>
                </c:pt>
                <c:pt idx="74">
                  <c:v>0</c:v>
                </c:pt>
                <c:pt idx="75">
                  <c:v>0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'BCC,1458byte'!$DW$19:$DW$90</c:f>
              <c:numCache>
                <c:formatCode>0.00_ </c:formatCode>
                <c:ptCount val="72"/>
                <c:pt idx="0">
                  <c:v>21</c:v>
                </c:pt>
                <c:pt idx="1">
                  <c:v>21.1</c:v>
                </c:pt>
                <c:pt idx="2">
                  <c:v>21.2</c:v>
                </c:pt>
                <c:pt idx="3">
                  <c:v>21.3</c:v>
                </c:pt>
                <c:pt idx="4">
                  <c:v>21.4</c:v>
                </c:pt>
                <c:pt idx="5">
                  <c:v>21.5</c:v>
                </c:pt>
                <c:pt idx="6">
                  <c:v>21.6</c:v>
                </c:pt>
                <c:pt idx="7">
                  <c:v>21.7</c:v>
                </c:pt>
                <c:pt idx="8">
                  <c:v>21.8</c:v>
                </c:pt>
                <c:pt idx="9">
                  <c:v>21.9</c:v>
                </c:pt>
                <c:pt idx="10">
                  <c:v>22</c:v>
                </c:pt>
                <c:pt idx="11">
                  <c:v>22.1</c:v>
                </c:pt>
                <c:pt idx="12">
                  <c:v>22.2</c:v>
                </c:pt>
                <c:pt idx="13">
                  <c:v>22.3</c:v>
                </c:pt>
                <c:pt idx="14">
                  <c:v>22.4</c:v>
                </c:pt>
                <c:pt idx="15">
                  <c:v>22.5</c:v>
                </c:pt>
                <c:pt idx="16">
                  <c:v>22.6</c:v>
                </c:pt>
                <c:pt idx="17">
                  <c:v>22.7</c:v>
                </c:pt>
                <c:pt idx="18">
                  <c:v>22.8</c:v>
                </c:pt>
                <c:pt idx="19">
                  <c:v>22.9</c:v>
                </c:pt>
                <c:pt idx="20">
                  <c:v>23</c:v>
                </c:pt>
                <c:pt idx="21">
                  <c:v>23.1</c:v>
                </c:pt>
                <c:pt idx="22">
                  <c:v>23.2</c:v>
                </c:pt>
                <c:pt idx="23">
                  <c:v>23.3</c:v>
                </c:pt>
                <c:pt idx="24">
                  <c:v>23.4</c:v>
                </c:pt>
                <c:pt idx="25">
                  <c:v>23.5</c:v>
                </c:pt>
                <c:pt idx="26">
                  <c:v>23.6</c:v>
                </c:pt>
                <c:pt idx="27">
                  <c:v>23.7</c:v>
                </c:pt>
                <c:pt idx="28">
                  <c:v>23.8</c:v>
                </c:pt>
                <c:pt idx="29">
                  <c:v>23.9</c:v>
                </c:pt>
                <c:pt idx="30">
                  <c:v>24</c:v>
                </c:pt>
                <c:pt idx="31">
                  <c:v>24.1</c:v>
                </c:pt>
                <c:pt idx="32">
                  <c:v>24.2</c:v>
                </c:pt>
                <c:pt idx="33">
                  <c:v>24.3000000000001</c:v>
                </c:pt>
                <c:pt idx="34">
                  <c:v>24.4</c:v>
                </c:pt>
                <c:pt idx="35">
                  <c:v>24.5</c:v>
                </c:pt>
                <c:pt idx="36">
                  <c:v>24.600000000000101</c:v>
                </c:pt>
                <c:pt idx="37">
                  <c:v>24.7</c:v>
                </c:pt>
                <c:pt idx="38">
                  <c:v>24.8000000000001</c:v>
                </c:pt>
                <c:pt idx="39">
                  <c:v>24.900000000000102</c:v>
                </c:pt>
                <c:pt idx="40">
                  <c:v>25.000000000000099</c:v>
                </c:pt>
                <c:pt idx="41">
                  <c:v>25.100000000000101</c:v>
                </c:pt>
                <c:pt idx="42">
                  <c:v>25.200000000000099</c:v>
                </c:pt>
                <c:pt idx="43">
                  <c:v>25.3000000000001</c:v>
                </c:pt>
                <c:pt idx="44">
                  <c:v>25.400000000000102</c:v>
                </c:pt>
                <c:pt idx="45">
                  <c:v>25.500000000000099</c:v>
                </c:pt>
                <c:pt idx="46">
                  <c:v>25.600000000000101</c:v>
                </c:pt>
                <c:pt idx="47">
                  <c:v>25.700000000000099</c:v>
                </c:pt>
                <c:pt idx="48">
                  <c:v>25.8000000000001</c:v>
                </c:pt>
                <c:pt idx="49">
                  <c:v>25.900000000000102</c:v>
                </c:pt>
                <c:pt idx="50">
                  <c:v>26.000000000000099</c:v>
                </c:pt>
                <c:pt idx="51">
                  <c:v>26.100000000000101</c:v>
                </c:pt>
                <c:pt idx="52">
                  <c:v>26.200000000000099</c:v>
                </c:pt>
                <c:pt idx="53">
                  <c:v>26.3000000000001</c:v>
                </c:pt>
                <c:pt idx="54">
                  <c:v>26.400000000000102</c:v>
                </c:pt>
                <c:pt idx="55">
                  <c:v>26.500000000000099</c:v>
                </c:pt>
                <c:pt idx="56">
                  <c:v>26.600000000000101</c:v>
                </c:pt>
                <c:pt idx="57">
                  <c:v>26.700000000000099</c:v>
                </c:pt>
                <c:pt idx="58">
                  <c:v>26.8000000000001</c:v>
                </c:pt>
                <c:pt idx="59">
                  <c:v>26.900000000000102</c:v>
                </c:pt>
                <c:pt idx="60">
                  <c:v>27.000000000000099</c:v>
                </c:pt>
                <c:pt idx="61">
                  <c:v>27.100000000000101</c:v>
                </c:pt>
                <c:pt idx="62">
                  <c:v>27.200000000000099</c:v>
                </c:pt>
                <c:pt idx="63">
                  <c:v>27.3000000000001</c:v>
                </c:pt>
                <c:pt idx="64">
                  <c:v>27.400000000000102</c:v>
                </c:pt>
                <c:pt idx="65">
                  <c:v>27.500000000000099</c:v>
                </c:pt>
                <c:pt idx="66">
                  <c:v>27.600000000000101</c:v>
                </c:pt>
                <c:pt idx="67">
                  <c:v>27.700000000000099</c:v>
                </c:pt>
                <c:pt idx="68">
                  <c:v>27.8000000000001</c:v>
                </c:pt>
                <c:pt idx="69">
                  <c:v>27.900000000000102</c:v>
                </c:pt>
                <c:pt idx="70">
                  <c:v>28.000000000000099</c:v>
                </c:pt>
                <c:pt idx="71">
                  <c:v>28.100000000000101</c:v>
                </c:pt>
              </c:numCache>
            </c:numRef>
          </c:xVal>
          <c:yVal>
            <c:numRef>
              <c:f>'BCC,1458byte'!$EH$19:$EH$90</c:f>
              <c:numCache>
                <c:formatCode>0.0000_ 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0.99999333333333351</c:v>
                </c:pt>
                <c:pt idx="16">
                  <c:v>0.99979333333333353</c:v>
                </c:pt>
                <c:pt idx="17">
                  <c:v>0.99960000000000004</c:v>
                </c:pt>
                <c:pt idx="18">
                  <c:v>0.99863999999999997</c:v>
                </c:pt>
                <c:pt idx="19">
                  <c:v>0.99582666666666653</c:v>
                </c:pt>
                <c:pt idx="20">
                  <c:v>0.98950999999999978</c:v>
                </c:pt>
                <c:pt idx="21">
                  <c:v>0.97914750000000028</c:v>
                </c:pt>
                <c:pt idx="22">
                  <c:v>0.96116499999999971</c:v>
                </c:pt>
                <c:pt idx="23">
                  <c:v>0.93826749999999981</c:v>
                </c:pt>
                <c:pt idx="24">
                  <c:v>0.90297499999999997</c:v>
                </c:pt>
                <c:pt idx="25">
                  <c:v>0.86079250000000018</c:v>
                </c:pt>
                <c:pt idx="26">
                  <c:v>0.80639000000000005</c:v>
                </c:pt>
                <c:pt idx="27">
                  <c:v>0.75372250000000018</c:v>
                </c:pt>
                <c:pt idx="28">
                  <c:v>0.6896374999999999</c:v>
                </c:pt>
                <c:pt idx="29">
                  <c:v>0.62920500000000024</c:v>
                </c:pt>
                <c:pt idx="30">
                  <c:v>0.56240749999999973</c:v>
                </c:pt>
                <c:pt idx="31">
                  <c:v>0.4963700000000002</c:v>
                </c:pt>
                <c:pt idx="32">
                  <c:v>0.43440750000000011</c:v>
                </c:pt>
                <c:pt idx="33">
                  <c:v>0.37672000000000017</c:v>
                </c:pt>
                <c:pt idx="34">
                  <c:v>0.32055500000000015</c:v>
                </c:pt>
                <c:pt idx="35">
                  <c:v>0.27930750000000015</c:v>
                </c:pt>
                <c:pt idx="36">
                  <c:v>0.22983999999999999</c:v>
                </c:pt>
                <c:pt idx="37">
                  <c:v>0.19575999999999999</c:v>
                </c:pt>
                <c:pt idx="38">
                  <c:v>0.1661475</c:v>
                </c:pt>
                <c:pt idx="39">
                  <c:v>0.13552</c:v>
                </c:pt>
                <c:pt idx="40">
                  <c:v>0.11300250000000002</c:v>
                </c:pt>
                <c:pt idx="41">
                  <c:v>9.5390000000000003E-2</c:v>
                </c:pt>
                <c:pt idx="42">
                  <c:v>7.4922500000000031E-2</c:v>
                </c:pt>
                <c:pt idx="43">
                  <c:v>6.1057500000000001E-2</c:v>
                </c:pt>
                <c:pt idx="44">
                  <c:v>5.2957500000000012E-2</c:v>
                </c:pt>
                <c:pt idx="45">
                  <c:v>4.3917500000000012E-2</c:v>
                </c:pt>
                <c:pt idx="46">
                  <c:v>3.2852500000000014E-2</c:v>
                </c:pt>
                <c:pt idx="47">
                  <c:v>2.6444999999999996E-2</c:v>
                </c:pt>
                <c:pt idx="48">
                  <c:v>2.1304999999999998E-2</c:v>
                </c:pt>
                <c:pt idx="49">
                  <c:v>1.5492499999999999E-2</c:v>
                </c:pt>
                <c:pt idx="50">
                  <c:v>1.0606666666666667E-2</c:v>
                </c:pt>
                <c:pt idx="51">
                  <c:v>8.9066666666666756E-3</c:v>
                </c:pt>
                <c:pt idx="52">
                  <c:v>6.7466666666666708E-3</c:v>
                </c:pt>
                <c:pt idx="53">
                  <c:v>5.3900000000000007E-3</c:v>
                </c:pt>
                <c:pt idx="54">
                  <c:v>3.9300000000000012E-3</c:v>
                </c:pt>
                <c:pt idx="55">
                  <c:v>3.1233333333333352E-3</c:v>
                </c:pt>
                <c:pt idx="56">
                  <c:v>2.3166666666666665E-3</c:v>
                </c:pt>
                <c:pt idx="57">
                  <c:v>1.9400000000000005E-3</c:v>
                </c:pt>
                <c:pt idx="58">
                  <c:v>1.4600000000000001E-3</c:v>
                </c:pt>
                <c:pt idx="59">
                  <c:v>9.3333333333333376E-4</c:v>
                </c:pt>
                <c:pt idx="60">
                  <c:v>4.5333333333333385E-4</c:v>
                </c:pt>
                <c:pt idx="61">
                  <c:v>6.150000000000002E-4</c:v>
                </c:pt>
                <c:pt idx="62">
                  <c:v>5.5000000000000025E-4</c:v>
                </c:pt>
                <c:pt idx="63">
                  <c:v>3.4000000000000013E-4</c:v>
                </c:pt>
                <c:pt idx="64">
                  <c:v>3.0500000000000015E-4</c:v>
                </c:pt>
                <c:pt idx="65">
                  <c:v>9.000000000000006E-5</c:v>
                </c:pt>
                <c:pt idx="66">
                  <c:v>1.6500000000000011E-4</c:v>
                </c:pt>
                <c:pt idx="67">
                  <c:v>0</c:v>
                </c:pt>
                <c:pt idx="68">
                  <c:v>2.0000000000000009E-4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yVal>
          <c:smooth val="1"/>
        </c:ser>
        <c:axId val="77126272"/>
        <c:axId val="77267328"/>
      </c:scatterChart>
      <c:valAx>
        <c:axId val="77126272"/>
        <c:scaling>
          <c:orientation val="minMax"/>
          <c:max val="30"/>
          <c:min val="-6"/>
        </c:scaling>
        <c:axPos val="b"/>
        <c:numFmt formatCode="0.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7267328"/>
        <c:crosses val="autoZero"/>
        <c:crossBetween val="midCat"/>
        <c:minorUnit val="0.2"/>
      </c:valAx>
      <c:valAx>
        <c:axId val="77267328"/>
        <c:scaling>
          <c:logBase val="10"/>
          <c:orientation val="minMax"/>
          <c:max val="1.1000000000000001"/>
          <c:min val="1.0000000000000041E-3"/>
        </c:scaling>
        <c:axPos val="l"/>
        <c:majorGridlines/>
        <c:numFmt formatCode="0.0000_ " sourceLinked="1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77126272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v>MCS0</c:v>
          </c:tx>
          <c:spPr>
            <a:ln w="63500"/>
          </c:spPr>
          <c:marker>
            <c:symbol val="none"/>
          </c:marker>
          <c:xVal>
            <c:numRef>
              <c:f>'LDPC,1458byte'!$A$19:$A$39</c:f>
              <c:numCache>
                <c:formatCode>0.00_ </c:formatCode>
                <c:ptCount val="21"/>
                <c:pt idx="0">
                  <c:v>-2</c:v>
                </c:pt>
                <c:pt idx="1">
                  <c:v>-1.9000000000000001</c:v>
                </c:pt>
                <c:pt idx="2">
                  <c:v>-1.8</c:v>
                </c:pt>
                <c:pt idx="3">
                  <c:v>-1.7</c:v>
                </c:pt>
                <c:pt idx="4">
                  <c:v>-1.6</c:v>
                </c:pt>
                <c:pt idx="5">
                  <c:v>-1.5</c:v>
                </c:pt>
                <c:pt idx="6">
                  <c:v>-1.4</c:v>
                </c:pt>
                <c:pt idx="7">
                  <c:v>-1.3</c:v>
                </c:pt>
                <c:pt idx="8">
                  <c:v>-1.2</c:v>
                </c:pt>
                <c:pt idx="9">
                  <c:v>-1.1000000000000001</c:v>
                </c:pt>
                <c:pt idx="10">
                  <c:v>-1</c:v>
                </c:pt>
                <c:pt idx="11">
                  <c:v>-0.9</c:v>
                </c:pt>
                <c:pt idx="12">
                  <c:v>-0.8</c:v>
                </c:pt>
                <c:pt idx="13">
                  <c:v>-0.70000000000000018</c:v>
                </c:pt>
                <c:pt idx="14">
                  <c:v>-0.6000000000000002</c:v>
                </c:pt>
                <c:pt idx="15">
                  <c:v>-0.5</c:v>
                </c:pt>
                <c:pt idx="16">
                  <c:v>-0.4</c:v>
                </c:pt>
                <c:pt idx="17">
                  <c:v>-0.3000000000000001</c:v>
                </c:pt>
                <c:pt idx="18">
                  <c:v>-0.2</c:v>
                </c:pt>
                <c:pt idx="19">
                  <c:v>-0.1</c:v>
                </c:pt>
                <c:pt idx="20">
                  <c:v>0</c:v>
                </c:pt>
              </c:numCache>
            </c:numRef>
          </c:xVal>
          <c:yVal>
            <c:numRef>
              <c:f>'LDPC,1458byte'!$L$19:$L$39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0.99980000000000002</c:v>
                </c:pt>
                <c:pt idx="4">
                  <c:v>0.99649999999999983</c:v>
                </c:pt>
                <c:pt idx="5">
                  <c:v>0.97886666666666666</c:v>
                </c:pt>
                <c:pt idx="6">
                  <c:v>0.97423333333333351</c:v>
                </c:pt>
                <c:pt idx="7">
                  <c:v>0.90913333333333368</c:v>
                </c:pt>
                <c:pt idx="8">
                  <c:v>0.76816666666666666</c:v>
                </c:pt>
                <c:pt idx="9">
                  <c:v>0.60523333333333362</c:v>
                </c:pt>
                <c:pt idx="10">
                  <c:v>0.41153333333333325</c:v>
                </c:pt>
                <c:pt idx="11">
                  <c:v>0.23023333333333343</c:v>
                </c:pt>
                <c:pt idx="12">
                  <c:v>0.11746666666666666</c:v>
                </c:pt>
                <c:pt idx="13">
                  <c:v>5.013333333333337E-2</c:v>
                </c:pt>
                <c:pt idx="14">
                  <c:v>1.9933333333333338E-2</c:v>
                </c:pt>
                <c:pt idx="15">
                  <c:v>9.0000000000000028E-3</c:v>
                </c:pt>
                <c:pt idx="16">
                  <c:v>3.0066666666666675E-3</c:v>
                </c:pt>
                <c:pt idx="17">
                  <c:v>1.8000000000000008E-3</c:v>
                </c:pt>
                <c:pt idx="18">
                  <c:v>1.0500000000000006E-3</c:v>
                </c:pt>
                <c:pt idx="19">
                  <c:v>7.0000000000000021E-4</c:v>
                </c:pt>
                <c:pt idx="20">
                  <c:v>4.0000000000000018E-4</c:v>
                </c:pt>
              </c:numCache>
            </c:numRef>
          </c:yVal>
          <c:smooth val="1"/>
        </c:ser>
        <c:ser>
          <c:idx val="1"/>
          <c:order val="1"/>
          <c:tx>
            <c:v>MCS1</c:v>
          </c:tx>
          <c:spPr>
            <a:ln w="63500"/>
          </c:spPr>
          <c:marker>
            <c:symbol val="none"/>
          </c:marker>
          <c:xVal>
            <c:numRef>
              <c:f>'LDPC,1458byte'!$O$19:$O$39</c:f>
              <c:numCache>
                <c:formatCode>0.00_ </c:formatCode>
                <c:ptCount val="2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</c:numCache>
            </c:numRef>
          </c:xVal>
          <c:yVal>
            <c:numRef>
              <c:f>'LDPC,1458byte'!$Z$19:$Z$39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0.99986666666666657</c:v>
                </c:pt>
                <c:pt idx="4">
                  <c:v>0.99733333333333329</c:v>
                </c:pt>
                <c:pt idx="5">
                  <c:v>0.99529999999999996</c:v>
                </c:pt>
                <c:pt idx="6">
                  <c:v>0.98460000000000003</c:v>
                </c:pt>
                <c:pt idx="7">
                  <c:v>0.91320000000000012</c:v>
                </c:pt>
                <c:pt idx="8">
                  <c:v>0.78416666666666657</c:v>
                </c:pt>
                <c:pt idx="9">
                  <c:v>0.61110000000000031</c:v>
                </c:pt>
                <c:pt idx="10">
                  <c:v>0.40766666666666673</c:v>
                </c:pt>
                <c:pt idx="11">
                  <c:v>0.23380000000000001</c:v>
                </c:pt>
                <c:pt idx="12">
                  <c:v>0.11699999999999998</c:v>
                </c:pt>
                <c:pt idx="13">
                  <c:v>5.1300000000000012E-2</c:v>
                </c:pt>
                <c:pt idx="14">
                  <c:v>2.1366666666666669E-2</c:v>
                </c:pt>
                <c:pt idx="15">
                  <c:v>7.5666666666666695E-3</c:v>
                </c:pt>
                <c:pt idx="16">
                  <c:v>3.4000000000000015E-3</c:v>
                </c:pt>
                <c:pt idx="17">
                  <c:v>2.1500000000000009E-3</c:v>
                </c:pt>
                <c:pt idx="18">
                  <c:v>1.2999999999999995E-3</c:v>
                </c:pt>
                <c:pt idx="19">
                  <c:v>7.0000000000000021E-4</c:v>
                </c:pt>
                <c:pt idx="20">
                  <c:v>4.0000000000000018E-4</c:v>
                </c:pt>
              </c:numCache>
            </c:numRef>
          </c:yVal>
          <c:smooth val="1"/>
        </c:ser>
        <c:ser>
          <c:idx val="2"/>
          <c:order val="2"/>
          <c:tx>
            <c:v>MCS2</c:v>
          </c:tx>
          <c:spPr>
            <a:ln w="63500"/>
          </c:spPr>
          <c:marker>
            <c:symbol val="none"/>
          </c:marker>
          <c:xVal>
            <c:numRef>
              <c:f>'LDPC,1458byte'!$AC$25:$AC$45</c:f>
              <c:numCache>
                <c:formatCode>0.00_ </c:formatCode>
                <c:ptCount val="21"/>
                <c:pt idx="0">
                  <c:v>3.6</c:v>
                </c:pt>
                <c:pt idx="1">
                  <c:v>3.7</c:v>
                </c:pt>
                <c:pt idx="2">
                  <c:v>3.8</c:v>
                </c:pt>
                <c:pt idx="3">
                  <c:v>3.9</c:v>
                </c:pt>
                <c:pt idx="4">
                  <c:v>4</c:v>
                </c:pt>
                <c:pt idx="5">
                  <c:v>4.0999999999999996</c:v>
                </c:pt>
                <c:pt idx="6">
                  <c:v>4.2</c:v>
                </c:pt>
                <c:pt idx="7">
                  <c:v>4.3</c:v>
                </c:pt>
                <c:pt idx="8">
                  <c:v>4.4000000000000004</c:v>
                </c:pt>
                <c:pt idx="9">
                  <c:v>4.5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4.8</c:v>
                </c:pt>
                <c:pt idx="13">
                  <c:v>4.9000000000000004</c:v>
                </c:pt>
                <c:pt idx="14">
                  <c:v>5</c:v>
                </c:pt>
                <c:pt idx="15">
                  <c:v>5.0999999999999996</c:v>
                </c:pt>
                <c:pt idx="16">
                  <c:v>5.2</c:v>
                </c:pt>
                <c:pt idx="17">
                  <c:v>5.3</c:v>
                </c:pt>
                <c:pt idx="18">
                  <c:v>5.4</c:v>
                </c:pt>
                <c:pt idx="19">
                  <c:v>5.5</c:v>
                </c:pt>
                <c:pt idx="20">
                  <c:v>5.6</c:v>
                </c:pt>
              </c:numCache>
            </c:numRef>
          </c:xVal>
          <c:yVal>
            <c:numRef>
              <c:f>'LDPC,1458byte'!$AN$25:$AN$45</c:f>
              <c:numCache>
                <c:formatCode>0.0000_ 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0.9998999999999999</c:v>
                </c:pt>
                <c:pt idx="5">
                  <c:v>0.99829999999999997</c:v>
                </c:pt>
                <c:pt idx="6">
                  <c:v>0.98309999999999997</c:v>
                </c:pt>
                <c:pt idx="7">
                  <c:v>0.91743333333333332</c:v>
                </c:pt>
                <c:pt idx="8">
                  <c:v>0.77703333333333369</c:v>
                </c:pt>
                <c:pt idx="9">
                  <c:v>0.59653333333333303</c:v>
                </c:pt>
                <c:pt idx="10">
                  <c:v>0.41880000000000012</c:v>
                </c:pt>
                <c:pt idx="11">
                  <c:v>0.26</c:v>
                </c:pt>
                <c:pt idx="12">
                  <c:v>0.14073333333333343</c:v>
                </c:pt>
                <c:pt idx="13">
                  <c:v>6.7933333333333373E-2</c:v>
                </c:pt>
                <c:pt idx="14">
                  <c:v>2.8399999999999998E-2</c:v>
                </c:pt>
                <c:pt idx="15">
                  <c:v>1.1033333333333338E-2</c:v>
                </c:pt>
                <c:pt idx="16">
                  <c:v>3.7037666666666696E-3</c:v>
                </c:pt>
                <c:pt idx="17">
                  <c:v>1.1734666666666671E-3</c:v>
                </c:pt>
                <c:pt idx="18">
                  <c:v>1.1000000000000005E-3</c:v>
                </c:pt>
                <c:pt idx="19">
                  <c:v>8.0000000000000036E-4</c:v>
                </c:pt>
                <c:pt idx="20">
                  <c:v>3.0000000000000014E-4</c:v>
                </c:pt>
              </c:numCache>
            </c:numRef>
          </c:yVal>
          <c:smooth val="1"/>
        </c:ser>
        <c:ser>
          <c:idx val="3"/>
          <c:order val="3"/>
          <c:tx>
            <c:v>MCS3</c:v>
          </c:tx>
          <c:spPr>
            <a:ln w="63500"/>
          </c:spPr>
          <c:marker>
            <c:symbol val="none"/>
          </c:marker>
          <c:xVal>
            <c:numRef>
              <c:f>'LDPC,1458byte'!$AQ$19:$AQ$44</c:f>
              <c:numCache>
                <c:formatCode>0.00_ </c:formatCode>
                <c:ptCount val="26"/>
                <c:pt idx="0">
                  <c:v>6</c:v>
                </c:pt>
                <c:pt idx="1">
                  <c:v>6.1</c:v>
                </c:pt>
                <c:pt idx="2">
                  <c:v>6.2</c:v>
                </c:pt>
                <c:pt idx="3">
                  <c:v>6.3</c:v>
                </c:pt>
                <c:pt idx="4">
                  <c:v>6.4</c:v>
                </c:pt>
                <c:pt idx="5">
                  <c:v>6.5</c:v>
                </c:pt>
                <c:pt idx="6">
                  <c:v>6.6</c:v>
                </c:pt>
                <c:pt idx="7">
                  <c:v>6.7</c:v>
                </c:pt>
                <c:pt idx="8">
                  <c:v>6.8</c:v>
                </c:pt>
                <c:pt idx="9">
                  <c:v>6.9</c:v>
                </c:pt>
                <c:pt idx="10">
                  <c:v>7</c:v>
                </c:pt>
                <c:pt idx="11">
                  <c:v>7.1</c:v>
                </c:pt>
                <c:pt idx="12">
                  <c:v>7.2</c:v>
                </c:pt>
                <c:pt idx="13">
                  <c:v>7.3</c:v>
                </c:pt>
                <c:pt idx="14">
                  <c:v>7.4</c:v>
                </c:pt>
                <c:pt idx="15">
                  <c:v>7.4999999999999902</c:v>
                </c:pt>
                <c:pt idx="16">
                  <c:v>7.5999999999999899</c:v>
                </c:pt>
                <c:pt idx="17">
                  <c:v>7.6999999999999895</c:v>
                </c:pt>
                <c:pt idx="18">
                  <c:v>7.7999999999999901</c:v>
                </c:pt>
                <c:pt idx="19">
                  <c:v>7.8999999999999897</c:v>
                </c:pt>
                <c:pt idx="20">
                  <c:v>7.9999999999999902</c:v>
                </c:pt>
                <c:pt idx="21">
                  <c:v>8.0999999999999943</c:v>
                </c:pt>
                <c:pt idx="22">
                  <c:v>8.199999999999994</c:v>
                </c:pt>
                <c:pt idx="23">
                  <c:v>8.2999999999999936</c:v>
                </c:pt>
                <c:pt idx="24">
                  <c:v>8.399999999999995</c:v>
                </c:pt>
                <c:pt idx="25">
                  <c:v>8.4999999999999947</c:v>
                </c:pt>
              </c:numCache>
            </c:numRef>
          </c:xVal>
          <c:yVal>
            <c:numRef>
              <c:f>'LDPC,1458byte'!$BB$19:$BB$44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0.99986666666666657</c:v>
                </c:pt>
                <c:pt idx="9">
                  <c:v>0.99783333333333335</c:v>
                </c:pt>
                <c:pt idx="10">
                  <c:v>0.9841333333333333</c:v>
                </c:pt>
                <c:pt idx="11">
                  <c:v>0.92849999999999999</c:v>
                </c:pt>
                <c:pt idx="12">
                  <c:v>0.81550000000000011</c:v>
                </c:pt>
                <c:pt idx="13">
                  <c:v>0.66036666666666666</c:v>
                </c:pt>
                <c:pt idx="14">
                  <c:v>0.49730000000000013</c:v>
                </c:pt>
                <c:pt idx="15">
                  <c:v>0.34360000000000002</c:v>
                </c:pt>
                <c:pt idx="16">
                  <c:v>0.21373333333333341</c:v>
                </c:pt>
                <c:pt idx="17">
                  <c:v>0.11643333333333336</c:v>
                </c:pt>
                <c:pt idx="18">
                  <c:v>5.4066666666666693E-2</c:v>
                </c:pt>
                <c:pt idx="19">
                  <c:v>2.4633333333333351E-2</c:v>
                </c:pt>
                <c:pt idx="20">
                  <c:v>1.0100000000000001E-2</c:v>
                </c:pt>
                <c:pt idx="21">
                  <c:v>4.3333333333333375E-3</c:v>
                </c:pt>
                <c:pt idx="22">
                  <c:v>1.800000000000001E-3</c:v>
                </c:pt>
                <c:pt idx="23">
                  <c:v>1.2499999999999998E-3</c:v>
                </c:pt>
                <c:pt idx="24">
                  <c:v>1.0000000000000005E-3</c:v>
                </c:pt>
                <c:pt idx="25">
                  <c:v>5.0000000000000023E-4</c:v>
                </c:pt>
              </c:numCache>
            </c:numRef>
          </c:yVal>
          <c:smooth val="1"/>
        </c:ser>
        <c:ser>
          <c:idx val="4"/>
          <c:order val="4"/>
          <c:tx>
            <c:v>MCS4</c:v>
          </c:tx>
          <c:spPr>
            <a:ln w="63500"/>
          </c:spPr>
          <c:marker>
            <c:symbol val="none"/>
          </c:marker>
          <c:xVal>
            <c:numRef>
              <c:f>'LDPC,1458byte'!$BE$19:$BE$49</c:f>
              <c:numCache>
                <c:formatCode>0.00_ </c:formatCode>
                <c:ptCount val="31"/>
                <c:pt idx="0">
                  <c:v>9</c:v>
                </c:pt>
                <c:pt idx="1">
                  <c:v>9.1</c:v>
                </c:pt>
                <c:pt idx="2">
                  <c:v>9.2000000000000011</c:v>
                </c:pt>
                <c:pt idx="3">
                  <c:v>9.3000000000000007</c:v>
                </c:pt>
                <c:pt idx="4">
                  <c:v>9.4</c:v>
                </c:pt>
                <c:pt idx="5">
                  <c:v>9.5</c:v>
                </c:pt>
                <c:pt idx="6">
                  <c:v>9.6</c:v>
                </c:pt>
                <c:pt idx="7">
                  <c:v>9.7000000000000011</c:v>
                </c:pt>
                <c:pt idx="8">
                  <c:v>9.8000000000000007</c:v>
                </c:pt>
                <c:pt idx="9">
                  <c:v>9.9</c:v>
                </c:pt>
                <c:pt idx="10">
                  <c:v>10</c:v>
                </c:pt>
                <c:pt idx="11">
                  <c:v>10.1</c:v>
                </c:pt>
                <c:pt idx="12">
                  <c:v>10.200000000000001</c:v>
                </c:pt>
                <c:pt idx="13">
                  <c:v>10.3</c:v>
                </c:pt>
                <c:pt idx="14">
                  <c:v>10.4</c:v>
                </c:pt>
                <c:pt idx="15">
                  <c:v>10.5</c:v>
                </c:pt>
                <c:pt idx="16">
                  <c:v>10.6</c:v>
                </c:pt>
                <c:pt idx="17">
                  <c:v>10.7</c:v>
                </c:pt>
                <c:pt idx="18">
                  <c:v>10.8</c:v>
                </c:pt>
                <c:pt idx="19">
                  <c:v>10.9</c:v>
                </c:pt>
                <c:pt idx="20">
                  <c:v>11</c:v>
                </c:pt>
                <c:pt idx="21">
                  <c:v>11.1</c:v>
                </c:pt>
                <c:pt idx="22">
                  <c:v>11.2</c:v>
                </c:pt>
                <c:pt idx="23">
                  <c:v>11.3</c:v>
                </c:pt>
                <c:pt idx="24">
                  <c:v>11.4</c:v>
                </c:pt>
                <c:pt idx="25">
                  <c:v>11.5</c:v>
                </c:pt>
                <c:pt idx="26">
                  <c:v>11.6</c:v>
                </c:pt>
                <c:pt idx="27">
                  <c:v>11.7</c:v>
                </c:pt>
                <c:pt idx="28">
                  <c:v>11.8</c:v>
                </c:pt>
                <c:pt idx="29">
                  <c:v>11.9</c:v>
                </c:pt>
                <c:pt idx="30">
                  <c:v>12</c:v>
                </c:pt>
              </c:numCache>
            </c:numRef>
          </c:xVal>
          <c:yVal>
            <c:numRef>
              <c:f>'LDPC,1458byte'!$BP$19:$BP$49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0.99993333333333334</c:v>
                </c:pt>
                <c:pt idx="11">
                  <c:v>0.99906666666666644</c:v>
                </c:pt>
                <c:pt idx="12">
                  <c:v>0.99280000000000002</c:v>
                </c:pt>
                <c:pt idx="13">
                  <c:v>0.96760000000000024</c:v>
                </c:pt>
                <c:pt idx="14">
                  <c:v>0.91083333333333349</c:v>
                </c:pt>
                <c:pt idx="15">
                  <c:v>0.82750000000000001</c:v>
                </c:pt>
                <c:pt idx="16">
                  <c:v>0.7274333333333336</c:v>
                </c:pt>
                <c:pt idx="17">
                  <c:v>0.59703333333333342</c:v>
                </c:pt>
                <c:pt idx="18">
                  <c:v>0.42586666666666689</c:v>
                </c:pt>
                <c:pt idx="19">
                  <c:v>0.26493333333333324</c:v>
                </c:pt>
                <c:pt idx="20">
                  <c:v>0.14170000000000008</c:v>
                </c:pt>
                <c:pt idx="21">
                  <c:v>6.2866666666666696E-2</c:v>
                </c:pt>
                <c:pt idx="22">
                  <c:v>2.5933333333333343E-2</c:v>
                </c:pt>
                <c:pt idx="23">
                  <c:v>1.0766666666666667E-2</c:v>
                </c:pt>
                <c:pt idx="24">
                  <c:v>4.5000000000000014E-3</c:v>
                </c:pt>
                <c:pt idx="25">
                  <c:v>1.1000000000000005E-3</c:v>
                </c:pt>
                <c:pt idx="26">
                  <c:v>7.0000000000000021E-4</c:v>
                </c:pt>
                <c:pt idx="27">
                  <c:v>2.5000000000000011E-4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v>MCS5</c:v>
          </c:tx>
          <c:spPr>
            <a:ln w="63500"/>
          </c:spPr>
          <c:marker>
            <c:symbol val="none"/>
          </c:marker>
          <c:xVal>
            <c:numRef>
              <c:f>'LDPC,1458byte'!$BS$19:$BS$47</c:f>
              <c:numCache>
                <c:formatCode>0.00_ </c:formatCode>
                <c:ptCount val="29"/>
                <c:pt idx="0">
                  <c:v>13</c:v>
                </c:pt>
                <c:pt idx="1">
                  <c:v>13.1</c:v>
                </c:pt>
                <c:pt idx="2">
                  <c:v>13.2</c:v>
                </c:pt>
                <c:pt idx="3">
                  <c:v>13.3</c:v>
                </c:pt>
                <c:pt idx="4">
                  <c:v>13.4</c:v>
                </c:pt>
                <c:pt idx="5">
                  <c:v>13.5</c:v>
                </c:pt>
                <c:pt idx="6">
                  <c:v>13.6</c:v>
                </c:pt>
                <c:pt idx="7">
                  <c:v>13.7</c:v>
                </c:pt>
                <c:pt idx="8">
                  <c:v>13.8</c:v>
                </c:pt>
                <c:pt idx="9">
                  <c:v>13.9</c:v>
                </c:pt>
                <c:pt idx="10">
                  <c:v>14</c:v>
                </c:pt>
                <c:pt idx="11">
                  <c:v>14.1</c:v>
                </c:pt>
                <c:pt idx="12">
                  <c:v>14.2</c:v>
                </c:pt>
                <c:pt idx="13">
                  <c:v>14.3</c:v>
                </c:pt>
                <c:pt idx="14">
                  <c:v>14.4</c:v>
                </c:pt>
                <c:pt idx="15">
                  <c:v>14.5</c:v>
                </c:pt>
                <c:pt idx="16">
                  <c:v>14.6</c:v>
                </c:pt>
                <c:pt idx="17">
                  <c:v>14.7</c:v>
                </c:pt>
                <c:pt idx="18">
                  <c:v>14.8</c:v>
                </c:pt>
                <c:pt idx="19">
                  <c:v>14.9</c:v>
                </c:pt>
                <c:pt idx="20">
                  <c:v>15</c:v>
                </c:pt>
                <c:pt idx="21">
                  <c:v>15.1</c:v>
                </c:pt>
                <c:pt idx="22">
                  <c:v>15.2</c:v>
                </c:pt>
                <c:pt idx="23">
                  <c:v>15.3</c:v>
                </c:pt>
                <c:pt idx="24">
                  <c:v>15.4</c:v>
                </c:pt>
                <c:pt idx="25">
                  <c:v>15.5</c:v>
                </c:pt>
                <c:pt idx="26">
                  <c:v>15.6</c:v>
                </c:pt>
                <c:pt idx="27">
                  <c:v>15.7</c:v>
                </c:pt>
                <c:pt idx="28">
                  <c:v>15.8</c:v>
                </c:pt>
              </c:numCache>
            </c:numRef>
          </c:xVal>
          <c:yVal>
            <c:numRef>
              <c:f>'LDPC,1458byte'!$CD$19:$CD$47</c:f>
              <c:numCache>
                <c:formatCode>0.0000_ </c:formatCode>
                <c:ptCount val="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0.99993333333333334</c:v>
                </c:pt>
                <c:pt idx="11">
                  <c:v>0.99963333333333348</c:v>
                </c:pt>
                <c:pt idx="12">
                  <c:v>0.99690000000000001</c:v>
                </c:pt>
                <c:pt idx="13">
                  <c:v>0.98560000000000014</c:v>
                </c:pt>
                <c:pt idx="14">
                  <c:v>0.95306666666666651</c:v>
                </c:pt>
                <c:pt idx="15">
                  <c:v>0.89303333333333335</c:v>
                </c:pt>
                <c:pt idx="16">
                  <c:v>0.79970000000000019</c:v>
                </c:pt>
                <c:pt idx="17">
                  <c:v>0.68233333333333324</c:v>
                </c:pt>
                <c:pt idx="18">
                  <c:v>0.53210000000000002</c:v>
                </c:pt>
                <c:pt idx="19">
                  <c:v>0.38310000000000011</c:v>
                </c:pt>
                <c:pt idx="20">
                  <c:v>0.2438666666666667</c:v>
                </c:pt>
                <c:pt idx="21">
                  <c:v>0.13953333333333343</c:v>
                </c:pt>
                <c:pt idx="22">
                  <c:v>7.1166666666666684E-2</c:v>
                </c:pt>
                <c:pt idx="23">
                  <c:v>3.3399999999999999E-2</c:v>
                </c:pt>
                <c:pt idx="24">
                  <c:v>1.4566666666666667E-2</c:v>
                </c:pt>
                <c:pt idx="25">
                  <c:v>6.1276000000000004E-3</c:v>
                </c:pt>
                <c:pt idx="26">
                  <c:v>1.5829000000000001E-3</c:v>
                </c:pt>
                <c:pt idx="27">
                  <c:v>9.775000000000005E-4</c:v>
                </c:pt>
                <c:pt idx="28">
                  <c:v>1.3873333333333342E-4</c:v>
                </c:pt>
              </c:numCache>
            </c:numRef>
          </c:yVal>
          <c:smooth val="1"/>
        </c:ser>
        <c:ser>
          <c:idx val="6"/>
          <c:order val="6"/>
          <c:tx>
            <c:v>MCS6</c:v>
          </c:tx>
          <c:spPr>
            <a:ln w="63500"/>
          </c:spPr>
          <c:marker>
            <c:symbol val="none"/>
          </c:marker>
          <c:xVal>
            <c:numRef>
              <c:f>'LDPC,1458byte'!$CG$19:$CG$49</c:f>
              <c:numCache>
                <c:formatCode>0.00_ </c:formatCode>
                <c:ptCount val="31"/>
                <c:pt idx="0">
                  <c:v>14</c:v>
                </c:pt>
                <c:pt idx="1">
                  <c:v>14.1</c:v>
                </c:pt>
                <c:pt idx="2">
                  <c:v>14.2</c:v>
                </c:pt>
                <c:pt idx="3">
                  <c:v>14.3</c:v>
                </c:pt>
                <c:pt idx="4">
                  <c:v>14.4</c:v>
                </c:pt>
                <c:pt idx="5">
                  <c:v>14.5</c:v>
                </c:pt>
                <c:pt idx="6">
                  <c:v>14.6</c:v>
                </c:pt>
                <c:pt idx="7">
                  <c:v>14.7</c:v>
                </c:pt>
                <c:pt idx="8">
                  <c:v>14.8</c:v>
                </c:pt>
                <c:pt idx="9">
                  <c:v>14.9</c:v>
                </c:pt>
                <c:pt idx="10">
                  <c:v>15</c:v>
                </c:pt>
                <c:pt idx="11">
                  <c:v>15.1</c:v>
                </c:pt>
                <c:pt idx="12">
                  <c:v>15.2</c:v>
                </c:pt>
                <c:pt idx="13">
                  <c:v>15.3</c:v>
                </c:pt>
                <c:pt idx="14">
                  <c:v>15.4</c:v>
                </c:pt>
                <c:pt idx="15">
                  <c:v>15.5</c:v>
                </c:pt>
                <c:pt idx="16">
                  <c:v>15.6</c:v>
                </c:pt>
                <c:pt idx="17">
                  <c:v>15.7</c:v>
                </c:pt>
                <c:pt idx="18">
                  <c:v>15.8</c:v>
                </c:pt>
                <c:pt idx="19">
                  <c:v>15.9</c:v>
                </c:pt>
                <c:pt idx="20">
                  <c:v>16</c:v>
                </c:pt>
                <c:pt idx="21">
                  <c:v>16.100000000000001</c:v>
                </c:pt>
                <c:pt idx="22">
                  <c:v>16.2</c:v>
                </c:pt>
                <c:pt idx="23">
                  <c:v>16.3</c:v>
                </c:pt>
                <c:pt idx="24">
                  <c:v>16.399999999999999</c:v>
                </c:pt>
                <c:pt idx="25">
                  <c:v>16.5</c:v>
                </c:pt>
                <c:pt idx="26">
                  <c:v>16.600000000000001</c:v>
                </c:pt>
                <c:pt idx="27">
                  <c:v>16.7</c:v>
                </c:pt>
                <c:pt idx="28">
                  <c:v>16.8</c:v>
                </c:pt>
                <c:pt idx="29">
                  <c:v>16.899999999999999</c:v>
                </c:pt>
                <c:pt idx="30">
                  <c:v>17</c:v>
                </c:pt>
              </c:numCache>
            </c:numRef>
          </c:xVal>
          <c:yVal>
            <c:numRef>
              <c:f>'LDPC,1458byte'!$CR$19:$CR$49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0.99995000000000001</c:v>
                </c:pt>
                <c:pt idx="12">
                  <c:v>0.99954999999999972</c:v>
                </c:pt>
                <c:pt idx="13">
                  <c:v>0.99575000000000002</c:v>
                </c:pt>
                <c:pt idx="14">
                  <c:v>0.97849999999999993</c:v>
                </c:pt>
                <c:pt idx="15">
                  <c:v>0.95370000000000021</c:v>
                </c:pt>
                <c:pt idx="16">
                  <c:v>0.89626666666666643</c:v>
                </c:pt>
                <c:pt idx="17">
                  <c:v>0.82323333333333359</c:v>
                </c:pt>
                <c:pt idx="18">
                  <c:v>0.74549999999999994</c:v>
                </c:pt>
                <c:pt idx="19">
                  <c:v>0.66066666666666662</c:v>
                </c:pt>
                <c:pt idx="20">
                  <c:v>0.54896666666666649</c:v>
                </c:pt>
                <c:pt idx="21">
                  <c:v>0.42610000000000003</c:v>
                </c:pt>
                <c:pt idx="22">
                  <c:v>0.28920000000000001</c:v>
                </c:pt>
                <c:pt idx="23">
                  <c:v>0.17740000000000006</c:v>
                </c:pt>
                <c:pt idx="24">
                  <c:v>9.5266666666666722E-2</c:v>
                </c:pt>
                <c:pt idx="25">
                  <c:v>4.3933333333333352E-2</c:v>
                </c:pt>
                <c:pt idx="26">
                  <c:v>2.1033333333333345E-2</c:v>
                </c:pt>
                <c:pt idx="27">
                  <c:v>1.3750000000000002E-2</c:v>
                </c:pt>
                <c:pt idx="28">
                  <c:v>4.8000000000000004E-3</c:v>
                </c:pt>
                <c:pt idx="29">
                  <c:v>2.1500000000000009E-3</c:v>
                </c:pt>
                <c:pt idx="30">
                  <c:v>1.0000000000000005E-3</c:v>
                </c:pt>
              </c:numCache>
            </c:numRef>
          </c:yVal>
          <c:smooth val="1"/>
        </c:ser>
        <c:ser>
          <c:idx val="7"/>
          <c:order val="7"/>
          <c:tx>
            <c:v>MCS7</c:v>
          </c:tx>
          <c:spPr>
            <a:ln w="63500"/>
          </c:spPr>
          <c:marker>
            <c:symbol val="none"/>
          </c:marker>
          <c:xVal>
            <c:numRef>
              <c:f>'LDPC,1458byte'!$CU$19:$CU$49</c:f>
              <c:numCache>
                <c:formatCode>0.00_ </c:formatCode>
                <c:ptCount val="31"/>
                <c:pt idx="0">
                  <c:v>16</c:v>
                </c:pt>
                <c:pt idx="1">
                  <c:v>16.100000000000001</c:v>
                </c:pt>
                <c:pt idx="2">
                  <c:v>16.2</c:v>
                </c:pt>
                <c:pt idx="3">
                  <c:v>16.3</c:v>
                </c:pt>
                <c:pt idx="4">
                  <c:v>16.399999999999999</c:v>
                </c:pt>
                <c:pt idx="5">
                  <c:v>16.5</c:v>
                </c:pt>
                <c:pt idx="6">
                  <c:v>16.600000000000001</c:v>
                </c:pt>
                <c:pt idx="7">
                  <c:v>16.7</c:v>
                </c:pt>
                <c:pt idx="8">
                  <c:v>16.8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17.100000000000001</c:v>
                </c:pt>
                <c:pt idx="12">
                  <c:v>17.2</c:v>
                </c:pt>
                <c:pt idx="13">
                  <c:v>17.3</c:v>
                </c:pt>
                <c:pt idx="14">
                  <c:v>17.399999999999999</c:v>
                </c:pt>
                <c:pt idx="15">
                  <c:v>17.5</c:v>
                </c:pt>
                <c:pt idx="16">
                  <c:v>17.600000000000001</c:v>
                </c:pt>
                <c:pt idx="17">
                  <c:v>17.7</c:v>
                </c:pt>
                <c:pt idx="18">
                  <c:v>17.8</c:v>
                </c:pt>
                <c:pt idx="19">
                  <c:v>17.899999999999999</c:v>
                </c:pt>
                <c:pt idx="20">
                  <c:v>18</c:v>
                </c:pt>
                <c:pt idx="21">
                  <c:v>18.100000000000001</c:v>
                </c:pt>
                <c:pt idx="22">
                  <c:v>18.2</c:v>
                </c:pt>
                <c:pt idx="23">
                  <c:v>18.3</c:v>
                </c:pt>
                <c:pt idx="24">
                  <c:v>18.399999999999999</c:v>
                </c:pt>
                <c:pt idx="25">
                  <c:v>18.5</c:v>
                </c:pt>
                <c:pt idx="26">
                  <c:v>18.600000000000001</c:v>
                </c:pt>
                <c:pt idx="27">
                  <c:v>18.7</c:v>
                </c:pt>
                <c:pt idx="28">
                  <c:v>18.8</c:v>
                </c:pt>
                <c:pt idx="29">
                  <c:v>18.899999999999999</c:v>
                </c:pt>
                <c:pt idx="30">
                  <c:v>19</c:v>
                </c:pt>
              </c:numCache>
            </c:numRef>
          </c:xVal>
          <c:yVal>
            <c:numRef>
              <c:f>'LDPC,1458byte'!$DF$19:$DF$49</c:f>
              <c:numCache>
                <c:formatCode>0.0000_ 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0.99995000000000001</c:v>
                </c:pt>
                <c:pt idx="10">
                  <c:v>0.99973333333333358</c:v>
                </c:pt>
                <c:pt idx="11">
                  <c:v>0.99796666666666656</c:v>
                </c:pt>
                <c:pt idx="12">
                  <c:v>0.98970000000000002</c:v>
                </c:pt>
                <c:pt idx="13">
                  <c:v>0.96476666666666666</c:v>
                </c:pt>
                <c:pt idx="14">
                  <c:v>0.90746666666666631</c:v>
                </c:pt>
                <c:pt idx="15">
                  <c:v>0.81283333333333352</c:v>
                </c:pt>
                <c:pt idx="16">
                  <c:v>0.6804</c:v>
                </c:pt>
                <c:pt idx="17">
                  <c:v>0.52010000000000001</c:v>
                </c:pt>
                <c:pt idx="18">
                  <c:v>0.3660000000000001</c:v>
                </c:pt>
                <c:pt idx="19">
                  <c:v>0.22743333333333343</c:v>
                </c:pt>
                <c:pt idx="20">
                  <c:v>0.13586666666666666</c:v>
                </c:pt>
                <c:pt idx="21">
                  <c:v>7.4866666666666706E-2</c:v>
                </c:pt>
                <c:pt idx="22">
                  <c:v>3.8933333333333348E-2</c:v>
                </c:pt>
                <c:pt idx="23">
                  <c:v>1.8499999999999999E-2</c:v>
                </c:pt>
                <c:pt idx="24">
                  <c:v>1.0100000000000001E-2</c:v>
                </c:pt>
                <c:pt idx="25">
                  <c:v>5.0666666666666681E-3</c:v>
                </c:pt>
                <c:pt idx="26">
                  <c:v>2.0000000000000009E-3</c:v>
                </c:pt>
                <c:pt idx="27">
                  <c:v>1.1000000000000005E-3</c:v>
                </c:pt>
                <c:pt idx="28">
                  <c:v>5.5000000000000014E-4</c:v>
                </c:pt>
                <c:pt idx="29">
                  <c:v>2.0000000000000009E-4</c:v>
                </c:pt>
                <c:pt idx="30">
                  <c:v>2.0000000000000009E-4</c:v>
                </c:pt>
              </c:numCache>
            </c:numRef>
          </c:yVal>
          <c:smooth val="1"/>
        </c:ser>
        <c:ser>
          <c:idx val="8"/>
          <c:order val="8"/>
          <c:tx>
            <c:v>MCS8</c:v>
          </c:tx>
          <c:spPr>
            <a:ln w="63500"/>
          </c:spPr>
          <c:marker>
            <c:symbol val="none"/>
          </c:marker>
          <c:xVal>
            <c:numRef>
              <c:f>'LDPC,1458byte'!$DI$22:$DI$45</c:f>
              <c:numCache>
                <c:formatCode>0.00_ </c:formatCode>
                <c:ptCount val="24"/>
                <c:pt idx="0">
                  <c:v>20.3</c:v>
                </c:pt>
                <c:pt idx="1">
                  <c:v>20.399999999999999</c:v>
                </c:pt>
                <c:pt idx="2">
                  <c:v>20.5</c:v>
                </c:pt>
                <c:pt idx="3">
                  <c:v>20.6</c:v>
                </c:pt>
                <c:pt idx="4">
                  <c:v>20.7</c:v>
                </c:pt>
                <c:pt idx="5">
                  <c:v>20.8</c:v>
                </c:pt>
                <c:pt idx="6">
                  <c:v>20.9</c:v>
                </c:pt>
                <c:pt idx="7">
                  <c:v>21</c:v>
                </c:pt>
                <c:pt idx="8">
                  <c:v>21.1</c:v>
                </c:pt>
                <c:pt idx="9">
                  <c:v>21.2</c:v>
                </c:pt>
                <c:pt idx="10">
                  <c:v>21.3</c:v>
                </c:pt>
                <c:pt idx="11">
                  <c:v>21.4</c:v>
                </c:pt>
                <c:pt idx="12">
                  <c:v>21.5</c:v>
                </c:pt>
                <c:pt idx="13">
                  <c:v>21.6</c:v>
                </c:pt>
                <c:pt idx="14">
                  <c:v>21.7</c:v>
                </c:pt>
                <c:pt idx="15">
                  <c:v>21.8</c:v>
                </c:pt>
                <c:pt idx="16">
                  <c:v>21.9</c:v>
                </c:pt>
                <c:pt idx="17">
                  <c:v>22</c:v>
                </c:pt>
                <c:pt idx="18">
                  <c:v>22.1</c:v>
                </c:pt>
                <c:pt idx="19">
                  <c:v>22.2</c:v>
                </c:pt>
                <c:pt idx="20">
                  <c:v>22.3</c:v>
                </c:pt>
                <c:pt idx="21">
                  <c:v>22.4</c:v>
                </c:pt>
                <c:pt idx="22">
                  <c:v>22.5</c:v>
                </c:pt>
                <c:pt idx="23">
                  <c:v>22.6</c:v>
                </c:pt>
              </c:numCache>
            </c:numRef>
          </c:xVal>
          <c:yVal>
            <c:numRef>
              <c:f>'LDPC,1458byte'!$DT$22:$DT$45</c:f>
              <c:numCache>
                <c:formatCode>0.0000_ 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0.99980000000000002</c:v>
                </c:pt>
                <c:pt idx="4">
                  <c:v>0.99839999999999973</c:v>
                </c:pt>
                <c:pt idx="5">
                  <c:v>0.99104999999999999</c:v>
                </c:pt>
                <c:pt idx="6">
                  <c:v>0.96849999999999992</c:v>
                </c:pt>
                <c:pt idx="7">
                  <c:v>0.94216666666666649</c:v>
                </c:pt>
                <c:pt idx="8">
                  <c:v>0.87610000000000021</c:v>
                </c:pt>
                <c:pt idx="9">
                  <c:v>0.77850000000000008</c:v>
                </c:pt>
                <c:pt idx="10">
                  <c:v>0.64566666666666661</c:v>
                </c:pt>
                <c:pt idx="11">
                  <c:v>0.49580000000000013</c:v>
                </c:pt>
                <c:pt idx="12">
                  <c:v>0.36963333333333326</c:v>
                </c:pt>
                <c:pt idx="13">
                  <c:v>0.24006666666666671</c:v>
                </c:pt>
                <c:pt idx="14">
                  <c:v>0.14983333333333343</c:v>
                </c:pt>
                <c:pt idx="15">
                  <c:v>8.2566666666666719E-2</c:v>
                </c:pt>
                <c:pt idx="16">
                  <c:v>4.5233333333333355E-2</c:v>
                </c:pt>
                <c:pt idx="17">
                  <c:v>2.2233333333333348E-2</c:v>
                </c:pt>
                <c:pt idx="18">
                  <c:v>1.0833333333333335E-2</c:v>
                </c:pt>
                <c:pt idx="19">
                  <c:v>5.0000000000000018E-3</c:v>
                </c:pt>
                <c:pt idx="20">
                  <c:v>2.6500000000000009E-3</c:v>
                </c:pt>
                <c:pt idx="21">
                  <c:v>1.3500000000000005E-3</c:v>
                </c:pt>
                <c:pt idx="22">
                  <c:v>8.0000000000000036E-4</c:v>
                </c:pt>
                <c:pt idx="23">
                  <c:v>5.0000000000000023E-4</c:v>
                </c:pt>
              </c:numCache>
            </c:numRef>
          </c:yVal>
          <c:smooth val="1"/>
        </c:ser>
        <c:ser>
          <c:idx val="9"/>
          <c:order val="9"/>
          <c:tx>
            <c:v>MCS9</c:v>
          </c:tx>
          <c:spPr>
            <a:ln w="63500"/>
          </c:spPr>
          <c:marker>
            <c:symbol val="none"/>
          </c:marker>
          <c:xVal>
            <c:numRef>
              <c:f>'LDPC,1458byte'!$DW$19:$DW$44</c:f>
              <c:numCache>
                <c:formatCode>0.00_ </c:formatCode>
                <c:ptCount val="26"/>
                <c:pt idx="0">
                  <c:v>22</c:v>
                </c:pt>
                <c:pt idx="1">
                  <c:v>22.1</c:v>
                </c:pt>
                <c:pt idx="2">
                  <c:v>22.2</c:v>
                </c:pt>
                <c:pt idx="3">
                  <c:v>22.3</c:v>
                </c:pt>
                <c:pt idx="4">
                  <c:v>22.4</c:v>
                </c:pt>
                <c:pt idx="5">
                  <c:v>22.5</c:v>
                </c:pt>
                <c:pt idx="6">
                  <c:v>22.6</c:v>
                </c:pt>
                <c:pt idx="7">
                  <c:v>22.7</c:v>
                </c:pt>
                <c:pt idx="8">
                  <c:v>22.8</c:v>
                </c:pt>
                <c:pt idx="9">
                  <c:v>22.9</c:v>
                </c:pt>
                <c:pt idx="10">
                  <c:v>23</c:v>
                </c:pt>
                <c:pt idx="11">
                  <c:v>23.1</c:v>
                </c:pt>
                <c:pt idx="12">
                  <c:v>23.2</c:v>
                </c:pt>
                <c:pt idx="13">
                  <c:v>23.3</c:v>
                </c:pt>
                <c:pt idx="14">
                  <c:v>23.4</c:v>
                </c:pt>
                <c:pt idx="15">
                  <c:v>23.5</c:v>
                </c:pt>
                <c:pt idx="16">
                  <c:v>23.6</c:v>
                </c:pt>
                <c:pt idx="17">
                  <c:v>23.7</c:v>
                </c:pt>
                <c:pt idx="18">
                  <c:v>23.8</c:v>
                </c:pt>
                <c:pt idx="19">
                  <c:v>23.9</c:v>
                </c:pt>
                <c:pt idx="20">
                  <c:v>24</c:v>
                </c:pt>
                <c:pt idx="21">
                  <c:v>24.1</c:v>
                </c:pt>
                <c:pt idx="22">
                  <c:v>24.2</c:v>
                </c:pt>
                <c:pt idx="23">
                  <c:v>24.3</c:v>
                </c:pt>
                <c:pt idx="24">
                  <c:v>24.4</c:v>
                </c:pt>
                <c:pt idx="25">
                  <c:v>24.5</c:v>
                </c:pt>
              </c:numCache>
            </c:numRef>
          </c:xVal>
          <c:yVal>
            <c:numRef>
              <c:f>'LDPC,1458byte'!$EH$19:$EH$44</c:f>
              <c:numCache>
                <c:formatCode>0.0000_ 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0.99980000000000002</c:v>
                </c:pt>
                <c:pt idx="4">
                  <c:v>0.99880000000000002</c:v>
                </c:pt>
                <c:pt idx="5">
                  <c:v>0.99383333333333335</c:v>
                </c:pt>
                <c:pt idx="6">
                  <c:v>0.97786666666666655</c:v>
                </c:pt>
                <c:pt idx="7">
                  <c:v>0.94116666666666648</c:v>
                </c:pt>
                <c:pt idx="8">
                  <c:v>0.87563333333333371</c:v>
                </c:pt>
                <c:pt idx="9">
                  <c:v>0.77810000000000035</c:v>
                </c:pt>
                <c:pt idx="10">
                  <c:v>0.65953333333333364</c:v>
                </c:pt>
                <c:pt idx="11">
                  <c:v>0.51836666666666631</c:v>
                </c:pt>
                <c:pt idx="12">
                  <c:v>0.38646666666666696</c:v>
                </c:pt>
                <c:pt idx="13">
                  <c:v>0.26026666666666681</c:v>
                </c:pt>
                <c:pt idx="14">
                  <c:v>0.1622666666666667</c:v>
                </c:pt>
                <c:pt idx="15">
                  <c:v>9.8733333333333381E-2</c:v>
                </c:pt>
                <c:pt idx="16">
                  <c:v>5.4100000000000016E-2</c:v>
                </c:pt>
                <c:pt idx="17">
                  <c:v>3.1133333333333346E-2</c:v>
                </c:pt>
                <c:pt idx="18">
                  <c:v>1.7733333333333337E-2</c:v>
                </c:pt>
                <c:pt idx="19">
                  <c:v>7.3333333333333375E-3</c:v>
                </c:pt>
                <c:pt idx="20">
                  <c:v>6.550000000000002E-3</c:v>
                </c:pt>
                <c:pt idx="21">
                  <c:v>3.9500000000000021E-3</c:v>
                </c:pt>
                <c:pt idx="22">
                  <c:v>2.0000000000000009E-3</c:v>
                </c:pt>
                <c:pt idx="23">
                  <c:v>1.0999999999999998E-3</c:v>
                </c:pt>
                <c:pt idx="24">
                  <c:v>5.0000000000000023E-4</c:v>
                </c:pt>
                <c:pt idx="25">
                  <c:v>6.0000000000000027E-4</c:v>
                </c:pt>
              </c:numCache>
            </c:numRef>
          </c:yVal>
          <c:smooth val="1"/>
        </c:ser>
        <c:axId val="77354880"/>
        <c:axId val="77356416"/>
      </c:scatterChart>
      <c:valAx>
        <c:axId val="77354880"/>
        <c:scaling>
          <c:orientation val="minMax"/>
          <c:max val="28"/>
          <c:min val="-6"/>
        </c:scaling>
        <c:axPos val="b"/>
        <c:numFmt formatCode="0.00_ 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7356416"/>
        <c:crosses val="autoZero"/>
        <c:crossBetween val="midCat"/>
        <c:minorUnit val="0.2"/>
      </c:valAx>
      <c:valAx>
        <c:axId val="77356416"/>
        <c:scaling>
          <c:logBase val="10"/>
          <c:orientation val="minMax"/>
          <c:max val="1.1000000000000001"/>
          <c:min val="1.0000000000000041E-3"/>
        </c:scaling>
        <c:axPos val="l"/>
        <c:majorGridlines/>
        <c:numFmt formatCode="0.0000_ 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77354880"/>
        <c:crossesAt val="-6"/>
        <c:crossBetween val="midCat"/>
      </c:valAx>
    </c:plotArea>
    <c:legend>
      <c:legendPos val="r"/>
      <c:layout/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D5554DB-DCC5-447B-A5ED-CF59F2F9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/>
            </a:lvl1pPr>
          </a:lstStyle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/>
            </a:lvl5pPr>
          </a:lstStyle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6215C-0148-4EB1-A390-22B113FC4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88216" y="6475413"/>
            <a:ext cx="2355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/>
            </a:lvl1pPr>
          </a:lstStyle>
          <a:p>
            <a:pPr>
              <a:defRPr/>
            </a:pPr>
            <a:r>
              <a:rPr lang="en-US" smtClean="0"/>
              <a:t>Jiayin Zhang, et al. (Huawei Technologies)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64F216-E6B4-4849-8EF5-D25189C9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802.11-14/0873r0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ujun75@huawei.com" TargetMode="External"/><Relationship Id="rId2" Type="http://schemas.openxmlformats.org/officeDocument/2006/relationships/hyperlink" Target="mailto:zhangjiayin@huawei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ward.au@huawei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___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PHY Abstraction Tables for 11ax System Level Simulation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828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2014-07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4400" y="2438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62000" y="2895600"/>
          <a:ext cx="7772400" cy="266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24000"/>
                <a:gridCol w="1996440"/>
                <a:gridCol w="1203960"/>
                <a:gridCol w="1905000"/>
              </a:tblGrid>
              <a:tr h="330088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Affiliations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Jiayin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Huawei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No. 2222 Xin </a:t>
                      </a:r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Jinqiao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Rd, </a:t>
                      </a:r>
                      <a:r>
                        <a:rPr lang="en-US" altLang="zh-CN" sz="1200" baseline="0" dirty="0" err="1" smtClean="0">
                          <a:solidFill>
                            <a:schemeClr val="tx1"/>
                          </a:solidFill>
                        </a:rPr>
                        <a:t>Pudong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, Shanghai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2"/>
                        </a:rPr>
                        <a:t>zhangjiayin@huawei.com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Jun Zhu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hlinkClick r:id="rId3"/>
                        </a:rPr>
                        <a:t>zhujun75@huawei.com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Yakun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Sun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Marvell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Jianhan Liu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Mediatek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r>
                        <a:rPr lang="en-US" altLang="zh-CN" sz="1200" dirty="0" err="1" smtClean="0">
                          <a:solidFill>
                            <a:schemeClr val="tx1"/>
                          </a:solidFill>
                        </a:rPr>
                        <a:t>Tianyu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 Wu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Wookbong Lee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LG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latin typeface="Times New Roman"/>
                          <a:ea typeface="Malgun Gothic"/>
                          <a:cs typeface="Times New Roman"/>
                        </a:rPr>
                        <a:t>Fei</a:t>
                      </a: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 Tong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latin typeface="Times New Roman"/>
                          <a:ea typeface="Malgun Gothic"/>
                          <a:cs typeface="Times New Roman"/>
                        </a:rPr>
                        <a:t>Samsung</a:t>
                      </a:r>
                      <a:endParaRPr lang="zh-CN" sz="1200" kern="100" dirty="0">
                        <a:latin typeface="Times New Roman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Abstract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[1], RBIR was approved as PHY abstraction method for 11ax PHY and integrated system level simulation.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[2], we agreed to use the effective SNR to PER curves of two typical packet length (32 and 1458bytes) to generate the PER of other packet length.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In this proposal, we provided the RBIR-CM curves and effective SNR to PER curves, which were calibrated by some companies.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88216" y="6475413"/>
            <a:ext cx="235570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Jiayin</a:t>
            </a:r>
            <a:r>
              <a:rPr lang="en-US" altLang="zh-CN" dirty="0" smtClean="0"/>
              <a:t> Zhang, et al. (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 Technologies)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Post SINR to Mutual information (CM)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1447800" y="1600200"/>
          <a:ext cx="6791325" cy="429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2335" y="3200400"/>
            <a:ext cx="461665" cy="87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altLang="zh-CN" sz="1800" dirty="0" smtClean="0"/>
              <a:t>MI(bit)</a:t>
            </a:r>
            <a:endParaRPr lang="zh-CN" alt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79068"/>
            <a:ext cx="12954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800" dirty="0" smtClean="0"/>
              <a:t>SNR 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(32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1524001" y="2057400"/>
          <a:ext cx="6629400" cy="444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91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SNR(dB)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Mapping Curves </a:t>
            </a:r>
            <a:br>
              <a:rPr lang="en-US" altLang="zh-CN" dirty="0" smtClean="0"/>
            </a:br>
            <a:r>
              <a:rPr lang="en-US" altLang="zh-CN" dirty="0" smtClean="0"/>
              <a:t>(1458 bytes BCC)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0" name="图表 9"/>
          <p:cNvGraphicFramePr/>
          <p:nvPr/>
        </p:nvGraphicFramePr>
        <p:xfrm>
          <a:off x="1676400" y="2133600"/>
          <a:ext cx="6096000" cy="4213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1175266" y="4006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91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SNR(dB)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SNR to PER curves </a:t>
            </a:r>
            <a:br>
              <a:rPr lang="en-US" altLang="zh-CN" dirty="0" smtClean="0"/>
            </a:br>
            <a:r>
              <a:rPr lang="en-US" altLang="zh-CN" dirty="0" smtClean="0"/>
              <a:t>(1458 bytes LDPC)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图表 7"/>
          <p:cNvGraphicFramePr/>
          <p:nvPr/>
        </p:nvGraphicFramePr>
        <p:xfrm>
          <a:off x="1371600" y="2209800"/>
          <a:ext cx="7086600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1022866" y="38539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PER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91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Effective SNR(dB)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this proposal, the PHY abstraction tables were provided.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Using the calibrated tables facilitates multiple companies to derive same SLS results under same assumptions.</a:t>
            </a:r>
          </a:p>
          <a:p>
            <a:r>
              <a:rPr lang="en-US" altLang="zh-CN" dirty="0" smtClean="0"/>
              <a:t>We suggest to include these results in the section of PHY abstraction in EMD document.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048000" y="2438400"/>
          <a:ext cx="1295400" cy="1447800"/>
        </p:xfrm>
        <a:graphic>
          <a:graphicData uri="http://schemas.openxmlformats.org/presentationml/2006/ole">
            <p:oleObj spid="_x0000_s53251" name="工作表" showAsIcon="1" r:id="rId3" imgW="914400" imgH="82872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Do you support to include the following curves into Evaluation Methodology Document</a:t>
            </a:r>
          </a:p>
          <a:p>
            <a:pPr lvl="1"/>
            <a:r>
              <a:rPr lang="en-US" altLang="zh-CN" dirty="0" smtClean="0"/>
              <a:t>Post SINR to MI mapping  curves for BPSK/QPSK/16QAM/64QAM/256QAM</a:t>
            </a:r>
          </a:p>
          <a:p>
            <a:pPr lvl="1"/>
            <a:r>
              <a:rPr lang="en-US" altLang="zh-CN" dirty="0" smtClean="0"/>
              <a:t>Effective SNR to PER mapping curves for MCS0~MCS9 of BCC 32bytes/1458bytes and LDPC 1458bytes.</a:t>
            </a:r>
          </a:p>
          <a:p>
            <a:pPr lvl="1"/>
            <a:r>
              <a:rPr lang="en-US" altLang="zh-CN" dirty="0" smtClean="0"/>
              <a:t>These curves were averaged from multiple companies' results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Y</a:t>
            </a:r>
          </a:p>
          <a:p>
            <a:r>
              <a:rPr lang="en-US" altLang="zh-CN" dirty="0" smtClean="0"/>
              <a:t>N</a:t>
            </a:r>
          </a:p>
          <a:p>
            <a:r>
              <a:rPr lang="en-US" altLang="zh-CN" dirty="0" smtClean="0"/>
              <a:t>ABS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b="0" dirty="0" smtClean="0"/>
              <a:t>[1] 11-14-0585-05-00ax-phy-abstraction-types-for-11ax-system-level-simulation</a:t>
            </a:r>
          </a:p>
          <a:p>
            <a:pPr>
              <a:buNone/>
            </a:pPr>
            <a:r>
              <a:rPr lang="en-US" altLang="zh-CN" b="0" dirty="0" smtClean="0"/>
              <a:t>[2] 11-14-0803-01-00ax-p</a:t>
            </a:r>
            <a:r>
              <a:rPr lang="en-US" altLang="ko-KR" b="0" dirty="0" smtClean="0"/>
              <a:t>acket-length-for-box-0-calibration</a:t>
            </a:r>
            <a:endParaRPr lang="en-US" altLang="zh-CN" b="0" dirty="0" smtClean="0"/>
          </a:p>
          <a:p>
            <a:pPr>
              <a:buNone/>
            </a:pPr>
            <a:endParaRPr lang="en-US" altLang="zh-CN" b="0" dirty="0" smtClean="0"/>
          </a:p>
          <a:p>
            <a:pPr>
              <a:buNone/>
            </a:pPr>
            <a:endParaRPr lang="en-US" altLang="ja-JP" b="0" dirty="0" smtClean="0">
              <a:ea typeface="MS PGothic" pitchFamily="34" charset="-128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Jiayin Zhang, et al. (Huawei Technologies)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7013</TotalTime>
  <Words>402</Words>
  <Application>Microsoft Office PowerPoint</Application>
  <PresentationFormat>全屏显示(4:3)</PresentationFormat>
  <Paragraphs>89</Paragraphs>
  <Slides>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802-11-Submission</vt:lpstr>
      <vt:lpstr>Microsoft Office Excel 工作表</vt:lpstr>
      <vt:lpstr>PHY Abstraction Tables for 11ax System Level Simulation</vt:lpstr>
      <vt:lpstr>Abstract</vt:lpstr>
      <vt:lpstr>Post SINR to Mutual information (CM)</vt:lpstr>
      <vt:lpstr>Effective SNR to PER Mapping Curves  (32 bytes BCC)</vt:lpstr>
      <vt:lpstr>Effective SNR to PER Mapping Curves  (1458 bytes BCC)</vt:lpstr>
      <vt:lpstr>Effective SNR to PER curves  (1458 bytes LDPC)</vt:lpstr>
      <vt:lpstr>Summary</vt:lpstr>
      <vt:lpstr>Straw Poll</vt:lpstr>
      <vt:lpstr>Reference</vt:lpstr>
    </vt:vector>
  </TitlesOfParts>
  <Company>Nortel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JIAYIN ZHANG</dc:creator>
  <cp:lastModifiedBy>z00275092</cp:lastModifiedBy>
  <cp:revision>352</cp:revision>
  <cp:lastPrinted>1998-02-10T13:28:06Z</cp:lastPrinted>
  <dcterms:created xsi:type="dcterms:W3CDTF">2008-11-13T20:03:38Z</dcterms:created>
  <dcterms:modified xsi:type="dcterms:W3CDTF">2014-07-15T18:35:01Z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(12)O48q+nWDiKNAVXoAwq58w7ATF5BZpxUzus1FEuepahc6BRLUWdfXeHQFTCUY0LJy0k4VdhaUClKE+vHO/U/motQ7Wb1X6FEINaTQp83XOx2BItWIbj5xAwc7fSGfvIwmYRGyL4qGcJJSI9XZSQep4A/nUuphoyrhe3oxvqEJPOKTczKvvau+mW7kqHnBpP519it8/UnQRGhlIED5mAWPEyEULZbSSOGpiatRqZMuhIlclVUp</vt:lpwstr>
  </property>
  <property fmtid="{D5CDD505-2E9C-101B-9397-08002B2CF9AE}" pid="3" name="_ms_pID_7253431">
    <vt:lpwstr>JdMpdpX7QmQ4nGISJH/6krrrZV8TEcEo6tOuiCKMSlaUCGZIKH8Uar/dF1lESTPqWarib82bc+2YgRORXHtHTVMZJ8gMAOOvbHedi+Dm0KgxwdnE2N7+RVIihi0P/qiLiIp72ufZRjrRRw7Q0GuYP8jw6ZK0h5SGYiKGjLOCy7nSCnaDOozJOHy5I5Ycht6CD+TV1pESuux5hmpq1rxsEWi79jlwMQBdhtfPvIJNU3hpnn6R</vt:lpwstr>
  </property>
  <property fmtid="{D5CDD505-2E9C-101B-9397-08002B2CF9AE}" pid="4" name="_ms_pID_7253432">
    <vt:lpwstr>Frsbmfxl6ooXI+lsZs2+ICBSpX9SlJbjMhZx+cFe+qz3NCgYIG4eIU4iYAtE1IPnpm+f73tUQQ4SNUrpg8S06Pgu6DJ+vdO9WvWwcAWqw2ofHKZ5a2QRdHvz1iIwPEE5w719KocfxcfWsK33OwQ0H4pxJKu8ZZLwMMeMM191ZTx/QaEBwbKGgZh8IXOQN/gpthwsWXjZmo3mfMn3j25vAQwQ0C1uTtJrpImS7OZniU4szkDU</vt:lpwstr>
  </property>
  <property fmtid="{D5CDD505-2E9C-101B-9397-08002B2CF9AE}" pid="5" name="_ms_pID_725343_00">
    <vt:lpwstr>_ms_pID_725343</vt:lpwstr>
  </property>
  <property fmtid="{D5CDD505-2E9C-101B-9397-08002B2CF9AE}" pid="6" name="_ms_pID_7253431_00">
    <vt:lpwstr>_ms_pID_7253431</vt:lpwstr>
  </property>
  <property fmtid="{D5CDD505-2E9C-101B-9397-08002B2CF9AE}" pid="7" name="_ms_pID_7253432_00">
    <vt:lpwstr>_ms_pID_7253432</vt:lpwstr>
  </property>
  <property fmtid="{D5CDD505-2E9C-101B-9397-08002B2CF9AE}" pid="8" name="_ms_pID_7253433">
    <vt:lpwstr>GfJxEXfnJe00EzBCu+KQyLmeK9EJ98gw80NbYqdhwRUMY7F6ROELDHyMGL3L1y7qvL71h2Idqjndrjd+F6tk6apxRdWTPtrUIeeYcyEalhr1iOkJ9+9sQ/hfyRVpqRCRjakmAsShMGKKAgjEwAfExL4ulDY3Ern6vWSBhnTL9o8buAOb9fqstp2C/309bB38eCgjcRTglFjHofZ8tii+C4EPg290R4PSpHCKrH9pwFZAK+xY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g5gBKICN+FruGYoCLwv/KRf8LKdtYteLhG91/UuD1lEo0T4X/vSs7MB4R1OKAYsiGLuyT+FO/D/N6l0uJhT5wV8ymwQwQ8ebjynJpnEMSkWgyJkJEQKdA/GH62EwS+qYPvoPfCRsQ16Se71R1pD+mZJf3bG4Sszy55EcHCtSOC/7KnnDYYHRgF1f5PvZIdiMU7lhzOK3aK7QUW5pqj/R/mBQ9e6XirQsi64x92kam7/YiuqW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l8zMZXm9027LIFPZcm+cUyjM04DAUAL7XPF/dXx+40GC6xcBG4KoYyRGGmxPyxKLlfP6818gcK41BmvTKF42hlVUlr3ibzx4Bjet+4pEmFj77ATNXV1KiqJGg+BHb2mXB26Bqz23HDOMZuaoD9G2G3TRXFSRuftWz7D6zohCRmLvamBSplpGa69vstE2z0FKZHm0td9oMn3YL80Rq5KSAp3Sn1fRmpzjcjzrtyHnhJwjE+ph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/MFl0gSydiGeibz9zCPuvyXpgdAJZSrSVK7ZrG3xD2J1+TjDzHBFIDTvoen38MRaXHF3NY1pC7wHEbGiJxqw1NEiGjPuQ4PVc/MznTkc0I4zBsosWU7HRnOPBlUJFXmDTuOZf7hg8FJGN1xdz5nlGVD+qTlmzGegQhooA7BWzsEeIMi79rfgL+p9jGkXbPhLE/TE5beERwb1m21XsV7nLDUA9wuQmzDBSMBZys2Td/Jqsri+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v/QN5e+cAd8N4D+PmlBdIjTeT2MzuMNqSh3zGrWBLEQO71Q6uGoEuEeO3bZXOFgMIV2Nc3gtybOjqDq3sZmGkVKcxhpd3d3WxrmuUG4CvhyAnlAbU/X6JVuAgMU2jGcKqzt5+/9SHpK5u8O/uwD1WBskgRF4Ll0XXgDNP27/wOW74Y+rJbAKx7gGd66UYED0AHb19WoMrLUsZrVAPQMLph0ONJ9SFdneehFMCvoI1rGDmTFV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Eldks0dBSyFTgqQgGJ5jqxuD6nVrWpLgAD4Ej6DQTMrQ/7LNgCXgGV80TsdOkE4XJ8SY1HbmlOnnKHGPTH2qv133+kVzhNsazg2LmNONJlTDVIWGXwBvw/VTI0Td33/Q7m5whKP/1/9Nq3ZMll0qRTq878uIxI0uS4GNOxthxYOo4DVUl7URN3Wb2ox3EeH46MrMc2UfOdumbZtIiOtUQ1mwehGholsLXzgIdoDqf4XC/mib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Pt9s0J2eRSy4INBoBWeclyXK/coYnG4GxgSvaJSBogJyeNj0HXni2FXuXowWLVnW0UADYL3pELvKCi/d8VSnNYt1LK6lUnrBv0KkPj0S8Qm2+thR70Bhrxi4GKvDSDT+z2G053sh3qlRaSqxe546uBJaBBBiSjd8bPsPwLw61+fv4vcYmPHEy7Kh4HEiIYqS5kSc3tI4R1kIqwDH1FmKmuuXX1ENIhy5i48fJcJZ7QD3ewX+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m25z3VO4nd4yE0tY8PCXQvu8G9YgKold1kYSqYyEP2xpwD1XcVeOcNgZkRzXwh5RFIXwrfFnm2ExwuaKFitTTJ0U3xQ2zDasuZpnFMJQ94T8cV+bwd1u4OERT5O+ud/IYdouK6zBX7ZzoCmOLnBh3zT7hrGg7ai1eYuXU7nQLkJ4FifhhBwQUS/zWCnRwiiVVZdqNj4TpQdiAj33Zg+LZyH+OKV6InrxufeguXI+OKCg0wSm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JuDSaHJjOVj42EzH9eVbBc9CBrBDuc8xRXY/ps/5DmL4NsSAelFiyEJ04Qxeg5jUo+QXruHzMBMQKO0+O1DC4dQJs3dOTsCv3wqqrPf6xCnDrbtdgH7cKa1lL5ydlG5HALnDPdpAiEbibQ34PnGprRxV5K1ne/Ben+X+1Icgk/xGxV71tGRtUg6G5Zlv1XuSycKcuP0lFzNrCI+w6VdW8BdzLA4=</vt:lpwstr>
  </property>
  <property fmtid="{D5CDD505-2E9C-101B-9397-08002B2CF9AE}" pid="25" name="_ms_pID_72534311_00">
    <vt:lpwstr>_ms_pID_72534311</vt:lpwstr>
  </property>
  <property fmtid="{D5CDD505-2E9C-101B-9397-08002B2CF9AE}" pid="26" name="_ms_pID_72534312">
    <vt:lpwstr>/yfZ4czZ59UV8/NrsE0kbA==</vt:lpwstr>
  </property>
  <property fmtid="{D5CDD505-2E9C-101B-9397-08002B2CF9AE}" pid="27" name="_ms_pID_72534312_00">
    <vt:lpwstr>_ms_pID_72534312</vt:lpwstr>
  </property>
  <property fmtid="{D5CDD505-2E9C-101B-9397-08002B2CF9AE}" pid="28" name="_new_ms_pID_72543">
    <vt:lpwstr>(3)6lxGX2noH0XYRb9OJtLvwc0FCmqr5BJW2Zo3OOhhPsFLEpEMACwsOWAzgkv0ZfgFAxv/NEnx
HxWscAmt2X9941trymcfgewRpc54BEPRnQLWpdiEUCQYunESsbh0bQkahOmeKArISKaQkwk7
bWQAqbXt6QpnBNNkJNd31XJsxPdMMpYFvzSjOdskDzI08DZ7K7jd/Hi9CQs++dbsvLJ9LX6X
bBKr3mj3KPHnOS9K3G</vt:lpwstr>
  </property>
  <property fmtid="{D5CDD505-2E9C-101B-9397-08002B2CF9AE}" pid="29" name="_new_ms_pID_725431">
    <vt:lpwstr>CqPRPtWip9GJdUMhEJOIMC8clIxxxVwVym80L/DhPAd8JL+xpNAGlj
LEnT+Kwr74bb8/DeoAGSI8Qfm8otKgIiEEcQYZdbaUv7zQyT7s3Zp3LQl/plO6UFXPEfuD6l
IV63Zkrk88O9Y1mkw36GgzGki7vl1ja4IqUx+c0FKqHNfG33E9r1nYF5s/TsIvAvu9AmOHSe
TCsOoS2fPbhEvsGlN/MgtdJctSgqbeTlMEjk</vt:lpwstr>
  </property>
  <property fmtid="{D5CDD505-2E9C-101B-9397-08002B2CF9AE}" pid="30" name="_new_ms_pID_725432">
    <vt:lpwstr>GMATVCphFrkoNFbs8Q6Gpe0fjkrFv7wwniz8
E/A7jVhcJSOz1rZzffhYEHoSr+Oc47MQbB2Qinhusuk0avTgIro3GMtkh2kGo1eueKztwRMD
</vt:lpwstr>
  </property>
  <property fmtid="{D5CDD505-2E9C-101B-9397-08002B2CF9AE}" pid="31" name="sflag">
    <vt:lpwstr>1405448494</vt:lpwstr>
  </property>
</Properties>
</file>