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6" r:id="rId4"/>
    <p:sldId id="292" r:id="rId5"/>
    <p:sldId id="293" r:id="rId6"/>
    <p:sldId id="312" r:id="rId7"/>
    <p:sldId id="315" r:id="rId8"/>
    <p:sldId id="316" r:id="rId9"/>
    <p:sldId id="314" r:id="rId10"/>
    <p:sldId id="262" r:id="rId11"/>
    <p:sldId id="264" r:id="rId12"/>
    <p:sldId id="31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00265037" initials="s" lastIdx="14" clrIdx="0"/>
  <p:cmAuthor id="1" name="Phillip Barber" initials="PEB" lastIdx="19" clrIdx="1"/>
  <p:cmAuthor id="2" name="Edward Au" initials="Edward" lastIdx="1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5" autoAdjust="0"/>
    <p:restoredTop sz="94660"/>
  </p:normalViewPr>
  <p:slideViewPr>
    <p:cSldViewPr>
      <p:cViewPr>
        <p:scale>
          <a:sx n="74" d="100"/>
          <a:sy n="74" d="100"/>
        </p:scale>
        <p:origin x="-128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00265026\AppData\Local\Microsoft\Windows\Temporary%20Internet%20Files\Content.Outlook\3N791NBH\Box%201%20System%20Simulator%20Calibration%20Template%20HW%20BRCM%20LG%20MRV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00265026\Desktop\Box%202%20System%20Simulator%20Calibration%20Template%20HW%20BRCM%20LG%20MRVL%20_v2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76734883569876"/>
          <c:y val="5.7273571572784156E-2"/>
          <c:w val="0.83087231635609315"/>
          <c:h val="0.78458388855239247"/>
        </c:manualLayout>
      </c:layout>
      <c:scatterChart>
        <c:scatterStyle val="smoothMarker"/>
        <c:ser>
          <c:idx val="0"/>
          <c:order val="0"/>
          <c:tx>
            <c:strRef>
              <c:f>'SS1 Data'!$D$23</c:f>
              <c:strCache>
                <c:ptCount val="1"/>
                <c:pt idx="0">
                  <c:v>Test 1</c:v>
                </c:pt>
              </c:strCache>
            </c:strRef>
          </c:tx>
          <c:marker>
            <c:symbol val="none"/>
          </c:marker>
          <c:xVal>
            <c:numRef>
              <c:f>'SS1 Data'!$D$24:$D$123</c:f>
              <c:numCache>
                <c:formatCode>General</c:formatCode>
                <c:ptCount val="100"/>
                <c:pt idx="0">
                  <c:v>28.296147775694799</c:v>
                </c:pt>
                <c:pt idx="1">
                  <c:v>30.006541811394687</c:v>
                </c:pt>
                <c:pt idx="2">
                  <c:v>30.960488480594702</c:v>
                </c:pt>
                <c:pt idx="3">
                  <c:v>31.791459455694831</c:v>
                </c:pt>
                <c:pt idx="4">
                  <c:v>32.692283120894764</c:v>
                </c:pt>
                <c:pt idx="5">
                  <c:v>33.321687540194603</c:v>
                </c:pt>
                <c:pt idx="6">
                  <c:v>34.007979193094627</c:v>
                </c:pt>
                <c:pt idx="7">
                  <c:v>34.496806089294594</c:v>
                </c:pt>
                <c:pt idx="8">
                  <c:v>34.9551550992947</c:v>
                </c:pt>
                <c:pt idx="9">
                  <c:v>35.327960844694701</c:v>
                </c:pt>
                <c:pt idx="10">
                  <c:v>35.781264474594735</c:v>
                </c:pt>
                <c:pt idx="11">
                  <c:v>36.050035912694703</c:v>
                </c:pt>
                <c:pt idx="12">
                  <c:v>36.401015702994698</c:v>
                </c:pt>
                <c:pt idx="13">
                  <c:v>36.747470371094799</c:v>
                </c:pt>
                <c:pt idx="14">
                  <c:v>37.046758277494703</c:v>
                </c:pt>
                <c:pt idx="15">
                  <c:v>37.4292161506947</c:v>
                </c:pt>
                <c:pt idx="16">
                  <c:v>37.734826845894702</c:v>
                </c:pt>
                <c:pt idx="17">
                  <c:v>37.978663578194627</c:v>
                </c:pt>
                <c:pt idx="18">
                  <c:v>38.227413666194813</c:v>
                </c:pt>
                <c:pt idx="19">
                  <c:v>38.498970663794701</c:v>
                </c:pt>
                <c:pt idx="20">
                  <c:v>38.745544448394703</c:v>
                </c:pt>
                <c:pt idx="21">
                  <c:v>38.972232832194905</c:v>
                </c:pt>
                <c:pt idx="22">
                  <c:v>39.171199793494701</c:v>
                </c:pt>
                <c:pt idx="23">
                  <c:v>39.414267781794649</c:v>
                </c:pt>
                <c:pt idx="24">
                  <c:v>39.648101563494798</c:v>
                </c:pt>
                <c:pt idx="25">
                  <c:v>39.891215952794703</c:v>
                </c:pt>
                <c:pt idx="26">
                  <c:v>40.175164534394703</c:v>
                </c:pt>
                <c:pt idx="27">
                  <c:v>40.475408245394703</c:v>
                </c:pt>
                <c:pt idx="28">
                  <c:v>40.710243596094635</c:v>
                </c:pt>
                <c:pt idx="29">
                  <c:v>40.982429486394587</c:v>
                </c:pt>
                <c:pt idx="30">
                  <c:v>41.171485558994704</c:v>
                </c:pt>
                <c:pt idx="31">
                  <c:v>41.365441603094602</c:v>
                </c:pt>
                <c:pt idx="32">
                  <c:v>41.567812364494699</c:v>
                </c:pt>
                <c:pt idx="33">
                  <c:v>41.815693027794595</c:v>
                </c:pt>
                <c:pt idx="34">
                  <c:v>42.009681676294704</c:v>
                </c:pt>
                <c:pt idx="35">
                  <c:v>42.241288771594604</c:v>
                </c:pt>
                <c:pt idx="36">
                  <c:v>42.435896105094628</c:v>
                </c:pt>
                <c:pt idx="37">
                  <c:v>42.6605896373947</c:v>
                </c:pt>
                <c:pt idx="38">
                  <c:v>42.889864905894541</c:v>
                </c:pt>
                <c:pt idx="39">
                  <c:v>43.112991695694603</c:v>
                </c:pt>
                <c:pt idx="40">
                  <c:v>43.312159401994798</c:v>
                </c:pt>
                <c:pt idx="41">
                  <c:v>43.486224228394804</c:v>
                </c:pt>
                <c:pt idx="42">
                  <c:v>43.65497408529454</c:v>
                </c:pt>
                <c:pt idx="43">
                  <c:v>43.933749809294603</c:v>
                </c:pt>
                <c:pt idx="44">
                  <c:v>44.123323213594773</c:v>
                </c:pt>
                <c:pt idx="45">
                  <c:v>44.309577877794602</c:v>
                </c:pt>
                <c:pt idx="46">
                  <c:v>44.482237081394587</c:v>
                </c:pt>
                <c:pt idx="47">
                  <c:v>44.663528582094699</c:v>
                </c:pt>
                <c:pt idx="48">
                  <c:v>44.893824350494604</c:v>
                </c:pt>
                <c:pt idx="49">
                  <c:v>45.134261143694594</c:v>
                </c:pt>
                <c:pt idx="50">
                  <c:v>45.336506272594697</c:v>
                </c:pt>
                <c:pt idx="51">
                  <c:v>45.538923479694603</c:v>
                </c:pt>
                <c:pt idx="52">
                  <c:v>45.732648577194702</c:v>
                </c:pt>
                <c:pt idx="53">
                  <c:v>45.931186557294531</c:v>
                </c:pt>
                <c:pt idx="54">
                  <c:v>46.178701827194764</c:v>
                </c:pt>
                <c:pt idx="55">
                  <c:v>46.399898961394619</c:v>
                </c:pt>
                <c:pt idx="56">
                  <c:v>46.586105526794697</c:v>
                </c:pt>
                <c:pt idx="57">
                  <c:v>46.841168313294602</c:v>
                </c:pt>
                <c:pt idx="58">
                  <c:v>47.068720755194697</c:v>
                </c:pt>
                <c:pt idx="59">
                  <c:v>47.341880475094484</c:v>
                </c:pt>
                <c:pt idx="60">
                  <c:v>47.519864390994627</c:v>
                </c:pt>
                <c:pt idx="61">
                  <c:v>47.787590153194635</c:v>
                </c:pt>
                <c:pt idx="62">
                  <c:v>48.022825628194788</c:v>
                </c:pt>
                <c:pt idx="63">
                  <c:v>48.299262171794702</c:v>
                </c:pt>
                <c:pt idx="64">
                  <c:v>48.537499415194603</c:v>
                </c:pt>
                <c:pt idx="65">
                  <c:v>48.698330570794788</c:v>
                </c:pt>
                <c:pt idx="66">
                  <c:v>48.9209898847947</c:v>
                </c:pt>
                <c:pt idx="67">
                  <c:v>49.094429211294603</c:v>
                </c:pt>
                <c:pt idx="68">
                  <c:v>49.3347023754947</c:v>
                </c:pt>
                <c:pt idx="69">
                  <c:v>49.550425536794627</c:v>
                </c:pt>
                <c:pt idx="70">
                  <c:v>49.805653430794628</c:v>
                </c:pt>
                <c:pt idx="71">
                  <c:v>50.040965137594711</c:v>
                </c:pt>
                <c:pt idx="72">
                  <c:v>50.308590119894703</c:v>
                </c:pt>
                <c:pt idx="73">
                  <c:v>50.559244124194628</c:v>
                </c:pt>
                <c:pt idx="74">
                  <c:v>50.824129073494603</c:v>
                </c:pt>
                <c:pt idx="75">
                  <c:v>51.077997658494603</c:v>
                </c:pt>
                <c:pt idx="76">
                  <c:v>51.360644145394595</c:v>
                </c:pt>
                <c:pt idx="77">
                  <c:v>51.650572826794765</c:v>
                </c:pt>
                <c:pt idx="78">
                  <c:v>51.931035902794697</c:v>
                </c:pt>
                <c:pt idx="79">
                  <c:v>52.255623529694603</c:v>
                </c:pt>
                <c:pt idx="80">
                  <c:v>52.544131779894627</c:v>
                </c:pt>
                <c:pt idx="81">
                  <c:v>52.891104847594697</c:v>
                </c:pt>
                <c:pt idx="82">
                  <c:v>53.147379122094698</c:v>
                </c:pt>
                <c:pt idx="83">
                  <c:v>53.474797230894701</c:v>
                </c:pt>
                <c:pt idx="84">
                  <c:v>53.845532072094699</c:v>
                </c:pt>
                <c:pt idx="85">
                  <c:v>54.180932649094764</c:v>
                </c:pt>
                <c:pt idx="86">
                  <c:v>54.555476138594699</c:v>
                </c:pt>
                <c:pt idx="87">
                  <c:v>54.998948349694764</c:v>
                </c:pt>
                <c:pt idx="88">
                  <c:v>55.439690506894635</c:v>
                </c:pt>
                <c:pt idx="89">
                  <c:v>55.861775687594701</c:v>
                </c:pt>
                <c:pt idx="90">
                  <c:v>56.509153297694702</c:v>
                </c:pt>
                <c:pt idx="91">
                  <c:v>56.991872906694702</c:v>
                </c:pt>
                <c:pt idx="92">
                  <c:v>57.573449284794627</c:v>
                </c:pt>
                <c:pt idx="93">
                  <c:v>58.059774119194635</c:v>
                </c:pt>
                <c:pt idx="94">
                  <c:v>58.831726873494603</c:v>
                </c:pt>
                <c:pt idx="95">
                  <c:v>59.758559963594699</c:v>
                </c:pt>
                <c:pt idx="96">
                  <c:v>60.728018353494797</c:v>
                </c:pt>
                <c:pt idx="97">
                  <c:v>62.017138282394697</c:v>
                </c:pt>
                <c:pt idx="98">
                  <c:v>63.924444132394605</c:v>
                </c:pt>
                <c:pt idx="99">
                  <c:v>78.198022741694658</c:v>
                </c:pt>
              </c:numCache>
            </c:numRef>
          </c:xVal>
          <c:yVal>
            <c:numRef>
              <c:f>'SS1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'SS1 Data'!$E$23</c:f>
              <c:strCache>
                <c:ptCount val="1"/>
                <c:pt idx="0">
                  <c:v>Test 2</c:v>
                </c:pt>
              </c:strCache>
            </c:strRef>
          </c:tx>
          <c:marker>
            <c:symbol val="none"/>
          </c:marker>
          <c:xVal>
            <c:numRef>
              <c:f>'SS1 Data'!$E$24:$E$123</c:f>
              <c:numCache>
                <c:formatCode>General</c:formatCode>
                <c:ptCount val="100"/>
                <c:pt idx="0">
                  <c:v>-11.724379301189698</c:v>
                </c:pt>
                <c:pt idx="1">
                  <c:v>-8.8041490427281595</c:v>
                </c:pt>
                <c:pt idx="2">
                  <c:v>-6.4841599383940496</c:v>
                </c:pt>
                <c:pt idx="3">
                  <c:v>-4.8928449760057511</c:v>
                </c:pt>
                <c:pt idx="4">
                  <c:v>-3.6335133377717899</c:v>
                </c:pt>
                <c:pt idx="5">
                  <c:v>-2.698130589963315</c:v>
                </c:pt>
                <c:pt idx="6">
                  <c:v>-1.8980532031456601</c:v>
                </c:pt>
                <c:pt idx="7">
                  <c:v>-1.1580910188524498</c:v>
                </c:pt>
                <c:pt idx="8">
                  <c:v>-0.43590455559250163</c:v>
                </c:pt>
                <c:pt idx="9">
                  <c:v>0.24678344728471999</c:v>
                </c:pt>
                <c:pt idx="10">
                  <c:v>0.80309198143550764</c:v>
                </c:pt>
                <c:pt idx="11">
                  <c:v>1.52669745148556</c:v>
                </c:pt>
                <c:pt idx="12">
                  <c:v>2.2187460562716099</c:v>
                </c:pt>
                <c:pt idx="13">
                  <c:v>2.6521368225315012</c:v>
                </c:pt>
                <c:pt idx="14">
                  <c:v>3.11492534907992</c:v>
                </c:pt>
                <c:pt idx="15">
                  <c:v>3.6209720369725202</c:v>
                </c:pt>
                <c:pt idx="16">
                  <c:v>4.0001058274947408</c:v>
                </c:pt>
                <c:pt idx="17">
                  <c:v>4.3832471828226049</c:v>
                </c:pt>
                <c:pt idx="18">
                  <c:v>4.8641064788427277</c:v>
                </c:pt>
                <c:pt idx="19">
                  <c:v>5.2712865384587495</c:v>
                </c:pt>
                <c:pt idx="20">
                  <c:v>5.6457979948917689</c:v>
                </c:pt>
                <c:pt idx="21">
                  <c:v>6.0290576049151703</c:v>
                </c:pt>
                <c:pt idx="22">
                  <c:v>6.3242007286571456</c:v>
                </c:pt>
                <c:pt idx="23">
                  <c:v>6.6419950000646004</c:v>
                </c:pt>
                <c:pt idx="24">
                  <c:v>7.0816334165655599</c:v>
                </c:pt>
                <c:pt idx="25">
                  <c:v>7.3961887331424885</c:v>
                </c:pt>
                <c:pt idx="26">
                  <c:v>7.67434936110328</c:v>
                </c:pt>
                <c:pt idx="27">
                  <c:v>7.9703433922627278</c:v>
                </c:pt>
                <c:pt idx="28">
                  <c:v>8.2480817781151234</c:v>
                </c:pt>
                <c:pt idx="29">
                  <c:v>8.5097390188813282</c:v>
                </c:pt>
                <c:pt idx="30">
                  <c:v>8.7424132835379194</c:v>
                </c:pt>
                <c:pt idx="31">
                  <c:v>9.0286124059113124</c:v>
                </c:pt>
                <c:pt idx="32">
                  <c:v>9.2466832904408687</c:v>
                </c:pt>
                <c:pt idx="33">
                  <c:v>9.5420928305146528</c:v>
                </c:pt>
                <c:pt idx="34">
                  <c:v>9.8774986212839728</c:v>
                </c:pt>
                <c:pt idx="35">
                  <c:v>10.188801462649582</c:v>
                </c:pt>
                <c:pt idx="36">
                  <c:v>10.495195837562932</c:v>
                </c:pt>
                <c:pt idx="37">
                  <c:v>10.824867944504399</c:v>
                </c:pt>
                <c:pt idx="38">
                  <c:v>11.062818977324104</c:v>
                </c:pt>
                <c:pt idx="39">
                  <c:v>11.346548051851904</c:v>
                </c:pt>
                <c:pt idx="40">
                  <c:v>11.612439611025934</c:v>
                </c:pt>
                <c:pt idx="41">
                  <c:v>11.88897037988</c:v>
                </c:pt>
                <c:pt idx="42">
                  <c:v>12.171387677797204</c:v>
                </c:pt>
                <c:pt idx="43">
                  <c:v>12.423391628767099</c:v>
                </c:pt>
                <c:pt idx="44">
                  <c:v>12.738271554618983</c:v>
                </c:pt>
                <c:pt idx="45">
                  <c:v>12.9676079831307</c:v>
                </c:pt>
                <c:pt idx="46">
                  <c:v>13.2358540376144</c:v>
                </c:pt>
                <c:pt idx="47">
                  <c:v>13.532678713909799</c:v>
                </c:pt>
                <c:pt idx="48">
                  <c:v>13.770117016188218</c:v>
                </c:pt>
                <c:pt idx="49">
                  <c:v>14.0565271010398</c:v>
                </c:pt>
                <c:pt idx="50">
                  <c:v>14.3097014611009</c:v>
                </c:pt>
                <c:pt idx="51">
                  <c:v>14.603818579660302</c:v>
                </c:pt>
                <c:pt idx="52">
                  <c:v>14.867029208474102</c:v>
                </c:pt>
                <c:pt idx="53">
                  <c:v>15.1043890522133</c:v>
                </c:pt>
                <c:pt idx="54">
                  <c:v>15.366765905942502</c:v>
                </c:pt>
                <c:pt idx="55">
                  <c:v>15.578682719855006</c:v>
                </c:pt>
                <c:pt idx="56">
                  <c:v>15.845233407531101</c:v>
                </c:pt>
                <c:pt idx="57">
                  <c:v>16.153097818823799</c:v>
                </c:pt>
                <c:pt idx="58">
                  <c:v>16.439780945479963</c:v>
                </c:pt>
                <c:pt idx="59">
                  <c:v>16.675480252403688</c:v>
                </c:pt>
                <c:pt idx="60">
                  <c:v>16.963481717454705</c:v>
                </c:pt>
                <c:pt idx="61">
                  <c:v>17.308596281360458</c:v>
                </c:pt>
                <c:pt idx="62">
                  <c:v>17.639776515337289</c:v>
                </c:pt>
                <c:pt idx="63">
                  <c:v>17.941547932206589</c:v>
                </c:pt>
                <c:pt idx="64">
                  <c:v>18.269190825893102</c:v>
                </c:pt>
                <c:pt idx="65">
                  <c:v>18.564292109188987</c:v>
                </c:pt>
                <c:pt idx="66">
                  <c:v>18.8473353876572</c:v>
                </c:pt>
                <c:pt idx="67">
                  <c:v>19.166335536972358</c:v>
                </c:pt>
                <c:pt idx="68">
                  <c:v>19.425720716915489</c:v>
                </c:pt>
                <c:pt idx="69">
                  <c:v>19.780297672761019</c:v>
                </c:pt>
                <c:pt idx="70">
                  <c:v>20.1002062488589</c:v>
                </c:pt>
                <c:pt idx="71">
                  <c:v>20.423687975663235</c:v>
                </c:pt>
                <c:pt idx="72">
                  <c:v>20.7945543323425</c:v>
                </c:pt>
                <c:pt idx="73">
                  <c:v>21.173426907925659</c:v>
                </c:pt>
                <c:pt idx="74">
                  <c:v>21.515630678960235</c:v>
                </c:pt>
                <c:pt idx="75">
                  <c:v>21.8077177615491</c:v>
                </c:pt>
                <c:pt idx="76">
                  <c:v>22.178624197852201</c:v>
                </c:pt>
                <c:pt idx="77">
                  <c:v>22.657154852635131</c:v>
                </c:pt>
                <c:pt idx="78">
                  <c:v>22.993805164167799</c:v>
                </c:pt>
                <c:pt idx="79">
                  <c:v>23.361288886722189</c:v>
                </c:pt>
                <c:pt idx="80">
                  <c:v>23.812652861184187</c:v>
                </c:pt>
                <c:pt idx="81">
                  <c:v>24.254181890792101</c:v>
                </c:pt>
                <c:pt idx="82">
                  <c:v>24.6541298648756</c:v>
                </c:pt>
                <c:pt idx="83">
                  <c:v>25.143799725912899</c:v>
                </c:pt>
                <c:pt idx="84">
                  <c:v>25.581381446788001</c:v>
                </c:pt>
                <c:pt idx="85">
                  <c:v>26.146170601476101</c:v>
                </c:pt>
                <c:pt idx="86">
                  <c:v>26.585774873304047</c:v>
                </c:pt>
                <c:pt idx="87">
                  <c:v>27.213155294796032</c:v>
                </c:pt>
                <c:pt idx="88">
                  <c:v>27.877465381040931</c:v>
                </c:pt>
                <c:pt idx="89">
                  <c:v>28.552061106202448</c:v>
                </c:pt>
                <c:pt idx="90">
                  <c:v>29.393639791446986</c:v>
                </c:pt>
                <c:pt idx="91">
                  <c:v>29.974452084133354</c:v>
                </c:pt>
                <c:pt idx="92">
                  <c:v>30.8631913014916</c:v>
                </c:pt>
                <c:pt idx="93">
                  <c:v>31.7075754668253</c:v>
                </c:pt>
                <c:pt idx="94">
                  <c:v>32.547493727345895</c:v>
                </c:pt>
                <c:pt idx="95">
                  <c:v>34.083687188096889</c:v>
                </c:pt>
                <c:pt idx="96">
                  <c:v>35.9197969438654</c:v>
                </c:pt>
                <c:pt idx="97">
                  <c:v>37.813234202133096</c:v>
                </c:pt>
                <c:pt idx="98">
                  <c:v>41.053641285136088</c:v>
                </c:pt>
                <c:pt idx="99">
                  <c:v>54.757446905927395</c:v>
                </c:pt>
              </c:numCache>
            </c:numRef>
          </c:xVal>
          <c:yVal>
            <c:numRef>
              <c:f>'SS1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'SS1 Data'!$F$23</c:f>
              <c:strCache>
                <c:ptCount val="1"/>
                <c:pt idx="0">
                  <c:v>Test 5 - DL</c:v>
                </c:pt>
              </c:strCache>
            </c:strRef>
          </c:tx>
          <c:marker>
            <c:symbol val="none"/>
          </c:marker>
          <c:xVal>
            <c:numRef>
              <c:f>'SS1 Data'!$F$24:$F$123</c:f>
              <c:numCache>
                <c:formatCode>General</c:formatCode>
                <c:ptCount val="100"/>
                <c:pt idx="0">
                  <c:v>-8.9198097756558905</c:v>
                </c:pt>
                <c:pt idx="1">
                  <c:v>-6.2662088617215899</c:v>
                </c:pt>
                <c:pt idx="2">
                  <c:v>-4.3287610266057355</c:v>
                </c:pt>
                <c:pt idx="3">
                  <c:v>-2.704916761536198</c:v>
                </c:pt>
                <c:pt idx="4">
                  <c:v>-1.4153008967439598</c:v>
                </c:pt>
                <c:pt idx="5">
                  <c:v>-0.59103699751403749</c:v>
                </c:pt>
                <c:pt idx="6">
                  <c:v>0.2819843148710825</c:v>
                </c:pt>
                <c:pt idx="7">
                  <c:v>0.9725147790966685</c:v>
                </c:pt>
                <c:pt idx="8">
                  <c:v>1.7617778301162201</c:v>
                </c:pt>
                <c:pt idx="9">
                  <c:v>2.4665338026312802</c:v>
                </c:pt>
                <c:pt idx="10">
                  <c:v>3.1660604956337233</c:v>
                </c:pt>
                <c:pt idx="11">
                  <c:v>3.7918437019681077</c:v>
                </c:pt>
                <c:pt idx="12">
                  <c:v>4.3166607483334101</c:v>
                </c:pt>
                <c:pt idx="13">
                  <c:v>4.7452894265371599</c:v>
                </c:pt>
                <c:pt idx="14">
                  <c:v>5.2852988038431201</c:v>
                </c:pt>
                <c:pt idx="15">
                  <c:v>5.7522547811986779</c:v>
                </c:pt>
                <c:pt idx="16">
                  <c:v>6.2944911349479797</c:v>
                </c:pt>
                <c:pt idx="17">
                  <c:v>6.6895777888818824</c:v>
                </c:pt>
                <c:pt idx="18">
                  <c:v>7.08625543963079</c:v>
                </c:pt>
                <c:pt idx="19">
                  <c:v>7.4303778261395603</c:v>
                </c:pt>
                <c:pt idx="20">
                  <c:v>7.788078324236138</c:v>
                </c:pt>
                <c:pt idx="21">
                  <c:v>8.1172194797181483</c:v>
                </c:pt>
                <c:pt idx="22">
                  <c:v>8.4240820411643025</c:v>
                </c:pt>
                <c:pt idx="23">
                  <c:v>8.7443938352177479</c:v>
                </c:pt>
                <c:pt idx="24">
                  <c:v>9.0587332953636768</c:v>
                </c:pt>
                <c:pt idx="25">
                  <c:v>9.427527042343069</c:v>
                </c:pt>
                <c:pt idx="26">
                  <c:v>9.77580323125059</c:v>
                </c:pt>
                <c:pt idx="27">
                  <c:v>10.061410140653098</c:v>
                </c:pt>
                <c:pt idx="28">
                  <c:v>10.305316934193318</c:v>
                </c:pt>
                <c:pt idx="29">
                  <c:v>10.648226860242575</c:v>
                </c:pt>
                <c:pt idx="30">
                  <c:v>10.9084870899328</c:v>
                </c:pt>
                <c:pt idx="31">
                  <c:v>11.196755188874601</c:v>
                </c:pt>
                <c:pt idx="32">
                  <c:v>11.441715706999583</c:v>
                </c:pt>
                <c:pt idx="33">
                  <c:v>11.755984261566928</c:v>
                </c:pt>
                <c:pt idx="34">
                  <c:v>11.984433363309504</c:v>
                </c:pt>
                <c:pt idx="35">
                  <c:v>12.2946366034218</c:v>
                </c:pt>
                <c:pt idx="36">
                  <c:v>12.530900452454398</c:v>
                </c:pt>
                <c:pt idx="37">
                  <c:v>12.7666394309121</c:v>
                </c:pt>
                <c:pt idx="38">
                  <c:v>13.018978846002298</c:v>
                </c:pt>
                <c:pt idx="39">
                  <c:v>13.2545152767507</c:v>
                </c:pt>
                <c:pt idx="40">
                  <c:v>13.5030525007903</c:v>
                </c:pt>
                <c:pt idx="41">
                  <c:v>13.7762157556232</c:v>
                </c:pt>
                <c:pt idx="42">
                  <c:v>14.067243832602006</c:v>
                </c:pt>
                <c:pt idx="43">
                  <c:v>14.3145626760544</c:v>
                </c:pt>
                <c:pt idx="44">
                  <c:v>14.667771157374183</c:v>
                </c:pt>
                <c:pt idx="45">
                  <c:v>14.984742267329818</c:v>
                </c:pt>
                <c:pt idx="46">
                  <c:v>15.223640285670299</c:v>
                </c:pt>
                <c:pt idx="47">
                  <c:v>15.474705687167599</c:v>
                </c:pt>
                <c:pt idx="48">
                  <c:v>15.744372680036761</c:v>
                </c:pt>
                <c:pt idx="49">
                  <c:v>16.043534032382954</c:v>
                </c:pt>
                <c:pt idx="50">
                  <c:v>16.361210953019601</c:v>
                </c:pt>
                <c:pt idx="51">
                  <c:v>16.65397874761096</c:v>
                </c:pt>
                <c:pt idx="52">
                  <c:v>16.955024610027486</c:v>
                </c:pt>
                <c:pt idx="53">
                  <c:v>17.185222070766727</c:v>
                </c:pt>
                <c:pt idx="54">
                  <c:v>17.420386120559989</c:v>
                </c:pt>
                <c:pt idx="55">
                  <c:v>17.663596301392989</c:v>
                </c:pt>
                <c:pt idx="56">
                  <c:v>17.9171407941908</c:v>
                </c:pt>
                <c:pt idx="57">
                  <c:v>18.197719083166763</c:v>
                </c:pt>
                <c:pt idx="58">
                  <c:v>18.484634125116987</c:v>
                </c:pt>
                <c:pt idx="59">
                  <c:v>18.751948513029799</c:v>
                </c:pt>
                <c:pt idx="60">
                  <c:v>18.949143580472935</c:v>
                </c:pt>
                <c:pt idx="61">
                  <c:v>19.241677850979563</c:v>
                </c:pt>
                <c:pt idx="62">
                  <c:v>19.501215946135186</c:v>
                </c:pt>
                <c:pt idx="63">
                  <c:v>19.755654361219101</c:v>
                </c:pt>
                <c:pt idx="64">
                  <c:v>20.092067040375859</c:v>
                </c:pt>
                <c:pt idx="65">
                  <c:v>20.319165326490168</c:v>
                </c:pt>
                <c:pt idx="66">
                  <c:v>20.621995757265331</c:v>
                </c:pt>
                <c:pt idx="67">
                  <c:v>20.942216301340334</c:v>
                </c:pt>
                <c:pt idx="68">
                  <c:v>21.292990732711086</c:v>
                </c:pt>
                <c:pt idx="69">
                  <c:v>21.6153907242218</c:v>
                </c:pt>
                <c:pt idx="70">
                  <c:v>21.951888566779999</c:v>
                </c:pt>
                <c:pt idx="71">
                  <c:v>22.280179270495058</c:v>
                </c:pt>
                <c:pt idx="72">
                  <c:v>22.566444401627258</c:v>
                </c:pt>
                <c:pt idx="73">
                  <c:v>22.934729948898799</c:v>
                </c:pt>
                <c:pt idx="74">
                  <c:v>23.291561098490298</c:v>
                </c:pt>
                <c:pt idx="75">
                  <c:v>23.628184623873899</c:v>
                </c:pt>
                <c:pt idx="76">
                  <c:v>23.989789154465463</c:v>
                </c:pt>
                <c:pt idx="77">
                  <c:v>24.348902672018099</c:v>
                </c:pt>
                <c:pt idx="78">
                  <c:v>24.693955476319232</c:v>
                </c:pt>
                <c:pt idx="79">
                  <c:v>25.13017675629164</c:v>
                </c:pt>
                <c:pt idx="80">
                  <c:v>25.500153532223063</c:v>
                </c:pt>
                <c:pt idx="81">
                  <c:v>25.865026600902958</c:v>
                </c:pt>
                <c:pt idx="82">
                  <c:v>26.349507948708187</c:v>
                </c:pt>
                <c:pt idx="83">
                  <c:v>26.836002482007</c:v>
                </c:pt>
                <c:pt idx="84">
                  <c:v>27.402886900766863</c:v>
                </c:pt>
                <c:pt idx="85">
                  <c:v>27.882498295587659</c:v>
                </c:pt>
                <c:pt idx="86">
                  <c:v>28.4000936608514</c:v>
                </c:pt>
                <c:pt idx="87">
                  <c:v>29.029805899896644</c:v>
                </c:pt>
                <c:pt idx="88">
                  <c:v>29.645273251555189</c:v>
                </c:pt>
                <c:pt idx="89">
                  <c:v>30.161411343229886</c:v>
                </c:pt>
                <c:pt idx="90">
                  <c:v>30.963810001640088</c:v>
                </c:pt>
                <c:pt idx="91">
                  <c:v>31.654874158879764</c:v>
                </c:pt>
                <c:pt idx="92">
                  <c:v>32.519948378316094</c:v>
                </c:pt>
                <c:pt idx="93">
                  <c:v>33.434433100700595</c:v>
                </c:pt>
                <c:pt idx="94">
                  <c:v>34.463418653497897</c:v>
                </c:pt>
                <c:pt idx="95">
                  <c:v>35.720672389319411</c:v>
                </c:pt>
                <c:pt idx="96">
                  <c:v>37.258685414088198</c:v>
                </c:pt>
                <c:pt idx="97">
                  <c:v>39.832058735985612</c:v>
                </c:pt>
                <c:pt idx="98">
                  <c:v>42.514773699635604</c:v>
                </c:pt>
                <c:pt idx="99">
                  <c:v>55.729376821461905</c:v>
                </c:pt>
              </c:numCache>
            </c:numRef>
          </c:xVal>
          <c:yVal>
            <c:numRef>
              <c:f>'SS1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'SS1 Data'!$G$23</c:f>
              <c:strCache>
                <c:ptCount val="1"/>
                <c:pt idx="0">
                  <c:v>Test 5 - UL</c:v>
                </c:pt>
              </c:strCache>
            </c:strRef>
          </c:tx>
          <c:marker>
            <c:symbol val="none"/>
          </c:marker>
          <c:xVal>
            <c:numRef>
              <c:f>'SS1 Data'!$G$24:$G$123</c:f>
              <c:numCache>
                <c:formatCode>General</c:formatCode>
                <c:ptCount val="100"/>
                <c:pt idx="0">
                  <c:v>-14.727211248021083</c:v>
                </c:pt>
                <c:pt idx="1">
                  <c:v>-11.9254430701708</c:v>
                </c:pt>
                <c:pt idx="2">
                  <c:v>-10.262244036954106</c:v>
                </c:pt>
                <c:pt idx="3">
                  <c:v>-9.1663101735344039</c:v>
                </c:pt>
                <c:pt idx="4">
                  <c:v>-8.1409136442688173</c:v>
                </c:pt>
                <c:pt idx="5">
                  <c:v>-6.9651073015874285</c:v>
                </c:pt>
                <c:pt idx="6">
                  <c:v>-6.2818973453354703</c:v>
                </c:pt>
                <c:pt idx="7">
                  <c:v>-5.4255798627649066</c:v>
                </c:pt>
                <c:pt idx="8">
                  <c:v>-4.8203598088643496</c:v>
                </c:pt>
                <c:pt idx="9">
                  <c:v>-4.2211988801483802</c:v>
                </c:pt>
                <c:pt idx="10">
                  <c:v>-3.7306652195738552</c:v>
                </c:pt>
                <c:pt idx="11">
                  <c:v>-3.1550405012729899</c:v>
                </c:pt>
                <c:pt idx="12">
                  <c:v>-2.6113075951563545</c:v>
                </c:pt>
                <c:pt idx="13">
                  <c:v>-2.1396884616254277</c:v>
                </c:pt>
                <c:pt idx="14">
                  <c:v>-1.66808193722243</c:v>
                </c:pt>
                <c:pt idx="15">
                  <c:v>-1.1596995388253299</c:v>
                </c:pt>
                <c:pt idx="16">
                  <c:v>-0.78327676068576557</c:v>
                </c:pt>
                <c:pt idx="17">
                  <c:v>-0.39714551909490675</c:v>
                </c:pt>
                <c:pt idx="18">
                  <c:v>5.273921478164581E-2</c:v>
                </c:pt>
                <c:pt idx="19">
                  <c:v>0.42791669503933694</c:v>
                </c:pt>
                <c:pt idx="20">
                  <c:v>0.80462368363492265</c:v>
                </c:pt>
                <c:pt idx="21">
                  <c:v>1.19280576512298</c:v>
                </c:pt>
                <c:pt idx="22">
                  <c:v>1.5529286020942077</c:v>
                </c:pt>
                <c:pt idx="23">
                  <c:v>1.84649879889373</c:v>
                </c:pt>
                <c:pt idx="24">
                  <c:v>2.16534881140706</c:v>
                </c:pt>
                <c:pt idx="25">
                  <c:v>2.4825035085077412</c:v>
                </c:pt>
                <c:pt idx="26">
                  <c:v>2.8179298230779799</c:v>
                </c:pt>
                <c:pt idx="27">
                  <c:v>3.0535981928486198</c:v>
                </c:pt>
                <c:pt idx="28">
                  <c:v>3.3586652104067647</c:v>
                </c:pt>
                <c:pt idx="29">
                  <c:v>3.63949115545054</c:v>
                </c:pt>
                <c:pt idx="30">
                  <c:v>3.8834555229441867</c:v>
                </c:pt>
                <c:pt idx="31">
                  <c:v>4.2472183470846403</c:v>
                </c:pt>
                <c:pt idx="32">
                  <c:v>4.55194132810922</c:v>
                </c:pt>
                <c:pt idx="33">
                  <c:v>4.7878822624407356</c:v>
                </c:pt>
                <c:pt idx="34">
                  <c:v>5.0275322138852436</c:v>
                </c:pt>
                <c:pt idx="35">
                  <c:v>5.2724406531467798</c:v>
                </c:pt>
                <c:pt idx="36">
                  <c:v>5.5787926776486403</c:v>
                </c:pt>
                <c:pt idx="37">
                  <c:v>5.8369365758866696</c:v>
                </c:pt>
                <c:pt idx="38">
                  <c:v>6.1551519838451698</c:v>
                </c:pt>
                <c:pt idx="39">
                  <c:v>6.4242113063882345</c:v>
                </c:pt>
                <c:pt idx="40">
                  <c:v>6.7222140534419665</c:v>
                </c:pt>
                <c:pt idx="41">
                  <c:v>7.0181619253628389</c:v>
                </c:pt>
                <c:pt idx="42">
                  <c:v>7.2245695784166877</c:v>
                </c:pt>
                <c:pt idx="43">
                  <c:v>7.5283626016882401</c:v>
                </c:pt>
                <c:pt idx="44">
                  <c:v>7.7322020974116361</c:v>
                </c:pt>
                <c:pt idx="45">
                  <c:v>7.9535305555820299</c:v>
                </c:pt>
                <c:pt idx="46">
                  <c:v>8.1767980574085808</c:v>
                </c:pt>
                <c:pt idx="47">
                  <c:v>8.4262985195432378</c:v>
                </c:pt>
                <c:pt idx="48">
                  <c:v>8.6765472143508706</c:v>
                </c:pt>
                <c:pt idx="49">
                  <c:v>8.9121190187249688</c:v>
                </c:pt>
                <c:pt idx="50">
                  <c:v>9.1780183567737819</c:v>
                </c:pt>
                <c:pt idx="51">
                  <c:v>9.5006996562132748</c:v>
                </c:pt>
                <c:pt idx="52">
                  <c:v>9.8483439873820409</c:v>
                </c:pt>
                <c:pt idx="53">
                  <c:v>10.127649558315618</c:v>
                </c:pt>
                <c:pt idx="54">
                  <c:v>10.4515615897004</c:v>
                </c:pt>
                <c:pt idx="55">
                  <c:v>10.7395150090407</c:v>
                </c:pt>
                <c:pt idx="56">
                  <c:v>10.997660610193</c:v>
                </c:pt>
                <c:pt idx="57">
                  <c:v>11.2851701340056</c:v>
                </c:pt>
                <c:pt idx="58">
                  <c:v>11.567467909861104</c:v>
                </c:pt>
                <c:pt idx="59">
                  <c:v>11.846147986082499</c:v>
                </c:pt>
                <c:pt idx="60">
                  <c:v>12.144938051112883</c:v>
                </c:pt>
                <c:pt idx="61">
                  <c:v>12.460068512388322</c:v>
                </c:pt>
                <c:pt idx="62">
                  <c:v>12.723419964768</c:v>
                </c:pt>
                <c:pt idx="63">
                  <c:v>13.0288158715412</c:v>
                </c:pt>
                <c:pt idx="64">
                  <c:v>13.237102008615301</c:v>
                </c:pt>
                <c:pt idx="65">
                  <c:v>13.541126219855904</c:v>
                </c:pt>
                <c:pt idx="66">
                  <c:v>13.8973098954738</c:v>
                </c:pt>
                <c:pt idx="67">
                  <c:v>14.205667196063599</c:v>
                </c:pt>
                <c:pt idx="68">
                  <c:v>14.544506206763415</c:v>
                </c:pt>
                <c:pt idx="69">
                  <c:v>14.909219494423899</c:v>
                </c:pt>
                <c:pt idx="70">
                  <c:v>15.299621442190771</c:v>
                </c:pt>
                <c:pt idx="71">
                  <c:v>15.5776052642828</c:v>
                </c:pt>
                <c:pt idx="72">
                  <c:v>15.854759089283116</c:v>
                </c:pt>
                <c:pt idx="73">
                  <c:v>16.236740957912886</c:v>
                </c:pt>
                <c:pt idx="74">
                  <c:v>16.561878452039036</c:v>
                </c:pt>
                <c:pt idx="75">
                  <c:v>16.875789787981958</c:v>
                </c:pt>
                <c:pt idx="76">
                  <c:v>17.137193913796398</c:v>
                </c:pt>
                <c:pt idx="77">
                  <c:v>17.473665545256399</c:v>
                </c:pt>
                <c:pt idx="78">
                  <c:v>17.817387557742901</c:v>
                </c:pt>
                <c:pt idx="79">
                  <c:v>18.236794174373962</c:v>
                </c:pt>
                <c:pt idx="80">
                  <c:v>18.681986333281799</c:v>
                </c:pt>
                <c:pt idx="81">
                  <c:v>19.214515958503299</c:v>
                </c:pt>
                <c:pt idx="82">
                  <c:v>19.586404612789959</c:v>
                </c:pt>
                <c:pt idx="83">
                  <c:v>20.041588827940899</c:v>
                </c:pt>
                <c:pt idx="84">
                  <c:v>20.434160074427286</c:v>
                </c:pt>
                <c:pt idx="85">
                  <c:v>21.005409140585662</c:v>
                </c:pt>
                <c:pt idx="86">
                  <c:v>21.4925651678309</c:v>
                </c:pt>
                <c:pt idx="87">
                  <c:v>21.945010738278089</c:v>
                </c:pt>
                <c:pt idx="88">
                  <c:v>22.484420090473954</c:v>
                </c:pt>
                <c:pt idx="89">
                  <c:v>23.193709214015787</c:v>
                </c:pt>
                <c:pt idx="90">
                  <c:v>23.926392755452188</c:v>
                </c:pt>
                <c:pt idx="91">
                  <c:v>24.739870177014044</c:v>
                </c:pt>
                <c:pt idx="92">
                  <c:v>25.489663366139947</c:v>
                </c:pt>
                <c:pt idx="93">
                  <c:v>26.51831443675</c:v>
                </c:pt>
                <c:pt idx="94">
                  <c:v>27.549722270144535</c:v>
                </c:pt>
                <c:pt idx="95">
                  <c:v>28.583584055155502</c:v>
                </c:pt>
                <c:pt idx="96">
                  <c:v>29.963862275147235</c:v>
                </c:pt>
                <c:pt idx="97">
                  <c:v>32.183342113724699</c:v>
                </c:pt>
                <c:pt idx="98">
                  <c:v>35.317423400395541</c:v>
                </c:pt>
                <c:pt idx="99">
                  <c:v>48.832219027655498</c:v>
                </c:pt>
              </c:numCache>
            </c:numRef>
          </c:xVal>
          <c:yVal>
            <c:numRef>
              <c:f>'SS1 Data'!$C$24:$C$123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axId val="73391104"/>
        <c:axId val="72184960"/>
      </c:scatterChart>
      <c:valAx>
        <c:axId val="73391104"/>
        <c:scaling>
          <c:orientation val="minMax"/>
          <c:max val="80"/>
          <c:min val="-20"/>
        </c:scaling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Box-1</a:t>
                </a:r>
                <a:r>
                  <a:rPr lang="en-US" sz="1200" baseline="0"/>
                  <a:t> Long-term SNR/SINR (dB)</a:t>
                </a:r>
                <a:endParaRPr lang="en-US" sz="1200"/>
              </a:p>
            </c:rich>
          </c:tx>
          <c:layout/>
        </c:title>
        <c:numFmt formatCode="0" sourceLinked="0"/>
        <c:majorTickMark val="none"/>
        <c:tickLblPos val="nextTo"/>
        <c:crossAx val="72184960"/>
        <c:crosses val="autoZero"/>
        <c:crossBetween val="midCat"/>
      </c:valAx>
      <c:valAx>
        <c:axId val="72184960"/>
        <c:scaling>
          <c:orientation val="minMax"/>
          <c:max val="10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CDF (%)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3391104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68978066414319783"/>
          <c:y val="0.36934544720371487"/>
          <c:w val="0.20248345953560934"/>
          <c:h val="0.30562164344841508"/>
        </c:manualLayout>
      </c:layout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76734883569918"/>
          <c:y val="5.7273571572784156E-2"/>
          <c:w val="0.83087231635609482"/>
          <c:h val="0.78458388855239247"/>
        </c:manualLayout>
      </c:layout>
      <c:scatterChart>
        <c:scatterStyle val="smoothMarker"/>
        <c:ser>
          <c:idx val="0"/>
          <c:order val="0"/>
          <c:tx>
            <c:strRef>
              <c:f>'SS1 Data'!$C$23</c:f>
              <c:strCache>
                <c:ptCount val="1"/>
                <c:pt idx="0">
                  <c:v>Test 1 - per tone</c:v>
                </c:pt>
              </c:strCache>
            </c:strRef>
          </c:tx>
          <c:marker>
            <c:symbol val="none"/>
          </c:marker>
          <c:xVal>
            <c:numRef>
              <c:f>'SS1 Data'!$C$24:$C$123</c:f>
              <c:numCache>
                <c:formatCode>General</c:formatCode>
                <c:ptCount val="100"/>
                <c:pt idx="0">
                  <c:v>19.5953974106</c:v>
                </c:pt>
                <c:pt idx="1">
                  <c:v>22.755728857099989</c:v>
                </c:pt>
                <c:pt idx="2">
                  <c:v>24.607383900599999</c:v>
                </c:pt>
                <c:pt idx="3">
                  <c:v>25.947870537699988</c:v>
                </c:pt>
                <c:pt idx="4">
                  <c:v>27.016508117300017</c:v>
                </c:pt>
                <c:pt idx="5">
                  <c:v>27.895233397899986</c:v>
                </c:pt>
                <c:pt idx="6">
                  <c:v>28.673003952599988</c:v>
                </c:pt>
                <c:pt idx="7">
                  <c:v>29.355842446299999</c:v>
                </c:pt>
                <c:pt idx="8">
                  <c:v>29.978686520699974</c:v>
                </c:pt>
                <c:pt idx="9">
                  <c:v>30.548874360500001</c:v>
                </c:pt>
                <c:pt idx="10">
                  <c:v>31.078418083799978</c:v>
                </c:pt>
                <c:pt idx="11">
                  <c:v>31.573633422299999</c:v>
                </c:pt>
                <c:pt idx="12">
                  <c:v>32.039265569499996</c:v>
                </c:pt>
                <c:pt idx="13">
                  <c:v>32.469212331300035</c:v>
                </c:pt>
                <c:pt idx="14">
                  <c:v>32.880199142900011</c:v>
                </c:pt>
                <c:pt idx="15">
                  <c:v>33.271501496100001</c:v>
                </c:pt>
                <c:pt idx="16">
                  <c:v>33.650952828200012</c:v>
                </c:pt>
                <c:pt idx="17">
                  <c:v>34.011848637499995</c:v>
                </c:pt>
                <c:pt idx="18">
                  <c:v>34.359578972500003</c:v>
                </c:pt>
                <c:pt idx="19">
                  <c:v>34.694242797200005</c:v>
                </c:pt>
                <c:pt idx="20">
                  <c:v>35.024478896000012</c:v>
                </c:pt>
                <c:pt idx="21">
                  <c:v>35.341221504999957</c:v>
                </c:pt>
                <c:pt idx="22">
                  <c:v>35.655902347500046</c:v>
                </c:pt>
                <c:pt idx="23">
                  <c:v>35.962428301600006</c:v>
                </c:pt>
                <c:pt idx="24">
                  <c:v>36.262949715400012</c:v>
                </c:pt>
                <c:pt idx="25">
                  <c:v>36.555762444200006</c:v>
                </c:pt>
                <c:pt idx="26">
                  <c:v>36.841829414699937</c:v>
                </c:pt>
                <c:pt idx="27">
                  <c:v>37.115295062100003</c:v>
                </c:pt>
                <c:pt idx="28">
                  <c:v>37.3911101116</c:v>
                </c:pt>
                <c:pt idx="29">
                  <c:v>37.667334749500036</c:v>
                </c:pt>
                <c:pt idx="30">
                  <c:v>37.938115518300037</c:v>
                </c:pt>
                <c:pt idx="31">
                  <c:v>38.208844829500002</c:v>
                </c:pt>
                <c:pt idx="32">
                  <c:v>38.477488128799997</c:v>
                </c:pt>
                <c:pt idx="33">
                  <c:v>38.743891286900002</c:v>
                </c:pt>
                <c:pt idx="34">
                  <c:v>39.012075562</c:v>
                </c:pt>
                <c:pt idx="35">
                  <c:v>39.273862212200001</c:v>
                </c:pt>
                <c:pt idx="36">
                  <c:v>39.530580861000004</c:v>
                </c:pt>
                <c:pt idx="37">
                  <c:v>39.789608188500011</c:v>
                </c:pt>
                <c:pt idx="38">
                  <c:v>40.047992354800002</c:v>
                </c:pt>
                <c:pt idx="39">
                  <c:v>40.3052619244</c:v>
                </c:pt>
                <c:pt idx="40">
                  <c:v>40.567266682499998</c:v>
                </c:pt>
                <c:pt idx="41">
                  <c:v>40.822720446300011</c:v>
                </c:pt>
                <c:pt idx="42">
                  <c:v>41.078227131199995</c:v>
                </c:pt>
                <c:pt idx="43">
                  <c:v>41.3356480486</c:v>
                </c:pt>
                <c:pt idx="44">
                  <c:v>41.590590154500013</c:v>
                </c:pt>
                <c:pt idx="45">
                  <c:v>41.845745048800012</c:v>
                </c:pt>
                <c:pt idx="46">
                  <c:v>42.102125839300037</c:v>
                </c:pt>
                <c:pt idx="47">
                  <c:v>42.357781213799939</c:v>
                </c:pt>
                <c:pt idx="48">
                  <c:v>42.614199490799997</c:v>
                </c:pt>
                <c:pt idx="49">
                  <c:v>42.870517694200004</c:v>
                </c:pt>
                <c:pt idx="50">
                  <c:v>43.128829608800011</c:v>
                </c:pt>
                <c:pt idx="51">
                  <c:v>43.385810879899999</c:v>
                </c:pt>
                <c:pt idx="52">
                  <c:v>43.646965939300003</c:v>
                </c:pt>
                <c:pt idx="53">
                  <c:v>43.906824232300004</c:v>
                </c:pt>
                <c:pt idx="54">
                  <c:v>44.1686708696</c:v>
                </c:pt>
                <c:pt idx="55">
                  <c:v>44.425408274100036</c:v>
                </c:pt>
                <c:pt idx="56">
                  <c:v>44.6894193539</c:v>
                </c:pt>
                <c:pt idx="57">
                  <c:v>44.951360764199997</c:v>
                </c:pt>
                <c:pt idx="58">
                  <c:v>45.214933078800001</c:v>
                </c:pt>
                <c:pt idx="59">
                  <c:v>45.478808161899998</c:v>
                </c:pt>
                <c:pt idx="60">
                  <c:v>45.745399769200006</c:v>
                </c:pt>
                <c:pt idx="61">
                  <c:v>46.0135142918</c:v>
                </c:pt>
                <c:pt idx="62">
                  <c:v>46.279245481399997</c:v>
                </c:pt>
                <c:pt idx="63">
                  <c:v>46.554000558999974</c:v>
                </c:pt>
                <c:pt idx="64">
                  <c:v>46.833508057599992</c:v>
                </c:pt>
                <c:pt idx="65">
                  <c:v>47.116164017599999</c:v>
                </c:pt>
                <c:pt idx="66">
                  <c:v>47.402608128400011</c:v>
                </c:pt>
                <c:pt idx="67">
                  <c:v>47.697990427699999</c:v>
                </c:pt>
                <c:pt idx="68">
                  <c:v>47.992861030299999</c:v>
                </c:pt>
                <c:pt idx="69">
                  <c:v>48.285292323200011</c:v>
                </c:pt>
                <c:pt idx="70">
                  <c:v>48.583273800200004</c:v>
                </c:pt>
                <c:pt idx="71">
                  <c:v>48.886707224199995</c:v>
                </c:pt>
                <c:pt idx="72">
                  <c:v>49.192960185000011</c:v>
                </c:pt>
                <c:pt idx="73">
                  <c:v>49.506285352500001</c:v>
                </c:pt>
                <c:pt idx="74">
                  <c:v>49.821662452599959</c:v>
                </c:pt>
                <c:pt idx="75">
                  <c:v>50.142084129099999</c:v>
                </c:pt>
                <c:pt idx="76">
                  <c:v>50.466487978699995</c:v>
                </c:pt>
                <c:pt idx="77">
                  <c:v>50.794855738100054</c:v>
                </c:pt>
                <c:pt idx="78">
                  <c:v>51.133665670999996</c:v>
                </c:pt>
                <c:pt idx="79">
                  <c:v>51.491601567499963</c:v>
                </c:pt>
                <c:pt idx="80">
                  <c:v>51.857411290199998</c:v>
                </c:pt>
                <c:pt idx="81">
                  <c:v>52.240265400599995</c:v>
                </c:pt>
                <c:pt idx="82">
                  <c:v>52.628590135300037</c:v>
                </c:pt>
                <c:pt idx="83">
                  <c:v>53.030110742000055</c:v>
                </c:pt>
                <c:pt idx="84">
                  <c:v>53.448463002999993</c:v>
                </c:pt>
                <c:pt idx="85">
                  <c:v>53.8799482083</c:v>
                </c:pt>
                <c:pt idx="86">
                  <c:v>54.331668302299995</c:v>
                </c:pt>
                <c:pt idx="87">
                  <c:v>54.805275445299998</c:v>
                </c:pt>
                <c:pt idx="88">
                  <c:v>55.294841329100002</c:v>
                </c:pt>
                <c:pt idx="89">
                  <c:v>55.800530749700002</c:v>
                </c:pt>
                <c:pt idx="90">
                  <c:v>56.342798019</c:v>
                </c:pt>
                <c:pt idx="91">
                  <c:v>56.919195176200006</c:v>
                </c:pt>
                <c:pt idx="92">
                  <c:v>57.548981897599994</c:v>
                </c:pt>
                <c:pt idx="93">
                  <c:v>58.251946409499965</c:v>
                </c:pt>
                <c:pt idx="94">
                  <c:v>59.027850668500001</c:v>
                </c:pt>
                <c:pt idx="95">
                  <c:v>59.905022418600005</c:v>
                </c:pt>
                <c:pt idx="96">
                  <c:v>60.973979889799999</c:v>
                </c:pt>
                <c:pt idx="97">
                  <c:v>62.418109293900002</c:v>
                </c:pt>
                <c:pt idx="98">
                  <c:v>64.788729640900087</c:v>
                </c:pt>
                <c:pt idx="99">
                  <c:v>76.365565064999998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'SS1 Data'!$D$23</c:f>
              <c:strCache>
                <c:ptCount val="1"/>
                <c:pt idx="0">
                  <c:v>Test 1 - effective</c:v>
                </c:pt>
              </c:strCache>
            </c:strRef>
          </c:tx>
          <c:marker>
            <c:symbol val="none"/>
          </c:marker>
          <c:xVal>
            <c:numRef>
              <c:f>'SS1 Data'!$D$24:$D$123</c:f>
              <c:numCache>
                <c:formatCode>General</c:formatCode>
                <c:ptCount val="100"/>
                <c:pt idx="0">
                  <c:v>25.412974658682117</c:v>
                </c:pt>
                <c:pt idx="1">
                  <c:v>28.815218003243999</c:v>
                </c:pt>
                <c:pt idx="2">
                  <c:v>30.035926629180999</c:v>
                </c:pt>
                <c:pt idx="3">
                  <c:v>30.5136534325468</c:v>
                </c:pt>
                <c:pt idx="4">
                  <c:v>30.753140007171677</c:v>
                </c:pt>
                <c:pt idx="5">
                  <c:v>30.961545176613189</c:v>
                </c:pt>
                <c:pt idx="6">
                  <c:v>31.259190741410698</c:v>
                </c:pt>
                <c:pt idx="7">
                  <c:v>31.581606973429771</c:v>
                </c:pt>
                <c:pt idx="8">
                  <c:v>31.964195508062186</c:v>
                </c:pt>
                <c:pt idx="9">
                  <c:v>32.312211175590463</c:v>
                </c:pt>
                <c:pt idx="10">
                  <c:v>32.608955186796699</c:v>
                </c:pt>
                <c:pt idx="11">
                  <c:v>32.853888062271636</c:v>
                </c:pt>
                <c:pt idx="12">
                  <c:v>33.090623378892801</c:v>
                </c:pt>
                <c:pt idx="13">
                  <c:v>33.441021562274628</c:v>
                </c:pt>
                <c:pt idx="14">
                  <c:v>33.938964854131001</c:v>
                </c:pt>
                <c:pt idx="15">
                  <c:v>34.285467624894196</c:v>
                </c:pt>
                <c:pt idx="16">
                  <c:v>34.554271739981196</c:v>
                </c:pt>
                <c:pt idx="17">
                  <c:v>34.813858927394996</c:v>
                </c:pt>
                <c:pt idx="18">
                  <c:v>34.938030725441401</c:v>
                </c:pt>
                <c:pt idx="19">
                  <c:v>35.1871092480364</c:v>
                </c:pt>
                <c:pt idx="20">
                  <c:v>35.410564887303437</c:v>
                </c:pt>
                <c:pt idx="21">
                  <c:v>35.805960583479298</c:v>
                </c:pt>
                <c:pt idx="22">
                  <c:v>36.162963493196997</c:v>
                </c:pt>
                <c:pt idx="23">
                  <c:v>36.614381821055098</c:v>
                </c:pt>
                <c:pt idx="24">
                  <c:v>37.0794708605167</c:v>
                </c:pt>
                <c:pt idx="25">
                  <c:v>37.456402348743701</c:v>
                </c:pt>
                <c:pt idx="26">
                  <c:v>37.731026118342264</c:v>
                </c:pt>
                <c:pt idx="27">
                  <c:v>37.916673632118702</c:v>
                </c:pt>
                <c:pt idx="28">
                  <c:v>38.048003474012653</c:v>
                </c:pt>
                <c:pt idx="29">
                  <c:v>38.142925771525135</c:v>
                </c:pt>
                <c:pt idx="30">
                  <c:v>38.315087925071097</c:v>
                </c:pt>
                <c:pt idx="31">
                  <c:v>38.445906337668497</c:v>
                </c:pt>
                <c:pt idx="32">
                  <c:v>38.601725008419102</c:v>
                </c:pt>
                <c:pt idx="33">
                  <c:v>38.800248604802547</c:v>
                </c:pt>
                <c:pt idx="34">
                  <c:v>39.062854412062194</c:v>
                </c:pt>
                <c:pt idx="35">
                  <c:v>39.291551432246095</c:v>
                </c:pt>
                <c:pt idx="36">
                  <c:v>39.538981317644897</c:v>
                </c:pt>
                <c:pt idx="37">
                  <c:v>39.826769762631294</c:v>
                </c:pt>
                <c:pt idx="38">
                  <c:v>40.001473317008902</c:v>
                </c:pt>
                <c:pt idx="39">
                  <c:v>40.164487267896227</c:v>
                </c:pt>
                <c:pt idx="40">
                  <c:v>40.327555930507636</c:v>
                </c:pt>
                <c:pt idx="41">
                  <c:v>40.537979742527845</c:v>
                </c:pt>
                <c:pt idx="42">
                  <c:v>40.724485626674401</c:v>
                </c:pt>
                <c:pt idx="43">
                  <c:v>41.015769301578302</c:v>
                </c:pt>
                <c:pt idx="44">
                  <c:v>41.246075454096164</c:v>
                </c:pt>
                <c:pt idx="45">
                  <c:v>41.533354232559979</c:v>
                </c:pt>
                <c:pt idx="46">
                  <c:v>41.717671817307895</c:v>
                </c:pt>
                <c:pt idx="47">
                  <c:v>41.946668254243612</c:v>
                </c:pt>
                <c:pt idx="48">
                  <c:v>42.178462261071601</c:v>
                </c:pt>
                <c:pt idx="49">
                  <c:v>42.391608558427194</c:v>
                </c:pt>
                <c:pt idx="50">
                  <c:v>42.721535187087412</c:v>
                </c:pt>
                <c:pt idx="51">
                  <c:v>43.022572547593235</c:v>
                </c:pt>
                <c:pt idx="52">
                  <c:v>43.331400955039648</c:v>
                </c:pt>
                <c:pt idx="53">
                  <c:v>43.550860915791063</c:v>
                </c:pt>
                <c:pt idx="54">
                  <c:v>43.775459023087002</c:v>
                </c:pt>
                <c:pt idx="55">
                  <c:v>43.983197805288363</c:v>
                </c:pt>
                <c:pt idx="56">
                  <c:v>44.226667239865812</c:v>
                </c:pt>
                <c:pt idx="57">
                  <c:v>44.537145221581603</c:v>
                </c:pt>
                <c:pt idx="58">
                  <c:v>44.811011881550165</c:v>
                </c:pt>
                <c:pt idx="59">
                  <c:v>45.009935108702003</c:v>
                </c:pt>
                <c:pt idx="60">
                  <c:v>45.201830849384301</c:v>
                </c:pt>
                <c:pt idx="61">
                  <c:v>45.442293438594803</c:v>
                </c:pt>
                <c:pt idx="62">
                  <c:v>45.691044680356065</c:v>
                </c:pt>
                <c:pt idx="63">
                  <c:v>45.879935961496997</c:v>
                </c:pt>
                <c:pt idx="64">
                  <c:v>46.085569397941498</c:v>
                </c:pt>
                <c:pt idx="65">
                  <c:v>46.319697436367328</c:v>
                </c:pt>
                <c:pt idx="66">
                  <c:v>46.605046322040202</c:v>
                </c:pt>
                <c:pt idx="67">
                  <c:v>46.868068216462902</c:v>
                </c:pt>
                <c:pt idx="68">
                  <c:v>47.126151122004046</c:v>
                </c:pt>
                <c:pt idx="69">
                  <c:v>47.421542789528011</c:v>
                </c:pt>
                <c:pt idx="70">
                  <c:v>47.755238659064901</c:v>
                </c:pt>
                <c:pt idx="71">
                  <c:v>48.011558856220702</c:v>
                </c:pt>
                <c:pt idx="72">
                  <c:v>48.327593815240647</c:v>
                </c:pt>
                <c:pt idx="73">
                  <c:v>48.680609649929501</c:v>
                </c:pt>
                <c:pt idx="74">
                  <c:v>48.920794424245564</c:v>
                </c:pt>
                <c:pt idx="75">
                  <c:v>49.269086033177302</c:v>
                </c:pt>
                <c:pt idx="76">
                  <c:v>49.532116755152302</c:v>
                </c:pt>
                <c:pt idx="77">
                  <c:v>49.746584103192447</c:v>
                </c:pt>
                <c:pt idx="78">
                  <c:v>49.963747338914303</c:v>
                </c:pt>
                <c:pt idx="79">
                  <c:v>50.180935575766362</c:v>
                </c:pt>
                <c:pt idx="80">
                  <c:v>50.398959445403001</c:v>
                </c:pt>
                <c:pt idx="81">
                  <c:v>50.709966746562699</c:v>
                </c:pt>
                <c:pt idx="82">
                  <c:v>51.130993804545938</c:v>
                </c:pt>
                <c:pt idx="83">
                  <c:v>51.576733368414502</c:v>
                </c:pt>
                <c:pt idx="84">
                  <c:v>52.046046988023299</c:v>
                </c:pt>
                <c:pt idx="85">
                  <c:v>52.371754314826298</c:v>
                </c:pt>
                <c:pt idx="86">
                  <c:v>52.881546315477799</c:v>
                </c:pt>
                <c:pt idx="87">
                  <c:v>53.570808396833399</c:v>
                </c:pt>
                <c:pt idx="88">
                  <c:v>53.905885558946437</c:v>
                </c:pt>
                <c:pt idx="89">
                  <c:v>54.182179568445996</c:v>
                </c:pt>
                <c:pt idx="90">
                  <c:v>54.546658466681563</c:v>
                </c:pt>
                <c:pt idx="91">
                  <c:v>55.305532023524513</c:v>
                </c:pt>
                <c:pt idx="92">
                  <c:v>55.854307191244096</c:v>
                </c:pt>
                <c:pt idx="93">
                  <c:v>56.339141048118101</c:v>
                </c:pt>
                <c:pt idx="94">
                  <c:v>56.643603451241496</c:v>
                </c:pt>
                <c:pt idx="95">
                  <c:v>57.7247459871625</c:v>
                </c:pt>
                <c:pt idx="96">
                  <c:v>59.071636932816702</c:v>
                </c:pt>
                <c:pt idx="97">
                  <c:v>60.1401546322545</c:v>
                </c:pt>
                <c:pt idx="98">
                  <c:v>61.007918330987046</c:v>
                </c:pt>
                <c:pt idx="99">
                  <c:v>67.736058802919459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'SS1 Data'!$E$23</c:f>
              <c:strCache>
                <c:ptCount val="1"/>
                <c:pt idx="0">
                  <c:v>Test 2 - per tone</c:v>
                </c:pt>
              </c:strCache>
            </c:strRef>
          </c:tx>
          <c:marker>
            <c:symbol val="none"/>
          </c:marker>
          <c:xVal>
            <c:numRef>
              <c:f>'SS1 Data'!$E$24:$E$123</c:f>
              <c:numCache>
                <c:formatCode>General</c:formatCode>
                <c:ptCount val="100"/>
                <c:pt idx="0">
                  <c:v>-20.392207831199975</c:v>
                </c:pt>
                <c:pt idx="1">
                  <c:v>-16.570918067900017</c:v>
                </c:pt>
                <c:pt idx="2">
                  <c:v>-13.9542270104</c:v>
                </c:pt>
                <c:pt idx="3">
                  <c:v>-11.882491354600015</c:v>
                </c:pt>
                <c:pt idx="4">
                  <c:v>-10.1773066708</c:v>
                </c:pt>
                <c:pt idx="5">
                  <c:v>-8.7024101951000006</c:v>
                </c:pt>
                <c:pt idx="6">
                  <c:v>-7.4679303408999909</c:v>
                </c:pt>
                <c:pt idx="7">
                  <c:v>-6.4044392749999952</c:v>
                </c:pt>
                <c:pt idx="8">
                  <c:v>-5.4570033619</c:v>
                </c:pt>
                <c:pt idx="9">
                  <c:v>-4.6013074331999997</c:v>
                </c:pt>
                <c:pt idx="10">
                  <c:v>-3.8247754292999976</c:v>
                </c:pt>
                <c:pt idx="11">
                  <c:v>-3.1111764290999977</c:v>
                </c:pt>
                <c:pt idx="12">
                  <c:v>-2.4528472886999997</c:v>
                </c:pt>
                <c:pt idx="13">
                  <c:v>-1.839311683699999</c:v>
                </c:pt>
                <c:pt idx="14">
                  <c:v>-1.2644404336999999</c:v>
                </c:pt>
                <c:pt idx="15">
                  <c:v>-0.71683380860000057</c:v>
                </c:pt>
                <c:pt idx="16">
                  <c:v>-0.19086636450000014</c:v>
                </c:pt>
                <c:pt idx="17">
                  <c:v>0.30658106460000034</c:v>
                </c:pt>
                <c:pt idx="18">
                  <c:v>0.78907627410000003</c:v>
                </c:pt>
                <c:pt idx="19">
                  <c:v>1.2583814948000001</c:v>
                </c:pt>
                <c:pt idx="20">
                  <c:v>1.7093860902999982</c:v>
                </c:pt>
                <c:pt idx="21">
                  <c:v>2.1486989621000001</c:v>
                </c:pt>
                <c:pt idx="22">
                  <c:v>2.5841576873000012</c:v>
                </c:pt>
                <c:pt idx="23">
                  <c:v>3.0073067419000044</c:v>
                </c:pt>
                <c:pt idx="24">
                  <c:v>3.4215722675000002</c:v>
                </c:pt>
                <c:pt idx="25">
                  <c:v>3.8361862396999977</c:v>
                </c:pt>
                <c:pt idx="26">
                  <c:v>4.2485772789999938</c:v>
                </c:pt>
                <c:pt idx="27">
                  <c:v>4.6545802016999884</c:v>
                </c:pt>
                <c:pt idx="28">
                  <c:v>5.059405079899995</c:v>
                </c:pt>
                <c:pt idx="29">
                  <c:v>5.4566558488999952</c:v>
                </c:pt>
                <c:pt idx="30">
                  <c:v>5.8488952593999919</c:v>
                </c:pt>
                <c:pt idx="31">
                  <c:v>6.2341674462999954</c:v>
                </c:pt>
                <c:pt idx="32">
                  <c:v>6.6131250467999907</c:v>
                </c:pt>
                <c:pt idx="33">
                  <c:v>6.9877698206999996</c:v>
                </c:pt>
                <c:pt idx="34">
                  <c:v>7.3553825194999938</c:v>
                </c:pt>
                <c:pt idx="35">
                  <c:v>7.7157893026000002</c:v>
                </c:pt>
                <c:pt idx="36">
                  <c:v>8.0695503765000094</c:v>
                </c:pt>
                <c:pt idx="37">
                  <c:v>8.4191128193000093</c:v>
                </c:pt>
                <c:pt idx="38">
                  <c:v>8.7637985536000027</c:v>
                </c:pt>
                <c:pt idx="39">
                  <c:v>9.1126726622999996</c:v>
                </c:pt>
                <c:pt idx="40">
                  <c:v>9.4564539206000067</c:v>
                </c:pt>
                <c:pt idx="41">
                  <c:v>9.7940910298999988</c:v>
                </c:pt>
                <c:pt idx="42">
                  <c:v>10.131345670299998</c:v>
                </c:pt>
                <c:pt idx="43">
                  <c:v>10.465568093800009</c:v>
                </c:pt>
                <c:pt idx="44">
                  <c:v>10.7994700911</c:v>
                </c:pt>
                <c:pt idx="45">
                  <c:v>11.133164837700004</c:v>
                </c:pt>
                <c:pt idx="46">
                  <c:v>11.4683999531</c:v>
                </c:pt>
                <c:pt idx="47">
                  <c:v>11.800396471300004</c:v>
                </c:pt>
                <c:pt idx="48">
                  <c:v>12.1322385235</c:v>
                </c:pt>
                <c:pt idx="49">
                  <c:v>12.469228250700002</c:v>
                </c:pt>
                <c:pt idx="50">
                  <c:v>12.805576191200009</c:v>
                </c:pt>
                <c:pt idx="51">
                  <c:v>13.1461668638</c:v>
                </c:pt>
                <c:pt idx="52">
                  <c:v>13.486485000700009</c:v>
                </c:pt>
                <c:pt idx="53">
                  <c:v>13.8312344068</c:v>
                </c:pt>
                <c:pt idx="54">
                  <c:v>14.176761920900001</c:v>
                </c:pt>
                <c:pt idx="55">
                  <c:v>14.521671493599998</c:v>
                </c:pt>
                <c:pt idx="56">
                  <c:v>14.8669107809</c:v>
                </c:pt>
                <c:pt idx="57">
                  <c:v>15.2167876216</c:v>
                </c:pt>
                <c:pt idx="58">
                  <c:v>15.571267974</c:v>
                </c:pt>
                <c:pt idx="59">
                  <c:v>15.9291419671</c:v>
                </c:pt>
                <c:pt idx="60">
                  <c:v>16.287524720499999</c:v>
                </c:pt>
                <c:pt idx="61">
                  <c:v>16.647264732899998</c:v>
                </c:pt>
                <c:pt idx="62">
                  <c:v>17.007234975099987</c:v>
                </c:pt>
                <c:pt idx="63">
                  <c:v>17.368508413800001</c:v>
                </c:pt>
                <c:pt idx="64">
                  <c:v>17.733504858100002</c:v>
                </c:pt>
                <c:pt idx="65">
                  <c:v>18.095253100000001</c:v>
                </c:pt>
                <c:pt idx="66">
                  <c:v>18.455458090099999</c:v>
                </c:pt>
                <c:pt idx="67">
                  <c:v>18.816701021099998</c:v>
                </c:pt>
                <c:pt idx="68">
                  <c:v>19.184317010400001</c:v>
                </c:pt>
                <c:pt idx="69">
                  <c:v>19.554263728600031</c:v>
                </c:pt>
                <c:pt idx="70">
                  <c:v>19.923331970299976</c:v>
                </c:pt>
                <c:pt idx="71">
                  <c:v>20.301343858999989</c:v>
                </c:pt>
                <c:pt idx="72">
                  <c:v>20.680146107699986</c:v>
                </c:pt>
                <c:pt idx="73">
                  <c:v>21.064568796100001</c:v>
                </c:pt>
                <c:pt idx="74">
                  <c:v>21.451190528200001</c:v>
                </c:pt>
                <c:pt idx="75">
                  <c:v>21.846158319900017</c:v>
                </c:pt>
                <c:pt idx="76">
                  <c:v>22.247380168300001</c:v>
                </c:pt>
                <c:pt idx="77">
                  <c:v>22.6580146113</c:v>
                </c:pt>
                <c:pt idx="78">
                  <c:v>23.080314135299989</c:v>
                </c:pt>
                <c:pt idx="79">
                  <c:v>23.516424159000017</c:v>
                </c:pt>
                <c:pt idx="80">
                  <c:v>23.964309364899989</c:v>
                </c:pt>
                <c:pt idx="81">
                  <c:v>24.435428419800001</c:v>
                </c:pt>
                <c:pt idx="82">
                  <c:v>24.9248939366</c:v>
                </c:pt>
                <c:pt idx="83">
                  <c:v>25.423631183799976</c:v>
                </c:pt>
                <c:pt idx="84">
                  <c:v>25.941303366</c:v>
                </c:pt>
                <c:pt idx="85">
                  <c:v>26.488964641999981</c:v>
                </c:pt>
                <c:pt idx="86">
                  <c:v>27.063948779899999</c:v>
                </c:pt>
                <c:pt idx="87">
                  <c:v>27.6752963243</c:v>
                </c:pt>
                <c:pt idx="88">
                  <c:v>28.324491321800018</c:v>
                </c:pt>
                <c:pt idx="89">
                  <c:v>29.024138168100016</c:v>
                </c:pt>
                <c:pt idx="90">
                  <c:v>29.796244410700002</c:v>
                </c:pt>
                <c:pt idx="91">
                  <c:v>30.661874152200031</c:v>
                </c:pt>
                <c:pt idx="92">
                  <c:v>31.6485543328</c:v>
                </c:pt>
                <c:pt idx="93">
                  <c:v>32.798160383800045</c:v>
                </c:pt>
                <c:pt idx="94">
                  <c:v>34.151054332400001</c:v>
                </c:pt>
                <c:pt idx="95">
                  <c:v>35.8486957983</c:v>
                </c:pt>
                <c:pt idx="96">
                  <c:v>37.953524799599997</c:v>
                </c:pt>
                <c:pt idx="97">
                  <c:v>40.597547952699998</c:v>
                </c:pt>
                <c:pt idx="98">
                  <c:v>45.044079986599996</c:v>
                </c:pt>
                <c:pt idx="99">
                  <c:v>56.029812790800037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'SS1 Data'!$F$23</c:f>
              <c:strCache>
                <c:ptCount val="1"/>
                <c:pt idx="0">
                  <c:v>Test 2- effective</c:v>
                </c:pt>
              </c:strCache>
            </c:strRef>
          </c:tx>
          <c:marker>
            <c:symbol val="none"/>
          </c:marker>
          <c:xVal>
            <c:numRef>
              <c:f>'SS1 Data'!$F$24:$F$123</c:f>
              <c:numCache>
                <c:formatCode>General</c:formatCode>
                <c:ptCount val="100"/>
                <c:pt idx="0">
                  <c:v>-14.7051856394338</c:v>
                </c:pt>
                <c:pt idx="1">
                  <c:v>-13.104388795682301</c:v>
                </c:pt>
                <c:pt idx="2">
                  <c:v>-9.6903213116949889</c:v>
                </c:pt>
                <c:pt idx="3">
                  <c:v>-6.9442586629763197</c:v>
                </c:pt>
                <c:pt idx="4">
                  <c:v>-4.9467987947626932</c:v>
                </c:pt>
                <c:pt idx="5">
                  <c:v>-3.7546752775917498</c:v>
                </c:pt>
                <c:pt idx="6">
                  <c:v>-2.44410169529018</c:v>
                </c:pt>
                <c:pt idx="7">
                  <c:v>-2.0069024080835187</c:v>
                </c:pt>
                <c:pt idx="8">
                  <c:v>-1.6926644343033701</c:v>
                </c:pt>
                <c:pt idx="9">
                  <c:v>-1.2627734625677001</c:v>
                </c:pt>
                <c:pt idx="10">
                  <c:v>-0.84757935859556355</c:v>
                </c:pt>
                <c:pt idx="11">
                  <c:v>-0.27563723430968101</c:v>
                </c:pt>
                <c:pt idx="12">
                  <c:v>0.18931084234614323</c:v>
                </c:pt>
                <c:pt idx="13">
                  <c:v>0.53366870508117303</c:v>
                </c:pt>
                <c:pt idx="14">
                  <c:v>0.86985608490225819</c:v>
                </c:pt>
                <c:pt idx="15">
                  <c:v>1.2079090272910988</c:v>
                </c:pt>
                <c:pt idx="16">
                  <c:v>1.6678261847986899</c:v>
                </c:pt>
                <c:pt idx="17">
                  <c:v>1.9925635176080001</c:v>
                </c:pt>
                <c:pt idx="18">
                  <c:v>2.2291104429877628</c:v>
                </c:pt>
                <c:pt idx="19">
                  <c:v>2.5252959474742798</c:v>
                </c:pt>
                <c:pt idx="20">
                  <c:v>2.9165544325718575</c:v>
                </c:pt>
                <c:pt idx="21">
                  <c:v>3.5349190218641198</c:v>
                </c:pt>
                <c:pt idx="22">
                  <c:v>4.3491751265708203</c:v>
                </c:pt>
                <c:pt idx="23">
                  <c:v>4.9218534809645478</c:v>
                </c:pt>
                <c:pt idx="24">
                  <c:v>5.3074360805022396</c:v>
                </c:pt>
                <c:pt idx="25">
                  <c:v>5.6817028611978975</c:v>
                </c:pt>
                <c:pt idx="26">
                  <c:v>5.9551049088031398</c:v>
                </c:pt>
                <c:pt idx="27">
                  <c:v>6.2578764598563295</c:v>
                </c:pt>
                <c:pt idx="28">
                  <c:v>6.5163427770495099</c:v>
                </c:pt>
                <c:pt idx="29">
                  <c:v>6.81848669967472</c:v>
                </c:pt>
                <c:pt idx="30">
                  <c:v>7.1508573460029439</c:v>
                </c:pt>
                <c:pt idx="31">
                  <c:v>7.4173227301878404</c:v>
                </c:pt>
                <c:pt idx="32">
                  <c:v>7.7478848157565654</c:v>
                </c:pt>
                <c:pt idx="33">
                  <c:v>7.9561117263693699</c:v>
                </c:pt>
                <c:pt idx="34">
                  <c:v>8.179379260840328</c:v>
                </c:pt>
                <c:pt idx="35">
                  <c:v>8.4941767866833402</c:v>
                </c:pt>
                <c:pt idx="36">
                  <c:v>8.7755121057433989</c:v>
                </c:pt>
                <c:pt idx="37">
                  <c:v>8.9783813321234192</c:v>
                </c:pt>
                <c:pt idx="38">
                  <c:v>9.1659813553327893</c:v>
                </c:pt>
                <c:pt idx="39">
                  <c:v>9.3975048433097719</c:v>
                </c:pt>
                <c:pt idx="40">
                  <c:v>9.6170947246614187</c:v>
                </c:pt>
                <c:pt idx="41">
                  <c:v>9.83803652777158</c:v>
                </c:pt>
                <c:pt idx="42">
                  <c:v>10.049098934264199</c:v>
                </c:pt>
                <c:pt idx="43">
                  <c:v>10.353775578287317</c:v>
                </c:pt>
                <c:pt idx="44">
                  <c:v>10.655364054189109</c:v>
                </c:pt>
                <c:pt idx="45">
                  <c:v>11.142934870097609</c:v>
                </c:pt>
                <c:pt idx="46">
                  <c:v>11.500655428354101</c:v>
                </c:pt>
                <c:pt idx="47">
                  <c:v>11.884598543219209</c:v>
                </c:pt>
                <c:pt idx="48">
                  <c:v>12.4119356224579</c:v>
                </c:pt>
                <c:pt idx="49">
                  <c:v>12.876426798023617</c:v>
                </c:pt>
                <c:pt idx="50">
                  <c:v>13.291145819906308</c:v>
                </c:pt>
                <c:pt idx="51">
                  <c:v>13.689443298771106</c:v>
                </c:pt>
                <c:pt idx="52">
                  <c:v>13.990949979312402</c:v>
                </c:pt>
                <c:pt idx="53">
                  <c:v>14.3093019894495</c:v>
                </c:pt>
                <c:pt idx="54">
                  <c:v>14.619291492360301</c:v>
                </c:pt>
                <c:pt idx="55">
                  <c:v>14.924229561811201</c:v>
                </c:pt>
                <c:pt idx="56">
                  <c:v>15.1642826424407</c:v>
                </c:pt>
                <c:pt idx="57">
                  <c:v>15.396859096817504</c:v>
                </c:pt>
                <c:pt idx="58">
                  <c:v>15.678908926144699</c:v>
                </c:pt>
                <c:pt idx="59">
                  <c:v>15.971444958164415</c:v>
                </c:pt>
                <c:pt idx="60">
                  <c:v>16.277139079165259</c:v>
                </c:pt>
                <c:pt idx="61">
                  <c:v>16.555051585783186</c:v>
                </c:pt>
                <c:pt idx="62">
                  <c:v>16.860551070717602</c:v>
                </c:pt>
                <c:pt idx="63">
                  <c:v>17.095535249516502</c:v>
                </c:pt>
                <c:pt idx="64">
                  <c:v>17.358426447489599</c:v>
                </c:pt>
                <c:pt idx="65">
                  <c:v>17.740286867189678</c:v>
                </c:pt>
                <c:pt idx="66">
                  <c:v>18.109464213755501</c:v>
                </c:pt>
                <c:pt idx="67">
                  <c:v>18.399036764278399</c:v>
                </c:pt>
                <c:pt idx="68">
                  <c:v>18.67498717764953</c:v>
                </c:pt>
                <c:pt idx="69">
                  <c:v>18.888843217153489</c:v>
                </c:pt>
                <c:pt idx="70">
                  <c:v>19.116089568470201</c:v>
                </c:pt>
                <c:pt idx="71">
                  <c:v>19.474427705466599</c:v>
                </c:pt>
                <c:pt idx="72">
                  <c:v>19.9293214201045</c:v>
                </c:pt>
                <c:pt idx="73">
                  <c:v>20.355593850297389</c:v>
                </c:pt>
                <c:pt idx="74">
                  <c:v>20.6486686885404</c:v>
                </c:pt>
                <c:pt idx="75">
                  <c:v>20.999198239102586</c:v>
                </c:pt>
                <c:pt idx="76">
                  <c:v>21.344133714831887</c:v>
                </c:pt>
                <c:pt idx="77">
                  <c:v>21.617608213036917</c:v>
                </c:pt>
                <c:pt idx="78">
                  <c:v>21.958763142245289</c:v>
                </c:pt>
                <c:pt idx="79">
                  <c:v>22.389263046495302</c:v>
                </c:pt>
                <c:pt idx="80">
                  <c:v>22.772080351776488</c:v>
                </c:pt>
                <c:pt idx="81">
                  <c:v>23.308404588346686</c:v>
                </c:pt>
                <c:pt idx="82">
                  <c:v>23.705673170531863</c:v>
                </c:pt>
                <c:pt idx="83">
                  <c:v>24.279439361512686</c:v>
                </c:pt>
                <c:pt idx="84">
                  <c:v>24.810482988059601</c:v>
                </c:pt>
                <c:pt idx="85">
                  <c:v>25.236152371722277</c:v>
                </c:pt>
                <c:pt idx="86">
                  <c:v>25.530440516046987</c:v>
                </c:pt>
                <c:pt idx="87">
                  <c:v>25.967206633388376</c:v>
                </c:pt>
                <c:pt idx="88">
                  <c:v>26.423075380269189</c:v>
                </c:pt>
                <c:pt idx="89">
                  <c:v>27.17189246059883</c:v>
                </c:pt>
                <c:pt idx="90">
                  <c:v>27.878109600550189</c:v>
                </c:pt>
                <c:pt idx="91">
                  <c:v>29.0605743259554</c:v>
                </c:pt>
                <c:pt idx="92">
                  <c:v>30.329329296001681</c:v>
                </c:pt>
                <c:pt idx="93">
                  <c:v>31.831034027104117</c:v>
                </c:pt>
                <c:pt idx="94">
                  <c:v>32.968398268395411</c:v>
                </c:pt>
                <c:pt idx="95">
                  <c:v>34.505737301858211</c:v>
                </c:pt>
                <c:pt idx="96">
                  <c:v>35.952619057472994</c:v>
                </c:pt>
                <c:pt idx="97">
                  <c:v>38.466751589902394</c:v>
                </c:pt>
                <c:pt idx="98">
                  <c:v>44.948311863425303</c:v>
                </c:pt>
                <c:pt idx="99">
                  <c:v>47.344295365369796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'SS1 Data'!$G$23</c:f>
              <c:strCache>
                <c:ptCount val="1"/>
                <c:pt idx="0">
                  <c:v>Test 3 - DL SINR per tone</c:v>
                </c:pt>
              </c:strCache>
            </c:strRef>
          </c:tx>
          <c:marker>
            <c:symbol val="none"/>
          </c:marker>
          <c:xVal>
            <c:numRef>
              <c:f>'SS1 Data'!$G$24:$G$123</c:f>
              <c:numCache>
                <c:formatCode>General</c:formatCode>
                <c:ptCount val="100"/>
                <c:pt idx="0">
                  <c:v>-1.7387663027999984</c:v>
                </c:pt>
                <c:pt idx="1">
                  <c:v>2.0724301498999997</c:v>
                </c:pt>
                <c:pt idx="2">
                  <c:v>4.5093066130999997</c:v>
                </c:pt>
                <c:pt idx="3">
                  <c:v>6.3440689268999959</c:v>
                </c:pt>
                <c:pt idx="4">
                  <c:v>7.8391782471999951</c:v>
                </c:pt>
                <c:pt idx="5">
                  <c:v>9.0956005197000156</c:v>
                </c:pt>
                <c:pt idx="6">
                  <c:v>10.173026876800009</c:v>
                </c:pt>
                <c:pt idx="7">
                  <c:v>11.143434314100009</c:v>
                </c:pt>
                <c:pt idx="8">
                  <c:v>12.047473721999998</c:v>
                </c:pt>
                <c:pt idx="9">
                  <c:v>12.870426933200015</c:v>
                </c:pt>
                <c:pt idx="10">
                  <c:v>13.6322603165</c:v>
                </c:pt>
                <c:pt idx="11">
                  <c:v>14.337711522699999</c:v>
                </c:pt>
                <c:pt idx="12">
                  <c:v>15.003036570200015</c:v>
                </c:pt>
                <c:pt idx="13">
                  <c:v>15.630055987699999</c:v>
                </c:pt>
                <c:pt idx="14">
                  <c:v>16.2186561575</c:v>
                </c:pt>
                <c:pt idx="15">
                  <c:v>16.781626223099977</c:v>
                </c:pt>
                <c:pt idx="16">
                  <c:v>17.310610718300001</c:v>
                </c:pt>
                <c:pt idx="17">
                  <c:v>17.812138715600017</c:v>
                </c:pt>
                <c:pt idx="18">
                  <c:v>18.2868000884</c:v>
                </c:pt>
                <c:pt idx="19">
                  <c:v>18.740970195999999</c:v>
                </c:pt>
                <c:pt idx="20">
                  <c:v>19.176866664400031</c:v>
                </c:pt>
                <c:pt idx="21">
                  <c:v>19.592876049400001</c:v>
                </c:pt>
                <c:pt idx="22">
                  <c:v>19.997920347400001</c:v>
                </c:pt>
                <c:pt idx="23">
                  <c:v>20.389550924400005</c:v>
                </c:pt>
                <c:pt idx="24">
                  <c:v>20.769184811499986</c:v>
                </c:pt>
                <c:pt idx="25">
                  <c:v>21.135942275099989</c:v>
                </c:pt>
                <c:pt idx="26">
                  <c:v>21.492353106699987</c:v>
                </c:pt>
                <c:pt idx="27">
                  <c:v>21.842307830899976</c:v>
                </c:pt>
                <c:pt idx="28">
                  <c:v>22.185821054200005</c:v>
                </c:pt>
                <c:pt idx="29">
                  <c:v>22.5214871397</c:v>
                </c:pt>
                <c:pt idx="30">
                  <c:v>22.851367341400017</c:v>
                </c:pt>
                <c:pt idx="31">
                  <c:v>23.179269772800001</c:v>
                </c:pt>
                <c:pt idx="32">
                  <c:v>23.501072586999989</c:v>
                </c:pt>
                <c:pt idx="33">
                  <c:v>23.816052988199999</c:v>
                </c:pt>
                <c:pt idx="34">
                  <c:v>24.127407185199999</c:v>
                </c:pt>
                <c:pt idx="35">
                  <c:v>24.434318745300001</c:v>
                </c:pt>
                <c:pt idx="36">
                  <c:v>24.736914432500001</c:v>
                </c:pt>
                <c:pt idx="37">
                  <c:v>25.036383796100001</c:v>
                </c:pt>
                <c:pt idx="38">
                  <c:v>25.333802757800026</c:v>
                </c:pt>
                <c:pt idx="39">
                  <c:v>25.628861303400019</c:v>
                </c:pt>
                <c:pt idx="40">
                  <c:v>25.923316184599976</c:v>
                </c:pt>
                <c:pt idx="41">
                  <c:v>26.214359735599999</c:v>
                </c:pt>
                <c:pt idx="42">
                  <c:v>26.502812893800002</c:v>
                </c:pt>
                <c:pt idx="43">
                  <c:v>26.790507149300002</c:v>
                </c:pt>
                <c:pt idx="44">
                  <c:v>27.075006579799979</c:v>
                </c:pt>
                <c:pt idx="45">
                  <c:v>27.361404422900005</c:v>
                </c:pt>
                <c:pt idx="46">
                  <c:v>27.645729029699989</c:v>
                </c:pt>
                <c:pt idx="47">
                  <c:v>27.92870673399996</c:v>
                </c:pt>
                <c:pt idx="48">
                  <c:v>28.211941983199999</c:v>
                </c:pt>
                <c:pt idx="49">
                  <c:v>28.492801083</c:v>
                </c:pt>
                <c:pt idx="50">
                  <c:v>28.774226678400002</c:v>
                </c:pt>
                <c:pt idx="51">
                  <c:v>29.054091522900016</c:v>
                </c:pt>
                <c:pt idx="52">
                  <c:v>29.334587155000026</c:v>
                </c:pt>
                <c:pt idx="53">
                  <c:v>29.613509425299998</c:v>
                </c:pt>
                <c:pt idx="54">
                  <c:v>29.894162846899999</c:v>
                </c:pt>
                <c:pt idx="55">
                  <c:v>30.177117058300016</c:v>
                </c:pt>
                <c:pt idx="56">
                  <c:v>30.459141020800001</c:v>
                </c:pt>
                <c:pt idx="57">
                  <c:v>30.742228903299981</c:v>
                </c:pt>
                <c:pt idx="58">
                  <c:v>31.025949829799973</c:v>
                </c:pt>
                <c:pt idx="59">
                  <c:v>31.307931156600031</c:v>
                </c:pt>
                <c:pt idx="60">
                  <c:v>31.592966876899986</c:v>
                </c:pt>
                <c:pt idx="61">
                  <c:v>31.879335800100002</c:v>
                </c:pt>
                <c:pt idx="62">
                  <c:v>32.168008084500038</c:v>
                </c:pt>
                <c:pt idx="63">
                  <c:v>32.457850474399947</c:v>
                </c:pt>
                <c:pt idx="64">
                  <c:v>32.752057894300002</c:v>
                </c:pt>
                <c:pt idx="65">
                  <c:v>33.049582100600006</c:v>
                </c:pt>
                <c:pt idx="66">
                  <c:v>33.351877141699937</c:v>
                </c:pt>
                <c:pt idx="67">
                  <c:v>33.656103355699997</c:v>
                </c:pt>
                <c:pt idx="68">
                  <c:v>33.962498762700001</c:v>
                </c:pt>
                <c:pt idx="69">
                  <c:v>34.274096160999996</c:v>
                </c:pt>
                <c:pt idx="70">
                  <c:v>34.589965584199994</c:v>
                </c:pt>
                <c:pt idx="71">
                  <c:v>34.911842436599997</c:v>
                </c:pt>
                <c:pt idx="72">
                  <c:v>35.236682846400036</c:v>
                </c:pt>
                <c:pt idx="73">
                  <c:v>35.567529437399998</c:v>
                </c:pt>
                <c:pt idx="74">
                  <c:v>35.905952799400012</c:v>
                </c:pt>
                <c:pt idx="75">
                  <c:v>36.253685490399995</c:v>
                </c:pt>
                <c:pt idx="76">
                  <c:v>36.608162660900035</c:v>
                </c:pt>
                <c:pt idx="77">
                  <c:v>36.974217390500002</c:v>
                </c:pt>
                <c:pt idx="78">
                  <c:v>37.348716631200006</c:v>
                </c:pt>
                <c:pt idx="79">
                  <c:v>37.733965456200004</c:v>
                </c:pt>
                <c:pt idx="80">
                  <c:v>38.134617563599974</c:v>
                </c:pt>
                <c:pt idx="81">
                  <c:v>38.543638952000002</c:v>
                </c:pt>
                <c:pt idx="82">
                  <c:v>38.963598502400011</c:v>
                </c:pt>
                <c:pt idx="83">
                  <c:v>39.402901108800002</c:v>
                </c:pt>
                <c:pt idx="84">
                  <c:v>39.859857495899938</c:v>
                </c:pt>
                <c:pt idx="85">
                  <c:v>40.337637012499997</c:v>
                </c:pt>
                <c:pt idx="86">
                  <c:v>40.837662223499997</c:v>
                </c:pt>
                <c:pt idx="87">
                  <c:v>41.366588943300002</c:v>
                </c:pt>
                <c:pt idx="88">
                  <c:v>41.926923093399999</c:v>
                </c:pt>
                <c:pt idx="89">
                  <c:v>42.532313776800045</c:v>
                </c:pt>
                <c:pt idx="90">
                  <c:v>43.184400762799996</c:v>
                </c:pt>
                <c:pt idx="91">
                  <c:v>43.899115246400079</c:v>
                </c:pt>
                <c:pt idx="92">
                  <c:v>44.689019694700001</c:v>
                </c:pt>
                <c:pt idx="93">
                  <c:v>45.581144393199999</c:v>
                </c:pt>
                <c:pt idx="94">
                  <c:v>46.629533834600061</c:v>
                </c:pt>
                <c:pt idx="95">
                  <c:v>47.856241889699938</c:v>
                </c:pt>
                <c:pt idx="96">
                  <c:v>49.360828426699996</c:v>
                </c:pt>
                <c:pt idx="97">
                  <c:v>51.333074286900001</c:v>
                </c:pt>
                <c:pt idx="98">
                  <c:v>54.385262365499997</c:v>
                </c:pt>
                <c:pt idx="99">
                  <c:v>71.2170172565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'SS1 Data'!$H$23</c:f>
              <c:strCache>
                <c:ptCount val="1"/>
                <c:pt idx="0">
                  <c:v>Test 3 - DL SINR effective</c:v>
                </c:pt>
              </c:strCache>
            </c:strRef>
          </c:tx>
          <c:marker>
            <c:symbol val="none"/>
          </c:marker>
          <c:xVal>
            <c:numRef>
              <c:f>'SS1 Data'!$H$24:$H$123</c:f>
              <c:numCache>
                <c:formatCode>General</c:formatCode>
                <c:ptCount val="100"/>
                <c:pt idx="0">
                  <c:v>3.3440456693691458</c:v>
                </c:pt>
                <c:pt idx="1">
                  <c:v>5.8510693328794314</c:v>
                </c:pt>
                <c:pt idx="2">
                  <c:v>7.3869911253397902</c:v>
                </c:pt>
                <c:pt idx="3">
                  <c:v>8.8248858187557193</c:v>
                </c:pt>
                <c:pt idx="4">
                  <c:v>9.7883978049502982</c:v>
                </c:pt>
                <c:pt idx="5">
                  <c:v>11.047089712359799</c:v>
                </c:pt>
                <c:pt idx="6">
                  <c:v>12.470492475856709</c:v>
                </c:pt>
                <c:pt idx="7">
                  <c:v>13.8461792928957</c:v>
                </c:pt>
                <c:pt idx="8">
                  <c:v>14.625584888500711</c:v>
                </c:pt>
                <c:pt idx="9">
                  <c:v>15.5101204707469</c:v>
                </c:pt>
                <c:pt idx="10">
                  <c:v>16.215178132690518</c:v>
                </c:pt>
                <c:pt idx="11">
                  <c:v>16.761343502815677</c:v>
                </c:pt>
                <c:pt idx="12">
                  <c:v>17.350684260578188</c:v>
                </c:pt>
                <c:pt idx="13">
                  <c:v>17.776158133888298</c:v>
                </c:pt>
                <c:pt idx="14">
                  <c:v>18.1476058197768</c:v>
                </c:pt>
                <c:pt idx="15">
                  <c:v>18.530546108912187</c:v>
                </c:pt>
                <c:pt idx="16">
                  <c:v>18.888695422704288</c:v>
                </c:pt>
                <c:pt idx="17">
                  <c:v>19.197217344480901</c:v>
                </c:pt>
                <c:pt idx="18">
                  <c:v>19.489601874593063</c:v>
                </c:pt>
                <c:pt idx="19">
                  <c:v>19.786634493201486</c:v>
                </c:pt>
                <c:pt idx="20">
                  <c:v>20.1107426262421</c:v>
                </c:pt>
                <c:pt idx="21">
                  <c:v>20.510737772668687</c:v>
                </c:pt>
                <c:pt idx="22">
                  <c:v>20.919626519464178</c:v>
                </c:pt>
                <c:pt idx="23">
                  <c:v>21.320414602935589</c:v>
                </c:pt>
                <c:pt idx="24">
                  <c:v>21.696398130751199</c:v>
                </c:pt>
                <c:pt idx="25">
                  <c:v>22.008818377134688</c:v>
                </c:pt>
                <c:pt idx="26">
                  <c:v>22.298045145528089</c:v>
                </c:pt>
                <c:pt idx="27">
                  <c:v>22.547459635224186</c:v>
                </c:pt>
                <c:pt idx="28">
                  <c:v>22.836562613043299</c:v>
                </c:pt>
                <c:pt idx="29">
                  <c:v>23.106733367119187</c:v>
                </c:pt>
                <c:pt idx="30">
                  <c:v>23.346702678562163</c:v>
                </c:pt>
                <c:pt idx="31">
                  <c:v>23.612966251509501</c:v>
                </c:pt>
                <c:pt idx="32">
                  <c:v>23.896529803572363</c:v>
                </c:pt>
                <c:pt idx="33">
                  <c:v>24.153824197182317</c:v>
                </c:pt>
                <c:pt idx="34">
                  <c:v>24.414172510572186</c:v>
                </c:pt>
                <c:pt idx="35">
                  <c:v>24.689422358626789</c:v>
                </c:pt>
                <c:pt idx="36">
                  <c:v>24.976012539339962</c:v>
                </c:pt>
                <c:pt idx="37">
                  <c:v>25.246927529481088</c:v>
                </c:pt>
                <c:pt idx="38">
                  <c:v>25.510657337918101</c:v>
                </c:pt>
                <c:pt idx="39">
                  <c:v>25.792723598995966</c:v>
                </c:pt>
                <c:pt idx="40">
                  <c:v>26.060461746109187</c:v>
                </c:pt>
                <c:pt idx="41">
                  <c:v>26.336347962921089</c:v>
                </c:pt>
                <c:pt idx="42">
                  <c:v>26.592609355070277</c:v>
                </c:pt>
                <c:pt idx="43">
                  <c:v>26.856099400498518</c:v>
                </c:pt>
                <c:pt idx="44">
                  <c:v>27.118765433234518</c:v>
                </c:pt>
                <c:pt idx="45">
                  <c:v>27.3671512171695</c:v>
                </c:pt>
                <c:pt idx="46">
                  <c:v>27.604859235619617</c:v>
                </c:pt>
                <c:pt idx="47">
                  <c:v>27.836476514282001</c:v>
                </c:pt>
                <c:pt idx="48">
                  <c:v>28.075260562021789</c:v>
                </c:pt>
                <c:pt idx="49">
                  <c:v>28.3065474690227</c:v>
                </c:pt>
                <c:pt idx="50">
                  <c:v>28.556907984694526</c:v>
                </c:pt>
                <c:pt idx="51">
                  <c:v>28.7960060504385</c:v>
                </c:pt>
                <c:pt idx="52">
                  <c:v>29.028328536975362</c:v>
                </c:pt>
                <c:pt idx="53">
                  <c:v>29.261416252258499</c:v>
                </c:pt>
                <c:pt idx="54">
                  <c:v>29.506038915161376</c:v>
                </c:pt>
                <c:pt idx="55">
                  <c:v>29.731994899683301</c:v>
                </c:pt>
                <c:pt idx="56">
                  <c:v>29.963074666172886</c:v>
                </c:pt>
                <c:pt idx="57">
                  <c:v>30.20327012656</c:v>
                </c:pt>
                <c:pt idx="58">
                  <c:v>30.452871254308</c:v>
                </c:pt>
                <c:pt idx="59">
                  <c:v>30.671506979260887</c:v>
                </c:pt>
                <c:pt idx="60">
                  <c:v>30.914910086305188</c:v>
                </c:pt>
                <c:pt idx="61">
                  <c:v>31.176423965301499</c:v>
                </c:pt>
                <c:pt idx="62">
                  <c:v>31.460294850295789</c:v>
                </c:pt>
                <c:pt idx="63">
                  <c:v>31.750177534024086</c:v>
                </c:pt>
                <c:pt idx="64">
                  <c:v>32.044149404075</c:v>
                </c:pt>
                <c:pt idx="65">
                  <c:v>32.357790197061895</c:v>
                </c:pt>
                <c:pt idx="66">
                  <c:v>32.691793540008746</c:v>
                </c:pt>
                <c:pt idx="67">
                  <c:v>32.9902346625245</c:v>
                </c:pt>
                <c:pt idx="68">
                  <c:v>33.294071969184401</c:v>
                </c:pt>
                <c:pt idx="69">
                  <c:v>33.596168516689112</c:v>
                </c:pt>
                <c:pt idx="70">
                  <c:v>33.889251169471898</c:v>
                </c:pt>
                <c:pt idx="71">
                  <c:v>34.199477378870213</c:v>
                </c:pt>
                <c:pt idx="72">
                  <c:v>34.533179460906901</c:v>
                </c:pt>
                <c:pt idx="73">
                  <c:v>34.846198238956603</c:v>
                </c:pt>
                <c:pt idx="74">
                  <c:v>35.135913012811237</c:v>
                </c:pt>
                <c:pt idx="75">
                  <c:v>35.427064010251264</c:v>
                </c:pt>
                <c:pt idx="76">
                  <c:v>35.672840491728799</c:v>
                </c:pt>
                <c:pt idx="77">
                  <c:v>35.959117626115599</c:v>
                </c:pt>
                <c:pt idx="78">
                  <c:v>36.240714225608002</c:v>
                </c:pt>
                <c:pt idx="79">
                  <c:v>36.570088179029</c:v>
                </c:pt>
                <c:pt idx="80">
                  <c:v>36.904260645948796</c:v>
                </c:pt>
                <c:pt idx="81">
                  <c:v>37.282685722925955</c:v>
                </c:pt>
                <c:pt idx="82">
                  <c:v>37.607361407220644</c:v>
                </c:pt>
                <c:pt idx="83">
                  <c:v>37.931451078422548</c:v>
                </c:pt>
                <c:pt idx="84">
                  <c:v>38.328340367873103</c:v>
                </c:pt>
                <c:pt idx="85">
                  <c:v>38.709737672017702</c:v>
                </c:pt>
                <c:pt idx="86">
                  <c:v>39.156311635060597</c:v>
                </c:pt>
                <c:pt idx="87">
                  <c:v>39.707394560127902</c:v>
                </c:pt>
                <c:pt idx="88">
                  <c:v>40.263074486674597</c:v>
                </c:pt>
                <c:pt idx="89">
                  <c:v>40.941694171984139</c:v>
                </c:pt>
                <c:pt idx="90">
                  <c:v>41.586453578389595</c:v>
                </c:pt>
                <c:pt idx="91">
                  <c:v>42.360492473250964</c:v>
                </c:pt>
                <c:pt idx="92">
                  <c:v>43.070738723841501</c:v>
                </c:pt>
                <c:pt idx="93">
                  <c:v>43.920074247352197</c:v>
                </c:pt>
                <c:pt idx="94">
                  <c:v>44.827470004888902</c:v>
                </c:pt>
                <c:pt idx="95">
                  <c:v>45.857392312336394</c:v>
                </c:pt>
                <c:pt idx="96">
                  <c:v>47.326159227569612</c:v>
                </c:pt>
                <c:pt idx="97">
                  <c:v>49.245783528397396</c:v>
                </c:pt>
                <c:pt idx="98">
                  <c:v>52.114284568547028</c:v>
                </c:pt>
                <c:pt idx="99">
                  <c:v>62.440078992671602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'SS1 Data'!$I$23</c:f>
              <c:strCache>
                <c:ptCount val="1"/>
                <c:pt idx="0">
                  <c:v>Test 3 - UL SINR per tone</c:v>
                </c:pt>
              </c:strCache>
            </c:strRef>
          </c:tx>
          <c:marker>
            <c:symbol val="none"/>
          </c:marker>
          <c:xVal>
            <c:numRef>
              <c:f>'SS1 Data'!$I$24:$I$123</c:f>
              <c:numCache>
                <c:formatCode>General</c:formatCode>
                <c:ptCount val="100"/>
                <c:pt idx="0">
                  <c:v>-12.4966257774</c:v>
                </c:pt>
                <c:pt idx="1">
                  <c:v>-8.6808677446999987</c:v>
                </c:pt>
                <c:pt idx="2">
                  <c:v>-6.2576354213999954</c:v>
                </c:pt>
                <c:pt idx="3">
                  <c:v>-4.4328748709999939</c:v>
                </c:pt>
                <c:pt idx="4">
                  <c:v>-2.9371956124</c:v>
                </c:pt>
                <c:pt idx="5">
                  <c:v>-1.6357977260000001</c:v>
                </c:pt>
                <c:pt idx="6">
                  <c:v>-0.48897172520000043</c:v>
                </c:pt>
                <c:pt idx="7">
                  <c:v>0.53948108189999944</c:v>
                </c:pt>
                <c:pt idx="8">
                  <c:v>1.4625175962000001</c:v>
                </c:pt>
                <c:pt idx="9">
                  <c:v>2.3057540948999997</c:v>
                </c:pt>
                <c:pt idx="10">
                  <c:v>3.0842682771000001</c:v>
                </c:pt>
                <c:pt idx="11">
                  <c:v>3.8044571871999997</c:v>
                </c:pt>
                <c:pt idx="12">
                  <c:v>4.4830271928000078</c:v>
                </c:pt>
                <c:pt idx="13">
                  <c:v>5.1194100088999939</c:v>
                </c:pt>
                <c:pt idx="14">
                  <c:v>5.725991159999996</c:v>
                </c:pt>
                <c:pt idx="15">
                  <c:v>6.301872532</c:v>
                </c:pt>
                <c:pt idx="16">
                  <c:v>6.8510796844000046</c:v>
                </c:pt>
                <c:pt idx="17">
                  <c:v>7.3769763773999948</c:v>
                </c:pt>
                <c:pt idx="18">
                  <c:v>7.8837776929999999</c:v>
                </c:pt>
                <c:pt idx="19">
                  <c:v>8.3756245283000172</c:v>
                </c:pt>
                <c:pt idx="20">
                  <c:v>8.8545453210000087</c:v>
                </c:pt>
                <c:pt idx="21">
                  <c:v>9.3182417258999983</c:v>
                </c:pt>
                <c:pt idx="22">
                  <c:v>9.7701533927999993</c:v>
                </c:pt>
                <c:pt idx="23">
                  <c:v>10.20792874469999</c:v>
                </c:pt>
                <c:pt idx="24">
                  <c:v>10.635266537500009</c:v>
                </c:pt>
                <c:pt idx="25">
                  <c:v>11.052252001700008</c:v>
                </c:pt>
                <c:pt idx="26">
                  <c:v>11.460868641699999</c:v>
                </c:pt>
                <c:pt idx="27">
                  <c:v>11.863531957100015</c:v>
                </c:pt>
                <c:pt idx="28">
                  <c:v>12.257104275200009</c:v>
                </c:pt>
                <c:pt idx="29">
                  <c:v>12.641108711299998</c:v>
                </c:pt>
                <c:pt idx="30">
                  <c:v>13.017768053799999</c:v>
                </c:pt>
                <c:pt idx="31">
                  <c:v>13.388243871</c:v>
                </c:pt>
                <c:pt idx="32">
                  <c:v>13.749938187999998</c:v>
                </c:pt>
                <c:pt idx="33">
                  <c:v>14.105398485899999</c:v>
                </c:pt>
                <c:pt idx="34">
                  <c:v>14.454488680600004</c:v>
                </c:pt>
                <c:pt idx="35">
                  <c:v>14.797338300499998</c:v>
                </c:pt>
                <c:pt idx="36">
                  <c:v>15.1347326717</c:v>
                </c:pt>
                <c:pt idx="37">
                  <c:v>15.466882377600015</c:v>
                </c:pt>
                <c:pt idx="38">
                  <c:v>15.794533428599999</c:v>
                </c:pt>
                <c:pt idx="39">
                  <c:v>16.117566937199999</c:v>
                </c:pt>
                <c:pt idx="40">
                  <c:v>16.436868467600039</c:v>
                </c:pt>
                <c:pt idx="41">
                  <c:v>16.750586302799977</c:v>
                </c:pt>
                <c:pt idx="42">
                  <c:v>17.0616704095</c:v>
                </c:pt>
                <c:pt idx="43">
                  <c:v>17.370390245099987</c:v>
                </c:pt>
                <c:pt idx="44">
                  <c:v>17.675102037099986</c:v>
                </c:pt>
                <c:pt idx="45">
                  <c:v>17.977422000999976</c:v>
                </c:pt>
                <c:pt idx="46">
                  <c:v>18.277085878899999</c:v>
                </c:pt>
                <c:pt idx="47">
                  <c:v>18.572518585799976</c:v>
                </c:pt>
                <c:pt idx="48">
                  <c:v>18.867247406299999</c:v>
                </c:pt>
                <c:pt idx="49">
                  <c:v>19.160022192899987</c:v>
                </c:pt>
                <c:pt idx="50">
                  <c:v>19.450555870799977</c:v>
                </c:pt>
                <c:pt idx="51">
                  <c:v>19.739034246999989</c:v>
                </c:pt>
                <c:pt idx="52">
                  <c:v>20.026595012200001</c:v>
                </c:pt>
                <c:pt idx="53">
                  <c:v>20.312809473800005</c:v>
                </c:pt>
                <c:pt idx="54">
                  <c:v>20.596532218199979</c:v>
                </c:pt>
                <c:pt idx="55">
                  <c:v>20.879359472699999</c:v>
                </c:pt>
                <c:pt idx="56">
                  <c:v>21.162249077899975</c:v>
                </c:pt>
                <c:pt idx="57">
                  <c:v>21.445805308200001</c:v>
                </c:pt>
                <c:pt idx="58">
                  <c:v>21.729710781399977</c:v>
                </c:pt>
                <c:pt idx="59">
                  <c:v>22.014065442400035</c:v>
                </c:pt>
                <c:pt idx="60">
                  <c:v>22.298064956899999</c:v>
                </c:pt>
                <c:pt idx="61">
                  <c:v>22.582200885099976</c:v>
                </c:pt>
                <c:pt idx="62">
                  <c:v>22.8669427052</c:v>
                </c:pt>
                <c:pt idx="63">
                  <c:v>23.1535729002</c:v>
                </c:pt>
                <c:pt idx="64">
                  <c:v>23.441713372199963</c:v>
                </c:pt>
                <c:pt idx="65">
                  <c:v>23.7302062256</c:v>
                </c:pt>
                <c:pt idx="66">
                  <c:v>24.021335974399989</c:v>
                </c:pt>
                <c:pt idx="67">
                  <c:v>24.315536974199976</c:v>
                </c:pt>
                <c:pt idx="68">
                  <c:v>24.6135632302</c:v>
                </c:pt>
                <c:pt idx="69">
                  <c:v>24.911661816399999</c:v>
                </c:pt>
                <c:pt idx="70">
                  <c:v>25.215002143699987</c:v>
                </c:pt>
                <c:pt idx="71">
                  <c:v>25.520589171699989</c:v>
                </c:pt>
                <c:pt idx="72">
                  <c:v>25.8307413631</c:v>
                </c:pt>
                <c:pt idx="73">
                  <c:v>26.144772582499989</c:v>
                </c:pt>
                <c:pt idx="74">
                  <c:v>26.467546414399976</c:v>
                </c:pt>
                <c:pt idx="75">
                  <c:v>26.795763786399974</c:v>
                </c:pt>
                <c:pt idx="76">
                  <c:v>27.129954484400031</c:v>
                </c:pt>
                <c:pt idx="77">
                  <c:v>27.471231801999973</c:v>
                </c:pt>
                <c:pt idx="78">
                  <c:v>27.820410942999978</c:v>
                </c:pt>
                <c:pt idx="79">
                  <c:v>28.178495493600018</c:v>
                </c:pt>
                <c:pt idx="80">
                  <c:v>28.546460244299986</c:v>
                </c:pt>
                <c:pt idx="81">
                  <c:v>28.924892671799977</c:v>
                </c:pt>
                <c:pt idx="82">
                  <c:v>29.316991246400018</c:v>
                </c:pt>
                <c:pt idx="83">
                  <c:v>29.724674478200001</c:v>
                </c:pt>
                <c:pt idx="84">
                  <c:v>30.151305312800034</c:v>
                </c:pt>
                <c:pt idx="85">
                  <c:v>30.5990969962</c:v>
                </c:pt>
                <c:pt idx="86">
                  <c:v>31.067526552099977</c:v>
                </c:pt>
                <c:pt idx="87">
                  <c:v>31.562010874699975</c:v>
                </c:pt>
                <c:pt idx="88">
                  <c:v>32.087211913399997</c:v>
                </c:pt>
                <c:pt idx="89">
                  <c:v>32.650525718000011</c:v>
                </c:pt>
                <c:pt idx="90">
                  <c:v>33.254734386600006</c:v>
                </c:pt>
                <c:pt idx="91">
                  <c:v>33.914112625100003</c:v>
                </c:pt>
                <c:pt idx="92">
                  <c:v>34.642464274999995</c:v>
                </c:pt>
                <c:pt idx="93">
                  <c:v>35.464421134599995</c:v>
                </c:pt>
                <c:pt idx="94">
                  <c:v>36.413453799599999</c:v>
                </c:pt>
                <c:pt idx="95">
                  <c:v>37.539690928500036</c:v>
                </c:pt>
                <c:pt idx="96">
                  <c:v>38.927070686699999</c:v>
                </c:pt>
                <c:pt idx="97">
                  <c:v>40.750746673199998</c:v>
                </c:pt>
                <c:pt idx="98">
                  <c:v>43.4356780679</c:v>
                </c:pt>
                <c:pt idx="99">
                  <c:v>57.349042989899999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'SS1 Data'!$J$23</c:f>
              <c:strCache>
                <c:ptCount val="1"/>
                <c:pt idx="0">
                  <c:v>Test 3 - UL SINR effective</c:v>
                </c:pt>
              </c:strCache>
            </c:strRef>
          </c:tx>
          <c:marker>
            <c:symbol val="none"/>
          </c:marker>
          <c:xVal>
            <c:numRef>
              <c:f>'SS1 Data'!$J$24:$J$123</c:f>
              <c:numCache>
                <c:formatCode>General</c:formatCode>
                <c:ptCount val="100"/>
                <c:pt idx="0">
                  <c:v>-7.1027279262269749</c:v>
                </c:pt>
                <c:pt idx="1">
                  <c:v>-4.5562161725299601</c:v>
                </c:pt>
                <c:pt idx="2">
                  <c:v>-2.4639022441556002</c:v>
                </c:pt>
                <c:pt idx="3">
                  <c:v>-0.43511064116399728</c:v>
                </c:pt>
                <c:pt idx="4">
                  <c:v>1.0247724112610501</c:v>
                </c:pt>
                <c:pt idx="5">
                  <c:v>1.9569045283232611</c:v>
                </c:pt>
                <c:pt idx="6">
                  <c:v>2.6997410088623424</c:v>
                </c:pt>
                <c:pt idx="7">
                  <c:v>3.39857610897278</c:v>
                </c:pt>
                <c:pt idx="8">
                  <c:v>4.0596085138238678</c:v>
                </c:pt>
                <c:pt idx="9">
                  <c:v>4.7620455907501498</c:v>
                </c:pt>
                <c:pt idx="10">
                  <c:v>5.3601346045314537</c:v>
                </c:pt>
                <c:pt idx="11">
                  <c:v>5.8943959553478154</c:v>
                </c:pt>
                <c:pt idx="12">
                  <c:v>6.4499774659585114</c:v>
                </c:pt>
                <c:pt idx="13">
                  <c:v>6.9591139019942334</c:v>
                </c:pt>
                <c:pt idx="14">
                  <c:v>7.4140041369505765</c:v>
                </c:pt>
                <c:pt idx="15">
                  <c:v>7.9222075230054854</c:v>
                </c:pt>
                <c:pt idx="16">
                  <c:v>8.4790887321875488</c:v>
                </c:pt>
                <c:pt idx="17">
                  <c:v>8.9594195884953116</c:v>
                </c:pt>
                <c:pt idx="18">
                  <c:v>9.4724003984055596</c:v>
                </c:pt>
                <c:pt idx="19">
                  <c:v>9.9108431849442393</c:v>
                </c:pt>
                <c:pt idx="20">
                  <c:v>10.3162564223144</c:v>
                </c:pt>
                <c:pt idx="21">
                  <c:v>10.744271025283386</c:v>
                </c:pt>
                <c:pt idx="22">
                  <c:v>11.188992147507101</c:v>
                </c:pt>
                <c:pt idx="23">
                  <c:v>11.632083928087908</c:v>
                </c:pt>
                <c:pt idx="24">
                  <c:v>12.0461418927319</c:v>
                </c:pt>
                <c:pt idx="25">
                  <c:v>12.4214721988221</c:v>
                </c:pt>
                <c:pt idx="26">
                  <c:v>12.742555485181001</c:v>
                </c:pt>
                <c:pt idx="27">
                  <c:v>13.0406028433974</c:v>
                </c:pt>
                <c:pt idx="28">
                  <c:v>13.347491524758</c:v>
                </c:pt>
                <c:pt idx="29">
                  <c:v>13.678312579647899</c:v>
                </c:pt>
                <c:pt idx="30">
                  <c:v>13.999030540961009</c:v>
                </c:pt>
                <c:pt idx="31">
                  <c:v>14.325609960234306</c:v>
                </c:pt>
                <c:pt idx="32">
                  <c:v>14.653514860463504</c:v>
                </c:pt>
                <c:pt idx="33">
                  <c:v>14.9803899349704</c:v>
                </c:pt>
                <c:pt idx="34">
                  <c:v>15.294442651971099</c:v>
                </c:pt>
                <c:pt idx="35">
                  <c:v>15.632924151063699</c:v>
                </c:pt>
                <c:pt idx="36">
                  <c:v>15.9386055302936</c:v>
                </c:pt>
                <c:pt idx="37">
                  <c:v>16.242530546411263</c:v>
                </c:pt>
                <c:pt idx="38">
                  <c:v>16.524149995518087</c:v>
                </c:pt>
                <c:pt idx="39">
                  <c:v>16.782257192358188</c:v>
                </c:pt>
                <c:pt idx="40">
                  <c:v>17.037407308519199</c:v>
                </c:pt>
                <c:pt idx="41">
                  <c:v>17.290235784738186</c:v>
                </c:pt>
                <c:pt idx="42">
                  <c:v>17.534687762241301</c:v>
                </c:pt>
                <c:pt idx="43">
                  <c:v>17.787947378307976</c:v>
                </c:pt>
                <c:pt idx="44">
                  <c:v>18.018720333260376</c:v>
                </c:pt>
                <c:pt idx="45">
                  <c:v>18.252460823883187</c:v>
                </c:pt>
                <c:pt idx="46">
                  <c:v>18.500319028356799</c:v>
                </c:pt>
                <c:pt idx="47">
                  <c:v>18.770557168965187</c:v>
                </c:pt>
                <c:pt idx="48">
                  <c:v>19.014477604895518</c:v>
                </c:pt>
                <c:pt idx="49">
                  <c:v>19.269761321721276</c:v>
                </c:pt>
                <c:pt idx="50">
                  <c:v>19.524822120351399</c:v>
                </c:pt>
                <c:pt idx="51">
                  <c:v>19.769026470594277</c:v>
                </c:pt>
                <c:pt idx="52">
                  <c:v>20.019617471925375</c:v>
                </c:pt>
                <c:pt idx="53">
                  <c:v>20.260508758307086</c:v>
                </c:pt>
                <c:pt idx="54">
                  <c:v>20.498600781697689</c:v>
                </c:pt>
                <c:pt idx="55">
                  <c:v>20.729248016007599</c:v>
                </c:pt>
                <c:pt idx="56">
                  <c:v>20.972959066710388</c:v>
                </c:pt>
                <c:pt idx="57">
                  <c:v>21.201580845402887</c:v>
                </c:pt>
                <c:pt idx="58">
                  <c:v>21.449794365454</c:v>
                </c:pt>
                <c:pt idx="59">
                  <c:v>21.697050450690135</c:v>
                </c:pt>
                <c:pt idx="60">
                  <c:v>21.930379668621377</c:v>
                </c:pt>
                <c:pt idx="61">
                  <c:v>22.157985537440535</c:v>
                </c:pt>
                <c:pt idx="62">
                  <c:v>22.367568845488901</c:v>
                </c:pt>
                <c:pt idx="63">
                  <c:v>22.585026416144487</c:v>
                </c:pt>
                <c:pt idx="64">
                  <c:v>22.809093824623702</c:v>
                </c:pt>
                <c:pt idx="65">
                  <c:v>23.047298205865488</c:v>
                </c:pt>
                <c:pt idx="66">
                  <c:v>23.3018408222676</c:v>
                </c:pt>
                <c:pt idx="67">
                  <c:v>23.558122430030789</c:v>
                </c:pt>
                <c:pt idx="68">
                  <c:v>23.819257124536534</c:v>
                </c:pt>
                <c:pt idx="69">
                  <c:v>24.092298327361878</c:v>
                </c:pt>
                <c:pt idx="70">
                  <c:v>24.389122796516887</c:v>
                </c:pt>
                <c:pt idx="71">
                  <c:v>24.686258888904099</c:v>
                </c:pt>
                <c:pt idx="72">
                  <c:v>24.980943155572874</c:v>
                </c:pt>
                <c:pt idx="73">
                  <c:v>25.264453071830989</c:v>
                </c:pt>
                <c:pt idx="74">
                  <c:v>25.5630835196989</c:v>
                </c:pt>
                <c:pt idx="75">
                  <c:v>25.865419228237776</c:v>
                </c:pt>
                <c:pt idx="76">
                  <c:v>26.160918577203088</c:v>
                </c:pt>
                <c:pt idx="77">
                  <c:v>26.442162412321675</c:v>
                </c:pt>
                <c:pt idx="78">
                  <c:v>26.7233856616179</c:v>
                </c:pt>
                <c:pt idx="79">
                  <c:v>27.025378801648287</c:v>
                </c:pt>
                <c:pt idx="80">
                  <c:v>27.319825529613436</c:v>
                </c:pt>
                <c:pt idx="81">
                  <c:v>27.603403799134199</c:v>
                </c:pt>
                <c:pt idx="82">
                  <c:v>27.895601851367076</c:v>
                </c:pt>
                <c:pt idx="83">
                  <c:v>28.198128585002099</c:v>
                </c:pt>
                <c:pt idx="84">
                  <c:v>28.543217973648087</c:v>
                </c:pt>
                <c:pt idx="85">
                  <c:v>28.895025992506302</c:v>
                </c:pt>
                <c:pt idx="86">
                  <c:v>29.295488508032989</c:v>
                </c:pt>
                <c:pt idx="87">
                  <c:v>29.741877562094217</c:v>
                </c:pt>
                <c:pt idx="88">
                  <c:v>30.263049445830777</c:v>
                </c:pt>
                <c:pt idx="89">
                  <c:v>30.793822270931663</c:v>
                </c:pt>
                <c:pt idx="90">
                  <c:v>31.3529724359528</c:v>
                </c:pt>
                <c:pt idx="91">
                  <c:v>32.000111545512802</c:v>
                </c:pt>
                <c:pt idx="92">
                  <c:v>32.704156113959037</c:v>
                </c:pt>
                <c:pt idx="93">
                  <c:v>33.688885715640048</c:v>
                </c:pt>
                <c:pt idx="94">
                  <c:v>34.705431012875771</c:v>
                </c:pt>
                <c:pt idx="95">
                  <c:v>35.707476018141811</c:v>
                </c:pt>
                <c:pt idx="96">
                  <c:v>37.157529677436948</c:v>
                </c:pt>
                <c:pt idx="97">
                  <c:v>38.823588392465737</c:v>
                </c:pt>
                <c:pt idx="98">
                  <c:v>40.856593169545363</c:v>
                </c:pt>
                <c:pt idx="99">
                  <c:v>47.402920085987397</c:v>
                </c:pt>
              </c:numCache>
            </c:numRef>
          </c:xVal>
          <c:yVal>
            <c:numRef>
              <c:f>'SS1 Data'!$B$24:$B$123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  <c:smooth val="1"/>
        </c:ser>
        <c:axId val="72268800"/>
        <c:axId val="72279168"/>
      </c:scatterChart>
      <c:valAx>
        <c:axId val="72268800"/>
        <c:scaling>
          <c:orientation val="minMax"/>
          <c:max val="80"/>
          <c:min val="-25"/>
        </c:scaling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Box-2 Instantaneous SNR/SINR</a:t>
                </a:r>
                <a:r>
                  <a:rPr lang="en-US" sz="1100" baseline="0"/>
                  <a:t> (dB)</a:t>
                </a:r>
                <a:endParaRPr lang="en-US" sz="1100"/>
              </a:p>
            </c:rich>
          </c:tx>
          <c:layout/>
        </c:title>
        <c:numFmt formatCode="0" sourceLinked="0"/>
        <c:majorTickMark val="none"/>
        <c:tickLblPos val="nextTo"/>
        <c:crossAx val="72279168"/>
        <c:crossesAt val="0"/>
        <c:crossBetween val="midCat"/>
      </c:valAx>
      <c:valAx>
        <c:axId val="72279168"/>
        <c:scaling>
          <c:orientation val="minMax"/>
          <c:max val="10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CDF (%)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2268800"/>
        <c:crossesAt val="-25"/>
        <c:crossBetween val="midCat"/>
      </c:valAx>
    </c:plotArea>
    <c:legend>
      <c:legendPos val="r"/>
      <c:layout>
        <c:manualLayout>
          <c:xMode val="edge"/>
          <c:yMode val="edge"/>
          <c:x val="0.66379095738333782"/>
          <c:y val="0.30167744121787254"/>
          <c:w val="0.33418389040449614"/>
          <c:h val="0.54203296881610352"/>
        </c:manualLayout>
      </c:layout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6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7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Jul.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Jiyong Pang,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Jul. 2014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Jul.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altLang="zh-CN" smtClean="0"/>
              <a:t>Jiyong Pang, et. al.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802.11-14/0871r0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540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3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4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5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6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8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9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1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2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3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4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5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685800"/>
            <a:ext cx="813690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>
                <a:ea typeface="宋体" charset="-122"/>
              </a:rPr>
              <a:t>Further Calibration Results towards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>
                <a:ea typeface="宋体" charset="-122"/>
              </a:rPr>
              <a:t>Integrated System Level Simulation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3400" y="2628900"/>
          <a:ext cx="7581900" cy="3289300"/>
        </p:xfrm>
        <a:graphic>
          <a:graphicData uri="http://schemas.openxmlformats.org/presentationml/2006/ole">
            <p:oleObj spid="_x0000_s3085" name="Document" r:id="rId4" imgW="8250056" imgH="3581186" progId="Word.Document.8">
              <p:embed/>
            </p:oleObj>
          </a:graphicData>
        </a:graphic>
      </p:graphicFrame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72400" cy="4536504"/>
          </a:xfrm>
          <a:ln/>
        </p:spPr>
        <p:txBody>
          <a:bodyPr>
            <a:normAutofit/>
          </a:bodyPr>
          <a:lstStyle/>
          <a:p>
            <a:r>
              <a:rPr lang="en-US" altLang="zh-CN" b="0" dirty="0" smtClean="0"/>
              <a:t>[1] 11-14/0571r2 11ax Evaluation Methodology</a:t>
            </a:r>
          </a:p>
          <a:p>
            <a:r>
              <a:rPr lang="en-US" altLang="zh-CN" b="0" dirty="0" smtClean="0"/>
              <a:t>[2] 11-14/0621r4 </a:t>
            </a:r>
            <a:r>
              <a:rPr lang="en-US" altLang="zh-CN" b="0" dirty="0" err="1" smtClean="0"/>
              <a:t>TGax</a:t>
            </a:r>
            <a:r>
              <a:rPr lang="en-US" altLang="zh-CN" b="0" dirty="0" smtClean="0"/>
              <a:t> Simulation Scenarios</a:t>
            </a:r>
          </a:p>
          <a:p>
            <a:r>
              <a:rPr lang="en-US" altLang="zh-CN" b="0" dirty="0" smtClean="0"/>
              <a:t>[3] 11-14/0336r0 Calibration of Long-Term SINR for System Simulator</a:t>
            </a:r>
          </a:p>
          <a:p>
            <a:r>
              <a:rPr lang="en-US" altLang="zh-CN" b="0" dirty="0" smtClean="0"/>
              <a:t>[4] 11-14/0612r0 Calibration procedures towards integrated system level simulation</a:t>
            </a:r>
          </a:p>
          <a:p>
            <a:r>
              <a:rPr lang="en-US" altLang="zh-CN" b="0" dirty="0" smtClean="0"/>
              <a:t>[5] </a:t>
            </a:r>
            <a:r>
              <a:rPr lang="en-US" altLang="zh-CN" b="0" dirty="0" smtClean="0"/>
              <a:t>11-14/0799r2 </a:t>
            </a:r>
            <a:r>
              <a:rPr lang="en-US" altLang="zh-CN" b="0" dirty="0" smtClean="0"/>
              <a:t>Modifications to simulation scenarios and calibration process</a:t>
            </a:r>
          </a:p>
          <a:p>
            <a:r>
              <a:rPr lang="en-US" altLang="zh-CN" b="0" dirty="0" smtClean="0"/>
              <a:t>[6] 11-14/0800r0 Box1 and Box2 calibration results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Jul. 2014</a:t>
            </a:r>
            <a:endParaRPr lang="en-GB" altLang="zh-CN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066800"/>
          </a:xfrm>
        </p:spPr>
        <p:txBody>
          <a:bodyPr/>
          <a:lstStyle/>
          <a:p>
            <a:pPr lvl="0"/>
            <a:r>
              <a:rPr lang="en-US" altLang="zh-CN" dirty="0" smtClean="0"/>
              <a:t>Appendix-1 Basic Parameters for Calibration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/>
          </p:cNvGraphicFramePr>
          <p:nvPr/>
        </p:nvGraphicFramePr>
        <p:xfrm>
          <a:off x="395536" y="1584734"/>
          <a:ext cx="8496944" cy="4403950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080120"/>
                <a:gridCol w="2232248"/>
                <a:gridCol w="1296144"/>
                <a:gridCol w="1440160"/>
              </a:tblGrid>
              <a:tr h="148206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000" b="1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1" kern="100" dirty="0" smtClean="0">
                          <a:latin typeface="+mn-lt"/>
                          <a:ea typeface="宋体"/>
                          <a:cs typeface="Times New Roman"/>
                        </a:rPr>
                        <a:t>Parameter 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b="1" kern="100" dirty="0" smtClean="0">
                          <a:latin typeface="+mn-lt"/>
                          <a:ea typeface="宋体"/>
                          <a:cs typeface="Times New Roman"/>
                        </a:rPr>
                        <a:t>Value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3885">
                <a:tc gridSpan="2"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b="1" kern="100" dirty="0" smtClean="0">
                          <a:latin typeface="Times New Roman"/>
                          <a:ea typeface="宋体"/>
                          <a:cs typeface="Times New Roman"/>
                        </a:rPr>
                        <a:t>Residential</a:t>
                      </a:r>
                      <a:endParaRPr lang="zh-CN" sz="10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b="1" kern="100" dirty="0" smtClean="0">
                          <a:latin typeface="Times New Roman"/>
                          <a:ea typeface="宋体"/>
                          <a:cs typeface="Times New Roman"/>
                        </a:rPr>
                        <a:t>Enterprise</a:t>
                      </a:r>
                      <a:endParaRPr lang="zh-CN" sz="10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b="1" kern="100" dirty="0" smtClean="0">
                          <a:latin typeface="Times New Roman"/>
                          <a:ea typeface="宋体"/>
                          <a:cs typeface="Times New Roman"/>
                        </a:rPr>
                        <a:t>Indoor</a:t>
                      </a:r>
                      <a:endParaRPr lang="zh-CN" sz="10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b="1" kern="100" dirty="0" smtClean="0">
                          <a:latin typeface="Times New Roman"/>
                          <a:ea typeface="宋体"/>
                          <a:cs typeface="Times New Roman"/>
                        </a:rPr>
                        <a:t>Outdoor</a:t>
                      </a:r>
                      <a:endParaRPr lang="zh-CN" sz="10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latin typeface="Times New Roman"/>
                          <a:ea typeface="宋体"/>
                          <a:cs typeface="Times New Roman"/>
                        </a:rPr>
                        <a:t>Central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Frequency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5.0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GHz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latin typeface="Times New Roman"/>
                          <a:ea typeface="宋体"/>
                          <a:cs typeface="Times New Roman"/>
                        </a:rPr>
                        <a:t>Bandwidth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80 MHz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Channel</a:t>
                      </a:r>
                      <a:r>
                        <a:rPr lang="en-US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Assignment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Random assignment of 3 non overlapping channels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chan</a:t>
                      </a: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= mod(BSS_index,4). That is,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in each office, (ch1, ch2, ch3, ch4) and identical for each office. Ignore adjacent channel interference.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Frequency reuse 3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Frequency reuse 1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Transmission</a:t>
                      </a:r>
                      <a:r>
                        <a:rPr lang="en-GB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P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ower  per antenna</a:t>
                      </a: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j-lt"/>
                          <a:ea typeface="宋体"/>
                          <a:cs typeface="Times New Roman"/>
                        </a:rPr>
                        <a:t>AP  </a:t>
                      </a:r>
                      <a:r>
                        <a:rPr lang="en-US" altLang="zh-CN" sz="1000" kern="100" dirty="0" smtClean="0">
                          <a:latin typeface="+mj-lt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altLang="zh-CN" sz="1000" kern="100" dirty="0" smtClean="0">
                          <a:latin typeface="+mj-lt"/>
                          <a:ea typeface="宋体"/>
                          <a:cs typeface="Times New Roman"/>
                        </a:rPr>
                        <a:t>STA </a:t>
                      </a:r>
                      <a:endParaRPr lang="zh-CN" altLang="zh-CN" sz="1000" kern="100" dirty="0" smtClean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j-lt"/>
                          <a:ea typeface="宋体"/>
                          <a:cs typeface="Times New Roman"/>
                        </a:rPr>
                        <a:t>20dBm/15dBm</a:t>
                      </a: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latin typeface="Times New Roman"/>
                          <a:ea typeface="宋体"/>
                          <a:cs typeface="Times New Roman"/>
                        </a:rPr>
                        <a:t>Antenna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Configuration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Antenna gain 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# of AP/STA antenna 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AP: 0dBi; STA:</a:t>
                      </a:r>
                      <a:r>
                        <a:rPr lang="en-US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-2dBi;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1*1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Penetration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Loss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Wall / Floor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5dB</a:t>
                      </a:r>
                      <a:r>
                        <a:rPr lang="en-GB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/ 18.3dB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 dB</a:t>
                      </a:r>
                      <a:r>
                        <a:rPr lang="en-GB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/ N.A.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N.A.</a:t>
                      </a:r>
                      <a:r>
                        <a:rPr lang="en-GB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/ N.A.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100% outdoor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latin typeface="Times New Roman"/>
                          <a:ea typeface="宋体"/>
                          <a:cs typeface="Times New Roman"/>
                        </a:rPr>
                        <a:t>Noise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Figure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AP</a:t>
                      </a:r>
                      <a:r>
                        <a:rPr lang="en-US" altLang="zh-CN" sz="1000" kern="100" baseline="0" dirty="0" smtClean="0">
                          <a:latin typeface="+mn-lt"/>
                          <a:ea typeface="宋体"/>
                          <a:cs typeface="Times New Roman"/>
                        </a:rPr>
                        <a:t> / 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STA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dB </a:t>
                      </a: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dB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9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Channel Model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PL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multipath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B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ITU </a:t>
                      </a: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UMi</a:t>
                      </a:r>
                      <a:endParaRPr lang="en-GB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ITU </a:t>
                      </a: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UMi</a:t>
                      </a:r>
                      <a:endParaRPr lang="en-GB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9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Antenna Height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AP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STA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1.5m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1.5m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3m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1m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3m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1.5m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10m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1.5m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91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STA Number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altLang="zh-CN" sz="12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2 per apartment</a:t>
                      </a:r>
                      <a:endParaRPr lang="en-GB" altLang="zh-CN" sz="10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2 per cubicle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30 per BSS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50 per BSS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91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AP-STA min distance</a:t>
                      </a:r>
                      <a:r>
                        <a:rPr lang="en-GB" altLang="zh-CN" sz="100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 (2D)</a:t>
                      </a:r>
                      <a:endParaRPr lang="en-GB" altLang="zh-CN" sz="10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N.A.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N.A.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N.A.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10m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91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Association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100% STA associated to the AP in the same apartment</a:t>
                      </a:r>
                      <a:endParaRPr lang="en-GB" altLang="zh-CN" sz="10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100% STA associate with the strongest AP in the same office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100% of STAs associate with the strongest AP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100% of STAs associate with the strongest AP</a:t>
                      </a:r>
                      <a:endParaRPr lang="zh-CN" altLang="zh-CN" sz="10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3213"/>
          </a:xfrm>
        </p:spPr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presentation shows the updated results of each calibration box based on the latest offline-agreed parameters to promote the calibration progress.</a:t>
            </a:r>
          </a:p>
          <a:p>
            <a:pPr algn="just">
              <a:buFont typeface="Wingdings" pitchFamily="2" charset="2"/>
              <a:buChar char="n"/>
            </a:pP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presentation also shows the system throughput under different CCA levels evaluated by both PHY SS and Integrated SS.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Jul. 2014</a:t>
            </a:r>
            <a:endParaRPr lang="en-GB" altLang="zh-CN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3213"/>
          </a:xfrm>
        </p:spPr>
        <p:txBody>
          <a:bodyPr>
            <a:normAutofit/>
          </a:bodyPr>
          <a:lstStyle/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zh-CN" sz="1800" dirty="0" smtClean="0"/>
              <a:t>Box-by-box </a:t>
            </a:r>
            <a:r>
              <a:rPr lang="en-US" altLang="zh-CN" sz="1800" dirty="0" smtClean="0">
                <a:solidFill>
                  <a:schemeClr val="tx1"/>
                </a:solidFill>
              </a:rPr>
              <a:t>evaluation methodology and 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procedures have been agreed in [1] for various simulation scenarios [2].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Six companies finished the Box1 calibration for [2.4GHz, 20MHz] case [3] and the initial results towards integrated SS was provided in [4].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 the May meeting, simulation parameters in [2] were keeping updated offline and the agreed modifications is proposed in [5] where [5GHz, 80MHz] is used for calibration.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zh-CN" sz="1800" dirty="0" smtClean="0">
                <a:solidFill>
                  <a:schemeClr val="tx1"/>
                </a:solidFill>
              </a:rPr>
              <a:t>Based on [5], four companies have provided their Box-1 and Box-2 results of all the scenarios where the results of Scenario </a:t>
            </a:r>
            <a:r>
              <a:rPr lang="en-US" altLang="zh-CN" sz="1800" dirty="0" smtClean="0">
                <a:solidFill>
                  <a:schemeClr val="tx1"/>
                </a:solidFill>
              </a:rPr>
              <a:t>1 &amp; 3 </a:t>
            </a:r>
            <a:r>
              <a:rPr lang="en-US" altLang="zh-CN" sz="1800" dirty="0" smtClean="0">
                <a:solidFill>
                  <a:schemeClr val="tx1"/>
                </a:solidFill>
              </a:rPr>
              <a:t>are </a:t>
            </a:r>
            <a:r>
              <a:rPr lang="en-US" altLang="zh-CN" sz="1800" dirty="0" smtClean="0">
                <a:solidFill>
                  <a:schemeClr val="tx1"/>
                </a:solidFill>
              </a:rPr>
              <a:t>aligned </a:t>
            </a:r>
            <a:r>
              <a:rPr lang="en-US" altLang="zh-CN" sz="1800" dirty="0" smtClean="0">
                <a:solidFill>
                  <a:schemeClr val="tx1"/>
                </a:solidFill>
              </a:rPr>
              <a:t>in [6]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the following, we provide our results of Scenario 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1 - Residential 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Box-1 and Box-2 as well as subsequent Box-4 and Box-5 under varying CCA threshold to stress again the signification of integrated SS.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endParaRPr lang="en-US" altLang="zh-CN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Jul. 2014</a:t>
            </a:r>
            <a:endParaRPr lang="en-GB" altLang="zh-CN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Box 1: Long Term SINR/SNR Calibration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Jul. 2014</a:t>
            </a:r>
            <a:endParaRPr lang="en-GB" altLang="zh-CN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685800" y="1628800"/>
            <a:ext cx="7924800" cy="4752528"/>
          </a:xfrm>
        </p:spPr>
        <p:txBody>
          <a:bodyPr>
            <a:normAutofit/>
          </a:bodyPr>
          <a:lstStyle/>
          <a:p>
            <a:pPr marL="341313" lvl="0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Three Test results  are provided below </a:t>
            </a:r>
          </a:p>
          <a:p>
            <a:pPr marL="1198563" lvl="3" indent="-34131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Test 1: interference free DL SNR </a:t>
            </a:r>
          </a:p>
          <a:p>
            <a:pPr marL="1198563" lvl="3" indent="-34131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Test 2: DL only SINR</a:t>
            </a:r>
          </a:p>
          <a:p>
            <a:pPr marL="1198563" lvl="3" indent="-34131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Test 5: DL and UL SINR (all nodes active)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13" name="Chart 1"/>
          <p:cNvGraphicFramePr>
            <a:graphicFrameLocks/>
          </p:cNvGraphicFramePr>
          <p:nvPr/>
        </p:nvGraphicFramePr>
        <p:xfrm>
          <a:off x="1403648" y="2852936"/>
          <a:ext cx="5962650" cy="344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>
            <a:normAutofit/>
          </a:bodyPr>
          <a:lstStyle/>
          <a:p>
            <a:pPr marL="341313" lvl="0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Three Test results  are provided below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Test 1: Interference free DL SNR;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Test 2: DL only SINR;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Test 3: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CCA-only mechanism with assumption of all nodes having the same channel access probability, which can be reused in the PHY SS (i.e., Box 4)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1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and 1 Rx is assumed</a:t>
            </a:r>
          </a:p>
          <a:p>
            <a:pPr marL="741363" lvl="1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dirty="0" smtClean="0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Box 2: Instantaneous SINR Calibration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12" name="Chart 5"/>
          <p:cNvGraphicFramePr>
            <a:graphicFrameLocks/>
          </p:cNvGraphicFramePr>
          <p:nvPr/>
        </p:nvGraphicFramePr>
        <p:xfrm>
          <a:off x="1619672" y="3356992"/>
          <a:ext cx="5832648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>
            <a:noAutofit/>
          </a:bodyPr>
          <a:lstStyle/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CDF of per non-AP STA throughput of PHY SS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Same CCA mechanism as in Box 2 Test 3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RBIR based PHY abstraction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Ideal link adaption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MMSE receiver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Full buffer</a:t>
            </a: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Box 4: PHY SS Calibration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9458" name="图片 6" descr="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924944"/>
            <a:ext cx="5472608" cy="347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6156176" y="4273932"/>
            <a:ext cx="150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Mean: 65.05Mbps</a:t>
            </a:r>
          </a:p>
          <a:p>
            <a:r>
              <a:rPr lang="en-US" altLang="zh-CN" sz="1400" dirty="0" smtClean="0">
                <a:solidFill>
                  <a:schemeClr val="tx1"/>
                </a:solidFill>
              </a:rPr>
              <a:t>5%: 15.97Mbps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755576" y="1628800"/>
            <a:ext cx="7772400" cy="4968552"/>
          </a:xfrm>
        </p:spPr>
        <p:txBody>
          <a:bodyPr>
            <a:normAutofit/>
          </a:bodyPr>
          <a:lstStyle/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900" dirty="0" smtClean="0"/>
              <a:t>CDF of per non-AP STA throughput of PHY SS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Besides features defined in PHY SS, the following ones are also activated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EDCA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CCA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RTS/CTS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A-MPDU</a:t>
            </a:r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Box 5: Integrated SS Calibration</a:t>
            </a:r>
            <a:endParaRPr lang="zh-CN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20482" name="图片 7" descr="image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608762"/>
            <a:ext cx="5688632" cy="371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6156176" y="4221088"/>
            <a:ext cx="150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Mean: 55.08Mbps</a:t>
            </a:r>
          </a:p>
          <a:p>
            <a:r>
              <a:rPr lang="en-US" altLang="zh-CN" sz="1400" dirty="0" smtClean="0">
                <a:solidFill>
                  <a:schemeClr val="tx1"/>
                </a:solidFill>
              </a:rPr>
              <a:t>5%: 7.91Mbps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PHY SS and Integrated SS Comparison with Different </a:t>
            </a:r>
            <a:r>
              <a:rPr lang="en-US" dirty="0" smtClean="0"/>
              <a:t>CCA Thresholds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920880" cy="4608512"/>
          </a:xfrm>
          <a:ln/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endParaRPr lang="en-GB" dirty="0" smtClean="0"/>
          </a:p>
          <a:p>
            <a:pPr>
              <a:buFont typeface="Wingdings" pitchFamily="2" charset="2"/>
              <a:buChar char="n"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63960" y="1925216"/>
            <a:ext cx="8056512" cy="460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64000"/>
              <a:buFont typeface="Wingdings" pitchFamily="2" charset="2"/>
              <a:buChar char="l"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CCA threshold varies from -82dBm to -30dBm</a:t>
            </a:r>
          </a:p>
          <a:p>
            <a:pPr marL="342900" lvl="0" indent="-342900" eaLnBrk="1" hangingPunct="1">
              <a:spcBef>
                <a:spcPts val="600"/>
              </a:spcBef>
              <a:buSzPct val="64000"/>
              <a:buFont typeface="Wingdings" pitchFamily="2" charset="2"/>
              <a:buChar char="l"/>
            </a:pPr>
            <a:r>
              <a:rPr lang="en-GB" altLang="zh-CN" sz="2000" b="1" kern="0" dirty="0" smtClean="0">
                <a:solidFill>
                  <a:schemeClr val="tx1"/>
                </a:solidFill>
              </a:rPr>
              <a:t>Mean and 5% </a:t>
            </a:r>
            <a:r>
              <a:rPr lang="en-GB" altLang="zh-CN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non-AP STA </a:t>
            </a:r>
            <a:r>
              <a:rPr lang="en-GB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throughput (Mbps)</a:t>
            </a: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1560" y="5622339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altLang="zh-CN" sz="1600" kern="0" dirty="0" smtClean="0">
                <a:solidFill>
                  <a:srgbClr val="000000"/>
                </a:solidFill>
              </a:rPr>
              <a:t> PHY SS and Integrated SS achieve different gains with varying CCA threshold</a:t>
            </a:r>
          </a:p>
          <a:p>
            <a:pPr>
              <a:buFont typeface="Wingdings" pitchFamily="2" charset="2"/>
              <a:buChar char="ü"/>
            </a:pPr>
            <a:r>
              <a:rPr lang="en-GB" altLang="zh-CN" sz="1600" kern="0" dirty="0" smtClean="0">
                <a:solidFill>
                  <a:srgbClr val="000000"/>
                </a:solidFill>
              </a:rPr>
              <a:t> PHY SS and Integrated SS achieve different peaks</a:t>
            </a:r>
          </a:p>
          <a:p>
            <a:pPr>
              <a:buFont typeface="Wingdings" pitchFamily="2" charset="2"/>
              <a:buChar char="ü"/>
            </a:pPr>
            <a:r>
              <a:rPr lang="en-GB" altLang="zh-CN" sz="1600" kern="0" dirty="0" smtClean="0">
                <a:solidFill>
                  <a:schemeClr val="tx1"/>
                </a:solidFill>
              </a:rPr>
              <a:t> In larger CCA regions, throughput decreases much quickly in Integrated SS</a:t>
            </a:r>
            <a:endParaRPr lang="zh-CN" altLang="en-US" dirty="0"/>
          </a:p>
        </p:txBody>
      </p:sp>
      <p:pic>
        <p:nvPicPr>
          <p:cNvPr id="11" name="图片 4" descr="image001"/>
          <p:cNvPicPr>
            <a:picLocks noChangeAspect="1" noChangeArrowheads="1"/>
          </p:cNvPicPr>
          <p:nvPr/>
        </p:nvPicPr>
        <p:blipFill>
          <a:blip r:embed="rId3" cstate="print"/>
          <a:srcRect r="67077"/>
          <a:stretch>
            <a:fillRect/>
          </a:stretch>
        </p:blipFill>
        <p:spPr bwMode="auto">
          <a:xfrm>
            <a:off x="395536" y="2852936"/>
            <a:ext cx="4104456" cy="278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image002"/>
          <p:cNvPicPr>
            <a:picLocks noChangeAspect="1" noChangeArrowheads="1"/>
          </p:cNvPicPr>
          <p:nvPr/>
        </p:nvPicPr>
        <p:blipFill>
          <a:blip r:embed="rId4" cstate="print"/>
          <a:srcRect l="580" r="66935"/>
          <a:stretch>
            <a:fillRect/>
          </a:stretch>
        </p:blipFill>
        <p:spPr bwMode="auto">
          <a:xfrm>
            <a:off x="4788025" y="2852936"/>
            <a:ext cx="4032447" cy="271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411760" y="386104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mean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40770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chemeClr val="tx1"/>
                </a:solidFill>
              </a:rPr>
              <a:t>5%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Jul. 2014</a:t>
            </a:r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920880" cy="4608512"/>
          </a:xfrm>
          <a:ln/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en-GB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calibration results of Scenario 1 – Residential were presented for all Boxes based on latest scenario parameters.</a:t>
            </a:r>
          </a:p>
          <a:p>
            <a:pPr>
              <a:buFont typeface="Wingdings" pitchFamily="2" charset="2"/>
              <a:buChar char="n"/>
            </a:pPr>
            <a:r>
              <a:rPr lang="en-GB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also provided results of Box-4 and Box-5 with suggested MAC and PHY features for varying CCA threshold.</a:t>
            </a:r>
          </a:p>
          <a:p>
            <a:pPr>
              <a:buFont typeface="Wingdings" pitchFamily="2" charset="2"/>
              <a:buChar char="n"/>
            </a:pPr>
            <a:r>
              <a:rPr lang="en-GB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comparison of the STA throughput between PHY SS and Integrated SS under different CCA thresholds shows the need and role of integrated SS on system performance evaluation.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12952</TotalTime>
  <Words>1118</Words>
  <Application>Microsoft Office PowerPoint</Application>
  <PresentationFormat>全屏显示(4:3)</PresentationFormat>
  <Paragraphs>206</Paragraphs>
  <Slides>11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802-11-Submission</vt:lpstr>
      <vt:lpstr>9_主题1</vt:lpstr>
      <vt:lpstr>Document</vt:lpstr>
      <vt:lpstr>Further Calibration Results towards Integrated System Level Simulation</vt:lpstr>
      <vt:lpstr>Abstract</vt:lpstr>
      <vt:lpstr>Background</vt:lpstr>
      <vt:lpstr>Box 1: Long Term SINR/SNR Calibration</vt:lpstr>
      <vt:lpstr>Box 2: Instantaneous SINR Calibration</vt:lpstr>
      <vt:lpstr>Box 4: PHY SS Calibration</vt:lpstr>
      <vt:lpstr>Box 5: Integrated SS Calibration</vt:lpstr>
      <vt:lpstr>PHY SS and Integrated SS Comparison with Different CCA Thresholds</vt:lpstr>
      <vt:lpstr>Summary</vt:lpstr>
      <vt:lpstr>References</vt:lpstr>
      <vt:lpstr>Appendix-1 Basic Parameters for Calibration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 of System Level Simulation</dc:title>
  <dc:creator>Ma Chixiang</dc:creator>
  <cp:lastModifiedBy>p00265026</cp:lastModifiedBy>
  <cp:revision>476</cp:revision>
  <cp:lastPrinted>1601-01-01T00:00:00Z</cp:lastPrinted>
  <dcterms:created xsi:type="dcterms:W3CDTF">2014-04-21T02:01:01Z</dcterms:created>
  <dcterms:modified xsi:type="dcterms:W3CDTF">2014-07-15T17:27:06Z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(4)0L/EJOyfhv4AXglakIMbacnE+8ckBte4zQ9KwPbIqMMaZp92PeRUCFSysWVLCmKSe/GUlm2N
7e/6yk77yO9rwVsOQw2anby9zX/+zfvNZiqeT9FviRhCDfr66+Yo4ldCVRd7R46wpI5F6stP
RNMZXlVcH1MpX3ulUeZl91ok7uypPx1/KT8LbQHtyCM4sopGeAq04SoapXtKawhvp7Mxrv5v
RsaaInXtWNReGT5qvK</vt:lpwstr>
  </property>
  <property fmtid="{D5CDD505-2E9C-101B-9397-08002B2CF9AE}" pid="3" name="_new_ms_pID_725431">
    <vt:lpwstr>SwVcDAUy0mlsJZyuSLL/XRpaYojq1DwRk4I2ALKtey+G6v4DpUB5yw
zn2c0IyiCaDGZ9CMpnqGiRbtwTha06EZJOJ/p7UGO2QFz5WwebwjsmRmYyNtdHYh+rkzR+er
HwOiYWS+oAHBavF82Si8N5bxa3psHi5DHj18tQZpKDYgygbZpHxQxtMmAbvJVLSpW0BP1fS1
aYjvRuJqwmm3+tiRygqdh89sQfDlUcsUHHOG</vt:lpwstr>
  </property>
  <property fmtid="{D5CDD505-2E9C-101B-9397-08002B2CF9AE}" pid="4" name="_new_ms_pID_725432">
    <vt:lpwstr>YDADIRquLEgs1VcC4pknXATr52PXWQKT+2u1
KreGq9GB61t1Zd9eC+Qnzz/XG387ysMRv2Ym0c5+IHnvK3KdvolGrsBjbaNXcbaQomb3K2QQ
7/nNW5vl6rKMQNrgvPQUhEGg2xqQNOsGtmFjWgQLd+wZHOxL2aWmQwFG6ZXDYG9dqdeiBQsV
/madt2cPKmCehNEVleHI5zxmmgwSiWKH2RHDo9OurspjL/MWOIJ9kN</vt:lpwstr>
  </property>
  <property fmtid="{D5CDD505-2E9C-101B-9397-08002B2CF9AE}" pid="5" name="_new_ms_pID_725433">
    <vt:lpwstr>D4</vt:lpwstr>
  </property>
  <property fmtid="{D5CDD505-2E9C-101B-9397-08002B2CF9AE}" pid="6" name="sflag">
    <vt:lpwstr>1405352047</vt:lpwstr>
  </property>
</Properties>
</file>