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6" r:id="rId4"/>
    <p:sldId id="265" r:id="rId5"/>
    <p:sldId id="266" r:id="rId6"/>
    <p:sldId id="271" r:id="rId7"/>
    <p:sldId id="272" r:id="rId8"/>
    <p:sldId id="273" r:id="rId9"/>
    <p:sldId id="274" r:id="rId10"/>
    <p:sldId id="277" r:id="rId11"/>
    <p:sldId id="279" r:id="rId12"/>
    <p:sldId id="27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F22A318-8F9F-A145-BB49-04A54B54CA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Month Year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>
                <a:latin typeface="Times New Roman" charset="0"/>
              </a:defRPr>
            </a:lvl5pPr>
          </a:lstStyle>
          <a:p>
            <a:pPr lvl="4"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0F6FF77-F6A3-3645-8C65-AB25437BDD8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109" charset="0"/>
              </a:rPr>
              <a:t>doc.: IEEE 802.11-yy/xxxxr0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109" charset="0"/>
              </a:rPr>
              <a:t>Month Year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9" charset="0"/>
              </a:rPr>
              <a:t>Page </a:t>
            </a:r>
            <a:fld id="{6AF14527-278A-7846-802E-A49D072E0E84}" type="slidenum">
              <a:rPr lang="en-US">
                <a:latin typeface="Times New Roman" pitchFamily="-109" charset="0"/>
              </a:rPr>
              <a:pPr/>
              <a:t>1</a:t>
            </a:fld>
            <a:endParaRPr lang="en-US">
              <a:latin typeface="Times New Roman" pitchFamily="-109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109" charset="0"/>
              </a:rPr>
              <a:t>doc.: IEEE 802.11-yy/xxxxr0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109" charset="0"/>
              </a:rPr>
              <a:t>Month Year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9" charset="0"/>
              </a:rPr>
              <a:t>Page </a:t>
            </a:r>
            <a:fld id="{C14F7C8D-BA46-5947-AECA-D6E2312DE4E6}" type="slidenum">
              <a:rPr lang="en-US">
                <a:latin typeface="Times New Roman" pitchFamily="-109" charset="0"/>
              </a:rPr>
              <a:pPr/>
              <a:t>2</a:t>
            </a:fld>
            <a:endParaRPr lang="en-US">
              <a:latin typeface="Times New Roman" pitchFamily="-109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A2EFE8-7DDE-ED45-AF22-780D15D1E4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F7B92-C0AA-7247-8757-1833D95388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9B19EE-EF2D-3749-A683-BB2BDC1CD5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4736CF-4548-394F-B8E0-5266EB107F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0906FC-EAAE-794C-8E87-136B3C3D047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5A320C-D06F-234A-AD53-6A5B4F023F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4FA023-9B7C-BB4D-90B5-65351BD5A7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808619-6300-BD4F-AB1B-9E6C66E16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3E3F53-2E56-0B4D-88C3-35C92581F2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91863B-7D9B-AA4D-8176-8D9B8ADD9D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8F4707-60EB-F84D-987F-7008144C576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32DA315C-FEDD-8844-879C-8D4452FF497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Times New Roman" charset="0"/>
              </a:rPr>
              <a:t>doc.: IEEE 802.11</a:t>
            </a:r>
            <a:r>
              <a:rPr lang="en-US" sz="1800" b="1" dirty="0" smtClean="0">
                <a:latin typeface="Times New Roman" charset="0"/>
              </a:rPr>
              <a:t>-14/0870r0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CE25AF44-5E1B-ED4A-9372-40A9D2751B5A}" type="slidenum">
              <a:rPr lang="en-US" smtClean="0">
                <a:latin typeface="Times New Roman" pitchFamily="-109" charset="0"/>
              </a:rPr>
              <a:pPr/>
              <a:t>1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ea typeface="ＭＳ Ｐゴシック" pitchFamily="-109" charset="-128"/>
                <a:cs typeface="ＭＳ Ｐゴシック" pitchFamily="-109" charset="-128"/>
              </a:rPr>
              <a:t>TGai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 July 2014 Ad-Hoc Straw Polls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Date:</a:t>
            </a:r>
            <a:r>
              <a:rPr lang="en-US" sz="2000" b="0" dirty="0" smtClean="0">
                <a:ea typeface="ＭＳ Ｐゴシック" pitchFamily="-109" charset="-128"/>
                <a:cs typeface="ＭＳ Ｐゴシック" pitchFamily="-109" charset="-128"/>
              </a:rPr>
              <a:t> 2014-07-14</a:t>
            </a:r>
            <a:endParaRPr lang="en-US" sz="2000" b="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314575"/>
          <a:ext cx="8156575" cy="2428875"/>
        </p:xfrm>
        <a:graphic>
          <a:graphicData uri="http://schemas.openxmlformats.org/presentationml/2006/ole">
            <p:oleObj spid="_x0000_s15362" name="Dokument" r:id="rId4" imgW="8255000" imgH="24638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066800"/>
          </a:xfrm>
        </p:spPr>
        <p:txBody>
          <a:bodyPr/>
          <a:lstStyle/>
          <a:p>
            <a:r>
              <a:rPr lang="en-US" dirty="0" smtClean="0"/>
              <a:t>Monday Ad-Hoc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C4736CF-4548-394F-B8E0-5266EB107F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Sraw</a:t>
            </a:r>
            <a:r>
              <a:rPr lang="en-US" dirty="0" smtClean="0"/>
              <a:t> Poll #7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contents</a:t>
            </a:r>
            <a:r>
              <a:rPr lang="de-DE" dirty="0" smtClean="0"/>
              <a:t> of 11-14/0692r3.</a:t>
            </a:r>
          </a:p>
          <a:p>
            <a:endParaRPr lang="de-DE" dirty="0" smtClean="0"/>
          </a:p>
          <a:p>
            <a:r>
              <a:rPr lang="de-DE" dirty="0" err="1" smtClean="0"/>
              <a:t>Yes</a:t>
            </a:r>
            <a:r>
              <a:rPr lang="de-DE" dirty="0" smtClean="0"/>
              <a:t> 6</a:t>
            </a:r>
          </a:p>
          <a:p>
            <a:r>
              <a:rPr lang="de-DE" dirty="0" smtClean="0"/>
              <a:t>No 0</a:t>
            </a:r>
          </a:p>
          <a:p>
            <a:r>
              <a:rPr lang="de-DE" dirty="0" err="1" smtClean="0"/>
              <a:t>Abstain</a:t>
            </a:r>
            <a:r>
              <a:rPr lang="de-DE" dirty="0" smtClean="0"/>
              <a:t> 8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C4736CF-4548-394F-B8E0-5266EB107F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Staw</a:t>
            </a:r>
            <a:r>
              <a:rPr lang="en-US" dirty="0" smtClean="0"/>
              <a:t> Poll #8 (Dan)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to </a:t>
            </a:r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r>
              <a:rPr lang="de-DE" dirty="0" smtClean="0"/>
              <a:t> 11-14/0692r3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TGai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?</a:t>
            </a:r>
          </a:p>
          <a:p>
            <a:endParaRPr lang="de-DE" dirty="0" smtClean="0"/>
          </a:p>
          <a:p>
            <a:r>
              <a:rPr lang="de-DE" dirty="0" err="1" smtClean="0"/>
              <a:t>Yes</a:t>
            </a:r>
            <a:r>
              <a:rPr lang="de-DE" dirty="0" smtClean="0"/>
              <a:t> 8</a:t>
            </a:r>
          </a:p>
          <a:p>
            <a:r>
              <a:rPr lang="de-DE" dirty="0" smtClean="0"/>
              <a:t>No  1</a:t>
            </a:r>
          </a:p>
          <a:p>
            <a:r>
              <a:rPr lang="de-DE" dirty="0" err="1" smtClean="0"/>
              <a:t>Abstain</a:t>
            </a:r>
            <a:r>
              <a:rPr lang="de-DE" dirty="0" smtClean="0"/>
              <a:t> 5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C4736CF-4548-394F-B8E0-5266EB107F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1066800" y="54864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Prepare a corresponding motion for face-to-face meeting (note: discussed resolution for CIDs as discussed in meeting will be Motion Tab 2014-07-SanDiego-06 in 14/565)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4B5603B4-619F-8C49-99A2-3B47C74DDB11}" type="slidenum">
              <a:rPr lang="en-US" smtClean="0">
                <a:latin typeface="Times New Roman" pitchFamily="-109" charset="0"/>
              </a:rPr>
              <a:pPr/>
              <a:t>2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Straw polls on accepting comment resolutions as discussed during the July </a:t>
            </a:r>
            <a:r>
              <a:rPr lang="en-US" dirty="0" err="1" smtClean="0">
                <a:ea typeface="ＭＳ Ｐゴシック" pitchFamily="-109" charset="-128"/>
                <a:cs typeface="ＭＳ Ｐゴシック" pitchFamily="-109" charset="-128"/>
              </a:rPr>
              <a:t>TGai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 Ad-Hoc meeting.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066800"/>
          </a:xfrm>
        </p:spPr>
        <p:txBody>
          <a:bodyPr/>
          <a:lstStyle/>
          <a:p>
            <a:r>
              <a:rPr lang="en-US" dirty="0" smtClean="0"/>
              <a:t>Thursday – Friday Ad-Hoc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2014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C4736CF-4548-394F-B8E0-5266EB107F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756F3C5-6C7D-9246-8707-7576BA6ACF42}" type="slidenum">
              <a:rPr lang="en-US" smtClean="0">
                <a:latin typeface="Times New Roman" pitchFamily="-109" charset="0"/>
              </a:rPr>
              <a:pPr/>
              <a:t>4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Straw Poll #1 (Hitoshi)</a:t>
            </a:r>
            <a:endParaRPr kumimoji="0" lang="ja-JP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Do you support to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approve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the comment resolutions as show in 2014-07-SanDiego-01tab of 11-14/</a:t>
            </a:r>
            <a:r>
              <a:rPr kumimoji="0" lang="de-DE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0565r10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and instruct the editor to incorporate the changes shown in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11-14-0771-03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into the draft.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Yes: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No: 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Abstain: 0</a:t>
            </a:r>
            <a:endParaRPr kumimoji="0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181600" y="58306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Prepare a corresponding motion for face-to-face meeting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5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Straw Poll #2 (Lin)</a:t>
            </a:r>
            <a:endParaRPr lang="ja-JP" altLang="en-US" dirty="0"/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2014-07-SanDiego-02tab of 11-14/</a:t>
            </a:r>
            <a:r>
              <a:rPr lang="de-DE" altLang="ja-JP" dirty="0" smtClean="0"/>
              <a:t>0565r10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11-14-0814-01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 1</a:t>
            </a:r>
            <a:endParaRPr lang="ja-JP" alt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181600" y="58306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Prepare a corresponding motion for face-to-face meeting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6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Straw Poll #3 (Lee)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dirty="0" smtClean="0"/>
              <a:t>Change the resolution status for CID 5133 to “REJECT” giving the following justification: “Reject.  The terminology (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Report) </a:t>
            </a:r>
            <a:r>
              <a:rPr lang="de-DE" altLang="ja-JP" dirty="0" err="1" smtClean="0"/>
              <a:t>is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used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 D3.0 and </a:t>
            </a:r>
            <a:r>
              <a:rPr lang="de-DE" altLang="ja-JP" dirty="0" err="1" smtClean="0"/>
              <a:t>TGai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does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not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intend</a:t>
            </a:r>
            <a:r>
              <a:rPr lang="de-DE" altLang="ja-JP" dirty="0" smtClean="0"/>
              <a:t>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it. 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requested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, </a:t>
            </a:r>
            <a:r>
              <a:rPr lang="de-DE" altLang="ja-JP" dirty="0" err="1" smtClean="0"/>
              <a:t>i.e</a:t>
            </a:r>
            <a:r>
              <a:rPr lang="de-DE" altLang="ja-JP" dirty="0" smtClean="0"/>
              <a:t>., to </a:t>
            </a:r>
            <a:r>
              <a:rPr lang="de-DE" altLang="ja-JP" dirty="0" err="1" smtClean="0"/>
              <a:t>change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the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name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from</a:t>
            </a:r>
            <a:r>
              <a:rPr lang="de-DE" altLang="ja-JP" dirty="0" smtClean="0"/>
              <a:t> „</a:t>
            </a:r>
            <a:r>
              <a:rPr lang="de-DE" altLang="ja-JP" dirty="0" err="1" smtClean="0"/>
              <a:t>reduced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to „</a:t>
            </a:r>
            <a:r>
              <a:rPr lang="de-DE" altLang="ja-JP" dirty="0" err="1" smtClean="0"/>
              <a:t>short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neighbor</a:t>
            </a:r>
            <a:r>
              <a:rPr lang="de-DE" altLang="ja-JP" dirty="0" smtClean="0"/>
              <a:t> AP </a:t>
            </a:r>
            <a:r>
              <a:rPr lang="de-DE" altLang="ja-JP" dirty="0" err="1" smtClean="0"/>
              <a:t>report</a:t>
            </a:r>
            <a:r>
              <a:rPr lang="de-DE" altLang="ja-JP" dirty="0" smtClean="0"/>
              <a:t>“ </a:t>
            </a:r>
            <a:r>
              <a:rPr lang="de-DE" altLang="ja-JP" dirty="0" err="1" smtClean="0"/>
              <a:t>should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be</a:t>
            </a:r>
            <a:r>
              <a:rPr lang="de-DE" altLang="ja-JP" dirty="0" smtClean="0"/>
              <a:t> </a:t>
            </a:r>
            <a:r>
              <a:rPr lang="de-DE" altLang="ja-JP" dirty="0" err="1" smtClean="0"/>
              <a:t>made</a:t>
            </a:r>
            <a:r>
              <a:rPr lang="de-DE" altLang="ja-JP" dirty="0" smtClean="0"/>
              <a:t> in </a:t>
            </a:r>
            <a:r>
              <a:rPr lang="de-DE" altLang="ja-JP" dirty="0" err="1" smtClean="0"/>
              <a:t>REVmc</a:t>
            </a:r>
            <a:r>
              <a:rPr lang="de-DE" altLang="ja-JP" dirty="0" smtClean="0"/>
              <a:t>.</a:t>
            </a:r>
            <a:endParaRPr lang="en-US" altLang="ja-JP" dirty="0" smtClean="0"/>
          </a:p>
          <a:p>
            <a:pPr lvl="1"/>
            <a:endParaRPr lang="de-DE" altLang="ja-JP" dirty="0" smtClean="0"/>
          </a:p>
          <a:p>
            <a:r>
              <a:rPr lang="en-US" altLang="ja-JP" dirty="0" smtClean="0"/>
              <a:t>Yes: 8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 0</a:t>
            </a:r>
            <a:endParaRPr lang="ja-JP" alt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181600" y="58306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Prepare a corresponding motion for face-to-face meeting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7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Straw Poll #4 (George </a:t>
            </a:r>
            <a:r>
              <a:rPr lang="en-US" altLang="ja-JP" dirty="0" err="1" smtClean="0"/>
              <a:t>Cherian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u="sng" dirty="0" smtClean="0"/>
              <a:t>approve </a:t>
            </a:r>
            <a:r>
              <a:rPr lang="en-US" altLang="ja-JP" dirty="0" smtClean="0"/>
              <a:t>the comment resolutions as show in 2014-07-SanDiego-03 tab of 11-14/0565r10</a:t>
            </a:r>
          </a:p>
          <a:p>
            <a:r>
              <a:rPr lang="en-US" altLang="ja-JP" dirty="0" smtClean="0"/>
              <a:t>Yes: 9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 0</a:t>
            </a:r>
            <a:endParaRPr lang="ja-JP" alt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181600" y="58306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Prepare a corresponding motion for face-to-face meeting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8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Straw Poll #5 (George </a:t>
            </a:r>
            <a:r>
              <a:rPr lang="en-US" altLang="ja-JP" dirty="0" err="1" smtClean="0"/>
              <a:t>Calcev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dirty="0" smtClean="0"/>
              <a:t>approve the comment resolutions as show in 2014-07-SanDiego-04 tab of 11-14/</a:t>
            </a:r>
            <a:r>
              <a:rPr lang="de-DE" altLang="ja-JP" dirty="0" smtClean="0"/>
              <a:t>0565r10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and instruct the editor to incorporate the changes shown in </a:t>
            </a:r>
            <a:r>
              <a:rPr lang="de-DE" dirty="0" smtClean="0"/>
              <a:t>11-14-0813-01 </a:t>
            </a:r>
            <a:r>
              <a:rPr lang="en-US" altLang="ja-JP" dirty="0" smtClean="0"/>
              <a:t>into the draft.</a:t>
            </a:r>
          </a:p>
          <a:p>
            <a:r>
              <a:rPr lang="en-US" altLang="ja-JP" dirty="0" smtClean="0"/>
              <a:t>Yes: 9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Abstain: 0</a:t>
            </a:r>
            <a:endParaRPr lang="ja-JP" alt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181600" y="58306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Prepare a corresponding motion for face-to-face meeting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July 2014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9" charset="0"/>
              </a:rPr>
              <a:t>Marc Emmelmann, SELF</a:t>
            </a:r>
            <a:endParaRPr lang="en-US">
              <a:latin typeface="Times New Roman" pitchFamily="-109" charset="0"/>
            </a:endParaRPr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Slide </a:t>
            </a:r>
            <a:fld id="{8334B859-2E98-AC4D-81A1-3B51A023B25E}" type="slidenum">
              <a:rPr lang="en-US" smtClean="0">
                <a:latin typeface="Times New Roman" pitchFamily="-109" charset="0"/>
              </a:rPr>
              <a:pPr/>
              <a:t>9</a:t>
            </a:fld>
            <a:endParaRPr lang="en-US" smtClean="0">
              <a:latin typeface="Times New Roman" pitchFamily="-109" charset="0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Straw Poll #6 (Joe K.)</a:t>
            </a:r>
            <a:endParaRPr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dirty="0" smtClean="0"/>
              <a:t>Do you support to</a:t>
            </a:r>
          </a:p>
          <a:p>
            <a:pPr lvl="1"/>
            <a:r>
              <a:rPr lang="en-US" altLang="ja-JP" dirty="0" smtClean="0"/>
              <a:t>approve the comment resolutions as show in 2014-07-SanDiego-05 tab of 11-14/</a:t>
            </a:r>
            <a:r>
              <a:rPr lang="de-DE" altLang="ja-JP" dirty="0" smtClean="0"/>
              <a:t>0565r11</a:t>
            </a:r>
            <a:endParaRPr lang="en-US" altLang="ja-JP" dirty="0" smtClean="0"/>
          </a:p>
          <a:p>
            <a:r>
              <a:rPr lang="en-US" altLang="ja-JP" dirty="0" smtClean="0"/>
              <a:t>Yes:  11</a:t>
            </a:r>
          </a:p>
          <a:p>
            <a:r>
              <a:rPr lang="en-US" altLang="ja-JP" dirty="0" smtClean="0"/>
              <a:t>No: 0</a:t>
            </a:r>
          </a:p>
          <a:p>
            <a:r>
              <a:rPr lang="en-US" altLang="ja-JP" dirty="0" smtClean="0"/>
              <a:t>Abstain</a:t>
            </a:r>
            <a:r>
              <a:rPr lang="en-US" altLang="ja-JP" smtClean="0"/>
              <a:t>: 0</a:t>
            </a:r>
            <a:endParaRPr lang="ja-JP" alt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181600" y="58306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 Prepare a corresponding motion for face-to-face meeting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-SELF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802-11-Submission-emmelmann-SELF.pot</Template>
  <TotalTime>0</TotalTime>
  <Words>709</Words>
  <Application>Microsoft Macintosh PowerPoint</Application>
  <PresentationFormat>Bildschirmpräsentation (4:3)</PresentationFormat>
  <Paragraphs>110</Paragraphs>
  <Slides>12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802-11-Submission-emmelmann-SELF</vt:lpstr>
      <vt:lpstr>Dokument</vt:lpstr>
      <vt:lpstr>TGai July 2014 Ad-Hoc Straw Polls</vt:lpstr>
      <vt:lpstr>Abstract</vt:lpstr>
      <vt:lpstr>Thursday – Friday Ad-Hoc</vt:lpstr>
      <vt:lpstr>Folie 4</vt:lpstr>
      <vt:lpstr>Straw Poll #2 (Lin)</vt:lpstr>
      <vt:lpstr>Straw Poll #3 (Lee)</vt:lpstr>
      <vt:lpstr>Straw Poll #4 (George Cherian)</vt:lpstr>
      <vt:lpstr>Straw Poll #5 (George Calcev)</vt:lpstr>
      <vt:lpstr>Straw Poll #6 (Joe K.)</vt:lpstr>
      <vt:lpstr>Monday Ad-Hoc</vt:lpstr>
      <vt:lpstr>Sraw Poll #7</vt:lpstr>
      <vt:lpstr>Staw Poll #8 (Dan)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July 2014 Ad-Hoc Straw Polls</dc:title>
  <dc:subject/>
  <dc:creator>Marc Emmelmann</dc:creator>
  <cp:keywords/>
  <dc:description/>
  <cp:lastModifiedBy>Marc Emmelmann</cp:lastModifiedBy>
  <cp:revision>3</cp:revision>
  <cp:lastPrinted>1998-02-10T13:28:06Z</cp:lastPrinted>
  <dcterms:created xsi:type="dcterms:W3CDTF">2014-07-14T16:29:44Z</dcterms:created>
  <dcterms:modified xsi:type="dcterms:W3CDTF">2014-07-14T18:06:28Z</dcterms:modified>
  <cp:category/>
</cp:coreProperties>
</file>