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0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802.11-14/0760r0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700MHz/?utm_source=updates&amp;utm_medium=email&amp;utm_campaign=700MHz" TargetMode="External"/><Relationship Id="rId2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2014-06-12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Globalstar NPRM Comment period closed 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closed June 4th </a:t>
            </a:r>
            <a:r>
              <a:rPr lang="en-US" sz="1800" dirty="0" smtClean="0">
                <a:latin typeface="Times New Roman" charset="0"/>
                <a:hlinkClick r:id="rId2"/>
              </a:rPr>
              <a:t>https</a:t>
            </a:r>
            <a:r>
              <a:rPr lang="en-US" sz="1800" dirty="0">
                <a:latin typeface="Times New Roman" charset="0"/>
                <a:hlinkClick r:id="rId2"/>
              </a:rPr>
              <a:t>://</a:t>
            </a:r>
            <a:r>
              <a:rPr lang="en-US" sz="1800" dirty="0" smtClean="0">
                <a:latin typeface="Times New Roman" charset="0"/>
                <a:hlinkClick r:id="rId2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</a:p>
          <a:p>
            <a:pPr lvl="1"/>
            <a:r>
              <a:rPr lang="en-US" sz="1800" dirty="0">
                <a:latin typeface="Times New Roman" charset="0"/>
                <a:hlinkClick r:id="rId3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3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</a:t>
            </a:r>
            <a:r>
              <a:rPr lang="en-US" dirty="0" smtClean="0">
                <a:latin typeface="Times New Roman" charset="0"/>
              </a:rPr>
              <a:t>12,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[under construction]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1800" dirty="0" smtClean="0"/>
              <a:t>FCC issued FCC 14-49</a:t>
            </a:r>
          </a:p>
          <a:p>
            <a:pPr lvl="1"/>
            <a:r>
              <a:rPr lang="en-US" sz="1400" dirty="0" smtClean="0"/>
              <a:t>Citizen’s Broadband Radio Service (Part 96)</a:t>
            </a:r>
          </a:p>
          <a:p>
            <a:pPr lvl="1"/>
            <a:r>
              <a:rPr lang="en-US" sz="1400" dirty="0" smtClean="0"/>
              <a:t>3550 to 3650 MHz and 3650 to 3700 MHz</a:t>
            </a:r>
          </a:p>
          <a:p>
            <a:r>
              <a:rPr lang="en-US" sz="1800" dirty="0" smtClean="0"/>
              <a:t>Three-tiered sharing approach (four?)</a:t>
            </a:r>
          </a:p>
          <a:p>
            <a:pPr lvl="1"/>
            <a:r>
              <a:rPr lang="en-US" sz="1600" dirty="0" smtClean="0"/>
              <a:t>Licensed Access (Incumbents)</a:t>
            </a:r>
          </a:p>
          <a:p>
            <a:pPr lvl="1"/>
            <a:r>
              <a:rPr lang="en-US" sz="1600" dirty="0" smtClean="0"/>
              <a:t>Priority Access (via PALs)</a:t>
            </a:r>
          </a:p>
          <a:p>
            <a:pPr lvl="1"/>
            <a:r>
              <a:rPr lang="en-US" sz="1600" dirty="0" smtClean="0"/>
              <a:t>General Authorized Access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Contained Access Facilities</a:t>
            </a:r>
          </a:p>
          <a:p>
            <a:r>
              <a:rPr lang="en-US" sz="1800" dirty="0" smtClean="0"/>
              <a:t>Additional considerations</a:t>
            </a:r>
          </a:p>
          <a:p>
            <a:pPr lvl="1"/>
            <a:r>
              <a:rPr lang="en-US" sz="1600" dirty="0" smtClean="0"/>
              <a:t>5-year </a:t>
            </a:r>
            <a:r>
              <a:rPr lang="en-US" sz="1600" dirty="0"/>
              <a:t>F</a:t>
            </a:r>
            <a:r>
              <a:rPr lang="en-US" sz="1600" dirty="0" smtClean="0"/>
              <a:t>SS grandfathering (including new installations)</a:t>
            </a:r>
          </a:p>
          <a:p>
            <a:r>
              <a:rPr lang="en-US" sz="1800" dirty="0" smtClean="0"/>
              <a:t>Dynamic allocation via Spectrum Access System (SAS)</a:t>
            </a:r>
          </a:p>
          <a:p>
            <a:r>
              <a:rPr lang="en-US" sz="1800" dirty="0" smtClean="0"/>
              <a:t>Comment period closes July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Reply Comment period closes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Should we provide Comments?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(</a:t>
            </a:r>
            <a:r>
              <a:rPr lang="en-US" dirty="0" smtClean="0">
                <a:solidFill>
                  <a:srgbClr val="FF0000"/>
                </a:solidFill>
              </a:rPr>
              <a:t>40 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75928</TotalTime>
  <Words>827</Words>
  <Application>Microsoft Office PowerPoint</Application>
  <PresentationFormat>On-screen Show (4:3)</PresentationFormat>
  <Paragraphs>134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[under construction]</vt:lpstr>
      <vt:lpstr>FNPRM FCC 14-49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1570</cp:revision>
  <cp:lastPrinted>1998-02-10T13:28:06Z</cp:lastPrinted>
  <dcterms:created xsi:type="dcterms:W3CDTF">2009-04-21T18:18:19Z</dcterms:created>
  <dcterms:modified xsi:type="dcterms:W3CDTF">2014-06-11T18:57:45Z</dcterms:modified>
</cp:coreProperties>
</file>