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14" r:id="rId5"/>
    <p:sldId id="420" r:id="rId6"/>
    <p:sldId id="424" r:id="rId7"/>
    <p:sldId id="432" r:id="rId8"/>
    <p:sldId id="425" r:id="rId9"/>
    <p:sldId id="393" r:id="rId10"/>
    <p:sldId id="394" r:id="rId11"/>
    <p:sldId id="395" r:id="rId12"/>
    <p:sldId id="396" r:id="rId13"/>
    <p:sldId id="397" r:id="rId14"/>
    <p:sldId id="398" r:id="rId15"/>
    <p:sldId id="430" r:id="rId16"/>
    <p:sldId id="426" r:id="rId17"/>
    <p:sldId id="43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7" d="100"/>
          <a:sy n="117" d="100"/>
        </p:scale>
        <p:origin x="-122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P802.11-14/0742r3</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0742r3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Presentation and Discussion of Submissions</a:t>
            </a:r>
          </a:p>
          <a:p>
            <a:pPr>
              <a:lnSpc>
                <a:spcPct val="90000"/>
              </a:lnSpc>
            </a:pPr>
            <a:r>
              <a:rPr lang="en-US" altLang="ja-JP" b="0" dirty="0" smtClean="0">
                <a:cs typeface="ＭＳ Ｐゴシック" charset="0"/>
              </a:rPr>
              <a:t>Resolution of Comments in 802.11 CC17</a:t>
            </a:r>
          </a:p>
          <a:p>
            <a:pPr>
              <a:lnSpc>
                <a:spcPct val="80000"/>
              </a:lnSpc>
            </a:pPr>
            <a:endParaRPr lang="en-US" b="0" dirty="0" smtClean="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Gaslamp</a:t>
            </a:r>
            <a:r>
              <a:rPr lang="en-US" dirty="0" smtClean="0">
                <a:latin typeface="Arial" charset="0"/>
                <a:cs typeface="Arial" charset="0"/>
              </a:rPr>
              <a:t> CD,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err="1" smtClean="0"/>
              <a:t>tbd</a:t>
            </a:r>
            <a:r>
              <a:rPr lang="en-US" dirty="0" smtClean="0"/>
              <a: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AM2</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a:lnSpc>
                <a:spcPct val="90000"/>
              </a:lnSpc>
            </a:pPr>
            <a:r>
              <a:rPr lang="en-US" b="0" dirty="0" smtClean="0"/>
              <a:t>Adjourn </a:t>
            </a:r>
            <a:r>
              <a:rPr lang="en-US" b="0" dirty="0" err="1" smtClean="0"/>
              <a:t>TGak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a:t>
            </a:r>
            <a:r>
              <a:rPr lang="en-US" sz="2800" smtClean="0"/>
              <a:t>presented:</a:t>
            </a:r>
          </a:p>
          <a:p>
            <a:endParaRPr lang="en-US" sz="2800" dirty="0" smtClean="0"/>
          </a:p>
          <a:p>
            <a:pPr lvl="1"/>
            <a:r>
              <a:rPr lang="en-US" dirty="0" smtClean="0"/>
              <a:t>14/0766, “</a:t>
            </a:r>
            <a:r>
              <a:rPr lang="en-US" dirty="0"/>
              <a:t>Proposed Resolution of CC17 </a:t>
            </a:r>
            <a:r>
              <a:rPr lang="en-US" dirty="0" smtClean="0"/>
              <a:t>CID8”</a:t>
            </a:r>
          </a:p>
          <a:p>
            <a:pPr lvl="1"/>
            <a:r>
              <a:rPr lang="en-US" dirty="0" smtClean="0"/>
              <a:t>14/0767, “</a:t>
            </a:r>
            <a:r>
              <a:rPr lang="en-US" dirty="0"/>
              <a:t>PCP to UP to AC comments </a:t>
            </a:r>
            <a:r>
              <a:rPr lang="en-US" dirty="0" smtClean="0"/>
              <a:t>resolution”</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Yes:    No:    Abstain: </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a:t>Yes:    No:    Abstain: </a:t>
            </a:r>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schedule</a:t>
            </a:r>
            <a:r>
              <a:rPr lang="en-US" b="0" dirty="0" smtClean="0"/>
              <a:t>:</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endParaRPr lang="en-US" b="0" dirty="0"/>
          </a:p>
          <a:p>
            <a:pPr>
              <a:lnSpc>
                <a:spcPct val="80000"/>
              </a:lnSpc>
            </a:pPr>
            <a:r>
              <a:rPr lang="en-US" altLang="ja-JP" b="0" dirty="0">
                <a:cs typeface="ＭＳ Ｐゴシック" charset="0"/>
              </a:rPr>
              <a:t>Resolution of Comments in 802.11 </a:t>
            </a:r>
            <a:r>
              <a:rPr lang="en-US" altLang="ja-JP" b="0" dirty="0" smtClean="0">
                <a:cs typeface="ＭＳ Ｐゴシック" charset="0"/>
              </a:rPr>
              <a:t>CC17</a:t>
            </a:r>
            <a:endParaRPr lang="en-US" b="0" dirty="0" smtClean="0"/>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39410</TotalTime>
  <Words>1575</Words>
  <Application>Microsoft Macintosh PowerPoint</Application>
  <PresentationFormat>On-screen Show (4:3)</PresentationFormat>
  <Paragraphs>279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Submissions</vt:lpstr>
      <vt:lpstr>Tuesday, 15 July 2014  13:30 – 15:30, Harbor H, 2nd Level</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Gaslamp CD, 2nd Level</vt:lpstr>
      <vt:lpstr>Thursday, 17 July, 2014 10:30 – 12:30,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557</cp:revision>
  <cp:lastPrinted>1998-02-10T13:28:06Z</cp:lastPrinted>
  <dcterms:created xsi:type="dcterms:W3CDTF">2006-12-04T03:46:13Z</dcterms:created>
  <dcterms:modified xsi:type="dcterms:W3CDTF">2014-07-14T17:56:56Z</dcterms:modified>
  <cp:category/>
</cp:coreProperties>
</file>