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9" r:id="rId5"/>
    <p:sldId id="300"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128"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May/July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14-0726r00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May to July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2014-5-27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May to July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27</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May</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en-US" dirty="0" smtClean="0"/>
              <a:t>Jason Le</a:t>
            </a:r>
            <a:r>
              <a:rPr lang="en-US" dirty="0" smtClean="0"/>
              <a:t>e</a:t>
            </a:r>
            <a:endParaRPr kumimoji="1" lang="ja-JP" altLang="en-US" dirty="0" smtClean="0"/>
          </a:p>
          <a:p>
            <a:pPr lvl="1" eaLnBrk="1" fontAlgn="auto" hangingPunct="1"/>
            <a:r>
              <a:rPr kumimoji="1" lang="en-US" b="0" dirty="0" smtClean="0"/>
              <a:t>Mark Rison</a:t>
            </a:r>
            <a:endParaRPr kumimoji="1" lang="ja-JP" altLang="en-US" b="0" dirty="0" smtClean="0"/>
          </a:p>
          <a:p>
            <a:pPr lvl="1" eaLnBrk="1" fontAlgn="auto" hangingPunct="1"/>
            <a:r>
              <a:rPr kumimoji="1" lang="en-US" b="0" dirty="0" err="1" smtClean="0"/>
              <a:t>Santosh</a:t>
            </a:r>
            <a:r>
              <a:rPr kumimoji="1" lang="en-US" b="0" dirty="0" smtClean="0"/>
              <a:t> </a:t>
            </a:r>
            <a:r>
              <a:rPr kumimoji="1" lang="en-US" b="0" dirty="0" err="1" smtClean="0"/>
              <a:t>Pandey</a:t>
            </a:r>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1544049"/>
          <a:ext cx="9029125" cy="4389119"/>
        </p:xfrm>
        <a:graphic>
          <a:graphicData uri="http://schemas.openxmlformats.org/drawingml/2006/table">
            <a:tbl>
              <a:tblPr firstRow="1" bandRow="1">
                <a:tableStyleId>{5C22544A-7EE6-4342-B048-85BDC9FD1C3A}</a:tableStyleId>
              </a:tblPr>
              <a:tblGrid>
                <a:gridCol w="1539445"/>
                <a:gridCol w="1598929"/>
                <a:gridCol w="1259591"/>
                <a:gridCol w="1529047"/>
                <a:gridCol w="1687980"/>
                <a:gridCol w="1414133"/>
              </a:tblGrid>
              <a:tr h="329950">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24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r>
              <a:tr h="521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Jason Le</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Lin </a:t>
                      </a:r>
                      <a:r>
                        <a:rPr kumimoji="1" lang="en-US" altLang="ja-JP" dirty="0" err="1" smtClean="0"/>
                        <a:t>Cai</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Knectk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Knectk</a:t>
                      </a:r>
                      <a:endParaRPr kumimoji="1" lang="ja-JP" altLang="en-US" dirty="0" smtClean="0"/>
                    </a:p>
                    <a:p>
                      <a:endParaRPr kumimoji="1" lang="ja-JP" altLang="en-US" dirty="0"/>
                    </a:p>
                  </a:txBody>
                  <a:tcPr/>
                </a:tc>
              </a:tr>
              <a:tr h="521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Mark Rison</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Calcev</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Santosh</a:t>
                      </a:r>
                      <a:r>
                        <a:rPr kumimoji="1" lang="en-US" altLang="ja-JP" dirty="0" smtClean="0"/>
                        <a:t> Abraham</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Santosh</a:t>
                      </a:r>
                      <a:r>
                        <a:rPr kumimoji="1" lang="en-US" altLang="ja-JP" dirty="0" smtClean="0"/>
                        <a:t> </a:t>
                      </a:r>
                      <a:r>
                        <a:rPr kumimoji="1" lang="en-US" altLang="ja-JP" dirty="0" err="1" smtClean="0"/>
                        <a:t>Pandey</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p>
                      <a:endParaRPr kumimoji="1" lang="ja-JP" altLang="en-US" dirty="0"/>
                    </a:p>
                  </a:txBody>
                  <a:tcPr/>
                </a:tc>
                <a:tc>
                  <a:txBody>
                    <a:bodyPr/>
                    <a:lstStyle/>
                    <a:p>
                      <a:endParaRPr kumimoji="1" lang="ja-JP" altLang="en-US" dirty="0"/>
                    </a:p>
                  </a:txBody>
                  <a:tcPr/>
                </a:tc>
              </a:tr>
              <a:tr h="569502">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Peter Yee</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Paul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Lambert</a:t>
                      </a: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a:solidFill>
                          <a:srgbClr val="FF0000"/>
                        </a:solidFill>
                      </a:endParaRPr>
                    </a:p>
                  </a:txBody>
                  <a:tcPr/>
                </a:tc>
              </a:tr>
              <a:tr h="329950">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May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8106</TotalTime>
  <Words>1563</Words>
  <Application>Microsoft Macintosh PowerPoint</Application>
  <PresentationFormat>画面に合わせる (4:3)</PresentationFormat>
  <Paragraphs>176</Paragraphs>
  <Slides>11</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May to July 2014</vt:lpstr>
      <vt:lpstr>Abstract</vt:lpstr>
      <vt:lpstr>Meeting Protocol</vt:lpstr>
      <vt:lpstr>Agenda for 27th May</vt:lpstr>
      <vt:lpstr>Teleconference schedule</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379</cp:revision>
  <cp:lastPrinted>1998-02-10T13:28:06Z</cp:lastPrinted>
  <dcterms:created xsi:type="dcterms:W3CDTF">2014-05-27T13:33:29Z</dcterms:created>
  <dcterms:modified xsi:type="dcterms:W3CDTF">2014-05-27T13:43:59Z</dcterms:modified>
  <cp:category/>
</cp:coreProperties>
</file>