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67" r:id="rId2"/>
  </p:sldMasterIdLst>
  <p:notesMasterIdLst>
    <p:notesMasterId r:id="rId13"/>
  </p:notesMasterIdLst>
  <p:handoutMasterIdLst>
    <p:handoutMasterId r:id="rId14"/>
  </p:handoutMasterIdLst>
  <p:sldIdLst>
    <p:sldId id="448" r:id="rId3"/>
    <p:sldId id="524" r:id="rId4"/>
    <p:sldId id="547" r:id="rId5"/>
    <p:sldId id="549" r:id="rId6"/>
    <p:sldId id="550" r:id="rId7"/>
    <p:sldId id="556" r:id="rId8"/>
    <p:sldId id="555" r:id="rId9"/>
    <p:sldId id="557" r:id="rId10"/>
    <p:sldId id="553" r:id="rId11"/>
    <p:sldId id="55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64" y="-21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802.11-</a:t>
            </a:r>
            <a:r>
              <a:rPr lang="en-US" sz="1800" b="1" dirty="0" smtClean="0"/>
              <a:t>14/</a:t>
            </a:r>
            <a:r>
              <a:rPr lang="en-US" sz="1800" b="1" dirty="0" smtClean="0"/>
              <a:t>0723r0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2014-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05-22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2014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>
                <a:latin typeface="Times New Roman" charset="0"/>
                <a:ea typeface="MS PGothic" charset="0"/>
              </a:rPr>
              <a:t>June 12</a:t>
            </a:r>
            <a:r>
              <a:rPr lang="en-US" altLang="zh-CN" sz="2800" dirty="0">
                <a:latin typeface="Times New Roman" charset="0"/>
                <a:ea typeface="MS PGothic" charset="0"/>
              </a:rPr>
              <a:t>, 2014, 9pm (ET)</a:t>
            </a:r>
          </a:p>
          <a:p>
            <a:pPr lvl="2"/>
            <a:r>
              <a:rPr lang="en-US" sz="2400" dirty="0">
                <a:latin typeface="Times New Roman" charset="0"/>
                <a:ea typeface="MS PGothic" charset="0"/>
              </a:rPr>
              <a:t>B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eijing Time: June 13, 2014, 9am</a:t>
            </a:r>
            <a:endParaRPr lang="en-US" sz="2400" dirty="0">
              <a:latin typeface="Times New Roman" charset="0"/>
              <a:ea typeface="MS PGothic" charset="0"/>
            </a:endParaRPr>
          </a:p>
          <a:p>
            <a:pPr lvl="1"/>
            <a:endParaRPr lang="en-US" sz="2800" dirty="0">
              <a:latin typeface="Times New Roman" charset="0"/>
              <a:ea typeface="MS PGothic" charset="0"/>
            </a:endParaRPr>
          </a:p>
          <a:p>
            <a:pPr lvl="1"/>
            <a:r>
              <a:rPr lang="en-US" sz="2800" dirty="0">
                <a:latin typeface="Times New Roman" charset="0"/>
                <a:ea typeface="MS PGothic" charset="0"/>
              </a:rPr>
              <a:t>June 26</a:t>
            </a:r>
            <a:r>
              <a:rPr lang="en-US" altLang="zh-CN" sz="2800" dirty="0">
                <a:latin typeface="Times New Roman" charset="0"/>
                <a:ea typeface="MS PGothic" charset="0"/>
              </a:rPr>
              <a:t>, 2014, 9pm (ET)</a:t>
            </a:r>
          </a:p>
          <a:p>
            <a:pPr lvl="2"/>
            <a:r>
              <a:rPr lang="en-US" sz="2400" dirty="0">
                <a:latin typeface="Times New Roman" charset="0"/>
                <a:ea typeface="MS PGothic" charset="0"/>
              </a:rPr>
              <a:t>B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eijing Time: June 27, 2014, 9am</a:t>
            </a:r>
          </a:p>
          <a:p>
            <a:pPr lvl="2"/>
            <a:endParaRPr lang="en-US" altLang="zh-CN" sz="2400" dirty="0">
              <a:latin typeface="Times New Roman" charset="0"/>
              <a:ea typeface="MS PGothic" charset="0"/>
            </a:endParaRPr>
          </a:p>
          <a:p>
            <a:pPr lvl="1"/>
            <a:r>
              <a:rPr lang="en-US" altLang="zh-CN" sz="2600" dirty="0">
                <a:latin typeface="Times New Roman" charset="0"/>
                <a:ea typeface="MS PGothic" charset="0"/>
              </a:rPr>
              <a:t>July 1, 2014, 9pm (ET)</a:t>
            </a:r>
          </a:p>
          <a:p>
            <a:pPr lvl="2"/>
            <a:r>
              <a:rPr lang="en-US" altLang="zh-CN" sz="2400" dirty="0">
                <a:latin typeface="Times New Roman" charset="0"/>
                <a:ea typeface="MS PGothic" charset="0"/>
              </a:rPr>
              <a:t>Beijing Time: July 2, 2014, 9am</a:t>
            </a: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64B8934-126F-8549-9F45-DE1D856964F5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7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This document is the closing report for IEEE 802.11aj Task Group for the </a:t>
            </a:r>
            <a:r>
              <a:rPr lang="en-US" dirty="0" smtClean="0">
                <a:latin typeface="Times New Roman" charset="0"/>
                <a:ea typeface="MS PGothic" charset="0"/>
              </a:rPr>
              <a:t>May</a:t>
            </a:r>
            <a:r>
              <a:rPr lang="en-US" dirty="0" smtClean="0">
                <a:latin typeface="Times New Roman" charset="0"/>
                <a:ea typeface="MS PGothic" charset="0"/>
              </a:rPr>
              <a:t> </a:t>
            </a:r>
            <a:r>
              <a:rPr lang="en-US" dirty="0" smtClean="0">
                <a:latin typeface="Times New Roman" charset="0"/>
                <a:ea typeface="MS PGothic" charset="0"/>
              </a:rPr>
              <a:t>2014 </a:t>
            </a:r>
            <a:r>
              <a:rPr lang="en-US" dirty="0">
                <a:latin typeface="Times New Roman" charset="0"/>
                <a:ea typeface="MS PGothic" charset="0"/>
              </a:rPr>
              <a:t>session in </a:t>
            </a:r>
            <a:r>
              <a:rPr lang="en-US" dirty="0" smtClean="0">
                <a:latin typeface="Times New Roman" charset="0"/>
                <a:ea typeface="MS PGothic" charset="0"/>
              </a:rPr>
              <a:t>Beijing China.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May 2014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</a:t>
            </a:r>
            <a:r>
              <a:rPr lang="en-US" dirty="0" smtClean="0">
                <a:latin typeface="Times New Roman" charset="0"/>
                <a:ea typeface="MS PGothic" charset="0"/>
              </a:rPr>
              <a:t>/4)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648200"/>
          </a:xfrm>
        </p:spPr>
        <p:txBody>
          <a:bodyPr/>
          <a:lstStyle/>
          <a:p>
            <a:r>
              <a:rPr lang="en-US" b="0" dirty="0">
                <a:latin typeface="Arial"/>
                <a:ea typeface="MS PGothic" charset="0"/>
                <a:cs typeface="Arial"/>
              </a:rPr>
              <a:t>11-12/1212r1 - 802-11aj-task-group-meeting-schedule for 2015 and 2016 has been updated</a:t>
            </a:r>
          </a:p>
          <a:p>
            <a:r>
              <a:rPr lang="en-US" b="0" dirty="0">
                <a:latin typeface="Arial"/>
                <a:ea typeface="MS PGothic" charset="0"/>
                <a:cs typeface="Arial"/>
              </a:rPr>
              <a:t>11-14/0333r2 – </a:t>
            </a:r>
            <a:r>
              <a:rPr lang="en-US" b="0" dirty="0" err="1">
                <a:latin typeface="Arial"/>
                <a:ea typeface="MS PGothic" charset="0"/>
                <a:cs typeface="Arial"/>
              </a:rPr>
              <a:t>TGaj</a:t>
            </a:r>
            <a:r>
              <a:rPr lang="en-US" b="0" dirty="0">
                <a:latin typeface="Arial"/>
                <a:ea typeface="MS PGothic" charset="0"/>
                <a:cs typeface="Arial"/>
              </a:rPr>
              <a:t> Editor Report</a:t>
            </a:r>
          </a:p>
          <a:p>
            <a:r>
              <a:rPr lang="en-US" b="0" dirty="0">
                <a:latin typeface="Arial"/>
                <a:ea typeface="MS PGothic" charset="0"/>
                <a:cs typeface="Arial"/>
              </a:rPr>
              <a:t>11-14/0332r3 – </a:t>
            </a:r>
            <a:r>
              <a:rPr lang="en-US" b="0" dirty="0" err="1">
                <a:latin typeface="Arial"/>
                <a:ea typeface="MS PGothic" charset="0"/>
                <a:cs typeface="Arial"/>
              </a:rPr>
              <a:t>TGaj</a:t>
            </a:r>
            <a:r>
              <a:rPr lang="en-US" b="0" dirty="0">
                <a:latin typeface="Arial"/>
                <a:ea typeface="MS PGothic" charset="0"/>
                <a:cs typeface="Arial"/>
              </a:rPr>
              <a:t> CC12 comment database</a:t>
            </a:r>
          </a:p>
          <a:p>
            <a:r>
              <a:rPr lang="en-US" b="0" dirty="0">
                <a:latin typeface="Arial"/>
                <a:ea typeface="MS PGothic" charset="0"/>
                <a:cs typeface="Arial"/>
              </a:rPr>
              <a:t>11-14/0503r1 – </a:t>
            </a:r>
            <a:r>
              <a:rPr lang="en-US" b="0" dirty="0" smtClean="0">
                <a:latin typeface="Arial"/>
                <a:ea typeface="MS PGothic" charset="0"/>
                <a:cs typeface="Arial"/>
              </a:rPr>
              <a:t>Comment </a:t>
            </a:r>
            <a:r>
              <a:rPr lang="en-US" b="0" dirty="0">
                <a:latin typeface="Arial"/>
                <a:ea typeface="MS PGothic" charset="0"/>
                <a:cs typeface="Arial"/>
              </a:rPr>
              <a:t>resolution </a:t>
            </a:r>
            <a:r>
              <a:rPr lang="en-US" b="0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part 2</a:t>
            </a:r>
          </a:p>
          <a:p>
            <a:r>
              <a:rPr lang="en-US" b="0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11-14/0715r0 – </a:t>
            </a:r>
            <a:r>
              <a:rPr lang="en-US" b="0" dirty="0" smtClean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Comment </a:t>
            </a:r>
            <a:r>
              <a:rPr lang="en-US" b="0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resolution </a:t>
            </a:r>
            <a:r>
              <a:rPr lang="en-US" b="0" dirty="0">
                <a:latin typeface="Arial"/>
                <a:ea typeface="MS PGothic" charset="0"/>
                <a:cs typeface="Arial"/>
              </a:rPr>
              <a:t>part 3</a:t>
            </a:r>
          </a:p>
          <a:p>
            <a:pPr lvl="1"/>
            <a:r>
              <a:rPr lang="en-US" sz="2400" dirty="0">
                <a:latin typeface="Arial"/>
                <a:ea typeface="MS PGothic" charset="0"/>
                <a:cs typeface="Arial"/>
              </a:rPr>
              <a:t>Special notes have been highlighted to technical editor for new edition</a:t>
            </a:r>
          </a:p>
          <a:p>
            <a:r>
              <a:rPr lang="en-US" b="0" dirty="0">
                <a:latin typeface="Arial"/>
                <a:ea typeface="MS PGothic" charset="0"/>
                <a:cs typeface="Arial"/>
              </a:rPr>
              <a:t>11-14/0509r3 – Proposed comment resolution to CID 72, 119, 128 in CC12</a:t>
            </a:r>
          </a:p>
          <a:p>
            <a:endParaRPr lang="en-US" dirty="0" smtClean="0">
              <a:latin typeface="Times New Roman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</a:t>
            </a:r>
            <a:r>
              <a:rPr lang="en-US" dirty="0" smtClean="0">
                <a:latin typeface="Times New Roman" charset="0"/>
                <a:ea typeface="MS PGothic" charset="0"/>
              </a:rPr>
              <a:t>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r>
              <a:rPr lang="en-US" b="0" dirty="0">
                <a:latin typeface="Arial"/>
                <a:ea typeface="MS PGothic" charset="0"/>
                <a:cs typeface="Arial"/>
              </a:rPr>
              <a:t>11-14/0508r3 – Proposed Text to CID 72, 119, 128 in </a:t>
            </a:r>
            <a:r>
              <a:rPr lang="en-US" b="0" dirty="0" smtClean="0">
                <a:latin typeface="Arial"/>
                <a:ea typeface="MS PGothic" charset="0"/>
                <a:cs typeface="Arial"/>
              </a:rPr>
              <a:t>CC12</a:t>
            </a:r>
            <a:endParaRPr lang="en-US" b="0" dirty="0" smtClean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r>
              <a:rPr lang="en-US" b="0" dirty="0" smtClean="0">
                <a:latin typeface="Arial"/>
                <a:ea typeface="ＭＳ Ｐゴシック" charset="0"/>
                <a:cs typeface="Arial"/>
              </a:rPr>
              <a:t>11</a:t>
            </a:r>
            <a:r>
              <a:rPr lang="en-US" b="0" dirty="0">
                <a:latin typeface="Arial"/>
                <a:ea typeface="ＭＳ Ｐゴシック" charset="0"/>
                <a:cs typeface="Arial"/>
              </a:rPr>
              <a:t>-14/0713r1 – Low power idle listening resolution to CID 144</a:t>
            </a:r>
            <a:endParaRPr lang="en-US" dirty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r>
              <a:rPr lang="en-US" b="0" dirty="0">
                <a:latin typeface="Arial"/>
                <a:ea typeface="ＭＳ Ｐゴシック" charset="0"/>
                <a:cs typeface="Arial"/>
              </a:rPr>
              <a:t>11-14/0714r1 – Enhanced beam tracking against blockage resolution to CID 145</a:t>
            </a:r>
            <a:endParaRPr lang="en-US" dirty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r>
              <a:rPr lang="en-US" b="0" dirty="0">
                <a:latin typeface="Arial"/>
                <a:ea typeface="ＭＳ Ｐゴシック" charset="0"/>
                <a:cs typeface="Arial"/>
              </a:rPr>
              <a:t>11-14/0506r3 – PHY related comment resolution </a:t>
            </a:r>
          </a:p>
          <a:p>
            <a:pPr>
              <a:defRPr/>
            </a:pPr>
            <a:r>
              <a:rPr lang="en-US" b="0" dirty="0">
                <a:latin typeface="Arial"/>
                <a:ea typeface="ＭＳ Ｐゴシック" charset="0"/>
                <a:cs typeface="Arial"/>
              </a:rPr>
              <a:t>11-14/0391r1 – Resolution to </a:t>
            </a:r>
            <a:r>
              <a:rPr lang="en-US" b="0" dirty="0" err="1">
                <a:latin typeface="Arial"/>
                <a:ea typeface="ＭＳ Ｐゴシック" charset="0"/>
                <a:cs typeface="Arial"/>
              </a:rPr>
              <a:t>TGaj</a:t>
            </a:r>
            <a:r>
              <a:rPr lang="en-US" b="0" dirty="0">
                <a:latin typeface="Arial"/>
                <a:ea typeface="ＭＳ Ｐゴシック" charset="0"/>
                <a:cs typeface="Arial"/>
              </a:rPr>
              <a:t> CC12 for CID 146</a:t>
            </a:r>
          </a:p>
          <a:p>
            <a:pPr>
              <a:defRPr/>
            </a:pPr>
            <a:r>
              <a:rPr lang="en-US" b="0" dirty="0">
                <a:latin typeface="Arial"/>
                <a:ea typeface="ＭＳ Ｐゴシック" charset="0"/>
                <a:cs typeface="Arial"/>
              </a:rPr>
              <a:t>11-14/0718r0 – Proposed text to </a:t>
            </a:r>
            <a:r>
              <a:rPr lang="en-US" b="0" dirty="0" err="1">
                <a:latin typeface="Arial"/>
                <a:ea typeface="ＭＳ Ｐゴシック" charset="0"/>
                <a:cs typeface="Arial"/>
              </a:rPr>
              <a:t>TGaj</a:t>
            </a:r>
            <a:r>
              <a:rPr lang="en-US" b="0" dirty="0">
                <a:latin typeface="Arial"/>
                <a:ea typeface="ＭＳ Ｐゴシック" charset="0"/>
                <a:cs typeface="Arial"/>
              </a:rPr>
              <a:t> CC12 for CID 146 </a:t>
            </a:r>
          </a:p>
          <a:p>
            <a:pPr>
              <a:defRPr/>
            </a:pPr>
            <a:r>
              <a:rPr lang="en-US" altLang="zh-CN" b="0" dirty="0">
                <a:latin typeface="Arial"/>
                <a:ea typeface="ＭＳ Ｐゴシック" charset="0"/>
                <a:cs typeface="Arial"/>
              </a:rPr>
              <a:t>Proposed Draft Plan has been </a:t>
            </a:r>
            <a:r>
              <a:rPr lang="en-US" altLang="zh-CN" b="0" dirty="0" smtClean="0">
                <a:latin typeface="Arial"/>
                <a:ea typeface="ＭＳ Ｐゴシック" charset="0"/>
                <a:cs typeface="Arial"/>
              </a:rPr>
              <a:t>discussed</a:t>
            </a:r>
            <a:endParaRPr lang="en-US" altLang="zh-CN" b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(3</a:t>
            </a:r>
            <a:r>
              <a:rPr lang="en-US" dirty="0" smtClean="0">
                <a:latin typeface="Times New Roman" charset="0"/>
                <a:ea typeface="MS PGothic" charset="0"/>
              </a:rPr>
              <a:t>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r>
              <a:rPr lang="en-US" b="0" dirty="0">
                <a:latin typeface="Arial" charset="0"/>
                <a:ea typeface="ＭＳ Ｐゴシック" charset="0"/>
                <a:cs typeface="Arial" charset="0"/>
              </a:rPr>
              <a:t>11-14/0712r0 – Channel generation for IEEE 802.11aj (45GHz) based on channel measurement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The </a:t>
            </a:r>
            <a:r>
              <a:rPr lang="en-US" sz="2400" dirty="0" err="1">
                <a:latin typeface="Arial" charset="0"/>
                <a:ea typeface="ＭＳ Ｐゴシック" charset="0"/>
                <a:cs typeface="Arial" charset="0"/>
              </a:rPr>
              <a:t>Matlab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 code for generating the 45GHz channel model will be ready by July meeting </a:t>
            </a:r>
          </a:p>
          <a:p>
            <a:r>
              <a:rPr lang="en-US" b="0" dirty="0">
                <a:latin typeface="Arial" charset="0"/>
                <a:ea typeface="ＭＳ Ｐゴシック" charset="0"/>
                <a:cs typeface="Arial" charset="0"/>
              </a:rPr>
              <a:t>11-14/0716r1 - PHY SIG Frame Structure for IEEE 802.11aj (45GHz)</a:t>
            </a:r>
          </a:p>
          <a:p>
            <a:r>
              <a:rPr lang="en-US" b="0" dirty="0" smtClean="0">
                <a:latin typeface="Arial" charset="0"/>
                <a:ea typeface="ＭＳ Ｐゴシック" charset="0"/>
                <a:cs typeface="ＭＳ Ｐゴシック" charset="0"/>
              </a:rPr>
              <a:t>11</a:t>
            </a:r>
            <a:r>
              <a:rPr lang="en-US" b="0" dirty="0">
                <a:latin typeface="Arial" charset="0"/>
                <a:ea typeface="ＭＳ Ｐゴシック" charset="0"/>
                <a:cs typeface="ＭＳ Ｐゴシック" charset="0"/>
              </a:rPr>
              <a:t>-14/0717r0 – LDPC coding for IEEE 802.11aj (45GHz) </a:t>
            </a:r>
          </a:p>
          <a:p>
            <a:r>
              <a:rPr lang="en-US" b="0" dirty="0" smtClean="0">
                <a:latin typeface="Arial" charset="0"/>
                <a:ea typeface="ＭＳ Ｐゴシック" charset="0"/>
                <a:cs typeface="ＭＳ Ｐゴシック" charset="0"/>
              </a:rPr>
              <a:t>11</a:t>
            </a:r>
            <a:r>
              <a:rPr lang="en-US" b="0" dirty="0">
                <a:latin typeface="Arial" charset="0"/>
                <a:ea typeface="ＭＳ Ｐゴシック" charset="0"/>
                <a:cs typeface="ＭＳ Ｐゴシック" charset="0"/>
              </a:rPr>
              <a:t>-14/0721r0 – WLAN Access Network using </a:t>
            </a:r>
            <a:r>
              <a:rPr lang="en-US" b="0" dirty="0" err="1">
                <a:latin typeface="Arial" charset="0"/>
                <a:ea typeface="ＭＳ Ｐゴシック" charset="0"/>
                <a:cs typeface="ＭＳ Ｐゴシック" charset="0"/>
              </a:rPr>
              <a:t>RoF</a:t>
            </a: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400" dirty="0" smtClean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</a:t>
            </a:r>
            <a:r>
              <a:rPr lang="en-US" dirty="0" smtClean="0">
                <a:latin typeface="Times New Roman" charset="0"/>
                <a:ea typeface="MS PGothic" charset="0"/>
              </a:rPr>
              <a:t>(</a:t>
            </a:r>
            <a:r>
              <a:rPr lang="en-US" dirty="0">
                <a:latin typeface="Times New Roman" charset="0"/>
                <a:ea typeface="MS PGothic" charset="0"/>
              </a:rPr>
              <a:t>4</a:t>
            </a:r>
            <a:r>
              <a:rPr lang="en-US" dirty="0" smtClean="0">
                <a:latin typeface="Times New Roman" charset="0"/>
                <a:ea typeface="MS PGothic" charset="0"/>
              </a:rPr>
              <a:t>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/>
                <a:ea typeface="MS PGothic" charset="0"/>
                <a:cs typeface="Arial"/>
              </a:rPr>
              <a:t>TG </a:t>
            </a:r>
            <a:r>
              <a:rPr lang="en-US" dirty="0">
                <a:latin typeface="Arial"/>
                <a:ea typeface="MS PGothic" charset="0"/>
                <a:cs typeface="Arial"/>
              </a:rPr>
              <a:t>officer positions are elected</a:t>
            </a:r>
          </a:p>
          <a:p>
            <a:pPr lvl="1">
              <a:defRPr/>
            </a:pPr>
            <a:r>
              <a:rPr lang="en-US" sz="2400" dirty="0">
                <a:latin typeface="Arial"/>
                <a:cs typeface="Arial"/>
              </a:rPr>
              <a:t>Task Group Chair: Xiaoming PENG</a:t>
            </a:r>
          </a:p>
          <a:p>
            <a:pPr lvl="1">
              <a:defRPr/>
            </a:pPr>
            <a:r>
              <a:rPr lang="en-US" sz="2400" dirty="0">
                <a:latin typeface="Arial"/>
                <a:cs typeface="Arial"/>
              </a:rPr>
              <a:t>Task Group Vice Chair: </a:t>
            </a:r>
            <a:r>
              <a:rPr lang="en-US" sz="2400" dirty="0" err="1">
                <a:latin typeface="Arial"/>
                <a:cs typeface="Arial"/>
              </a:rPr>
              <a:t>Eldad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Perahia</a:t>
            </a:r>
            <a:r>
              <a:rPr lang="en-US" sz="2400" dirty="0">
                <a:latin typeface="Arial"/>
                <a:cs typeface="Arial"/>
              </a:rPr>
              <a:t> / </a:t>
            </a:r>
            <a:r>
              <a:rPr lang="en-US" sz="2400" dirty="0" err="1">
                <a:latin typeface="Arial"/>
                <a:cs typeface="Arial"/>
              </a:rPr>
              <a:t>Haiming</a:t>
            </a:r>
            <a:r>
              <a:rPr lang="en-US" sz="2400" dirty="0">
                <a:latin typeface="Arial"/>
                <a:cs typeface="Arial"/>
              </a:rPr>
              <a:t> WANG</a:t>
            </a:r>
          </a:p>
          <a:p>
            <a:pPr lvl="1">
              <a:defRPr/>
            </a:pPr>
            <a:r>
              <a:rPr lang="en-US" sz="2400" dirty="0">
                <a:latin typeface="Arial"/>
                <a:cs typeface="Arial"/>
              </a:rPr>
              <a:t>Task Group Secretary: Peng HAO</a:t>
            </a:r>
          </a:p>
          <a:p>
            <a:pPr lvl="1">
              <a:defRPr/>
            </a:pPr>
            <a:r>
              <a:rPr lang="en-US" sz="2400" dirty="0">
                <a:latin typeface="Arial"/>
                <a:cs typeface="Arial"/>
              </a:rPr>
              <a:t>Task Group Technical Editor: </a:t>
            </a:r>
            <a:r>
              <a:rPr lang="en-US" sz="2400" dirty="0" err="1">
                <a:latin typeface="Arial"/>
                <a:cs typeface="Arial"/>
              </a:rPr>
              <a:t>Jiamin</a:t>
            </a:r>
            <a:r>
              <a:rPr lang="en-US" sz="2400" dirty="0">
                <a:latin typeface="Arial"/>
                <a:cs typeface="Arial"/>
              </a:rPr>
              <a:t> CHEN</a:t>
            </a:r>
            <a:endParaRPr lang="en-US" sz="2400" dirty="0">
              <a:latin typeface="Arial"/>
              <a:ea typeface="MS PGothic" charset="0"/>
              <a:cs typeface="Arial"/>
            </a:endParaRPr>
          </a:p>
          <a:p>
            <a:endParaRPr lang="en-US" b="0" dirty="0">
              <a:ea typeface="ＭＳ Ｐゴシック" charset="0"/>
              <a:cs typeface="Times New Roman"/>
            </a:endParaRPr>
          </a:p>
          <a:p>
            <a:pPr lvl="1"/>
            <a:endParaRPr lang="en-US" dirty="0">
              <a:ea typeface="ＭＳ Ｐゴシック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n-US" altLang="zh-CN" b="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7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9EBAC4-F9FA-314E-BDF4-39A9C61B338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To approve the updated </a:t>
            </a:r>
            <a:r>
              <a:rPr lang="en-US" sz="2400" b="1" dirty="0" err="1">
                <a:latin typeface="Arial"/>
                <a:cs typeface="Arial"/>
              </a:rPr>
              <a:t>TGaj</a:t>
            </a:r>
            <a:r>
              <a:rPr lang="en-US" sz="2400" b="1" dirty="0">
                <a:latin typeface="Arial"/>
                <a:cs typeface="Arial"/>
              </a:rPr>
              <a:t> meeting schedule (11-12/1212r1)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Moved by: Jon </a:t>
            </a:r>
            <a:r>
              <a:rPr lang="en-US" sz="2400" dirty="0" err="1">
                <a:latin typeface="Arial"/>
                <a:cs typeface="Arial"/>
              </a:rPr>
              <a:t>Rosdahl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Seconded by: </a:t>
            </a:r>
            <a:r>
              <a:rPr lang="en-US" sz="2400" dirty="0" err="1">
                <a:latin typeface="Arial"/>
                <a:cs typeface="Arial"/>
              </a:rPr>
              <a:t>Jiamin</a:t>
            </a:r>
            <a:r>
              <a:rPr lang="en-US" sz="2400" dirty="0">
                <a:latin typeface="Arial"/>
                <a:cs typeface="Arial"/>
              </a:rPr>
              <a:t> Chen</a:t>
            </a:r>
          </a:p>
          <a:p>
            <a:r>
              <a:rPr lang="en-US" sz="2400" dirty="0">
                <a:latin typeface="Arial"/>
                <a:cs typeface="Arial"/>
              </a:rPr>
              <a:t>Results: Y 9 N 0 A 0</a:t>
            </a:r>
          </a:p>
          <a:p>
            <a:r>
              <a:rPr lang="en-US" sz="2400" dirty="0">
                <a:latin typeface="Arial"/>
                <a:cs typeface="Arial"/>
              </a:rPr>
              <a:t>Motion passed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349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9EBAC4-F9FA-314E-BDF4-39A9C61B33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To approve the comment resolution for the following CIDs for CC12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CID 1-12, CID 14-18, 23, 25, 34, 36, 39, 48, 54-58, 60-63, 69, 74, 75, 84, 88, 90-93, 95, 98, 100, 103, 106, 110, 122, 123, 126, 134-141, 148 (from 11-14/0503r2)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CID 72, 119, 128 (from 11-14/0508r4, 11-14/0509r3)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CID 82, 83, 85, 86, 87, 89, 94, 96, 97, 99, 101, 102, 104, 105, 107, 108, 109, 129, 131 (from 11-14/0506r3)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CID 146 (11-14/391r1 and 11-14/718r0)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CID 59, 64, 78, 121 (from 11-14/0715r1)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Moved </a:t>
            </a:r>
            <a:r>
              <a:rPr lang="en-US" sz="2000" dirty="0">
                <a:latin typeface="Arial"/>
                <a:cs typeface="Arial"/>
              </a:rPr>
              <a:t>by: </a:t>
            </a:r>
            <a:r>
              <a:rPr lang="en-US" sz="2000" dirty="0" err="1">
                <a:latin typeface="Arial"/>
                <a:cs typeface="Arial"/>
              </a:rPr>
              <a:t>Jiamin</a:t>
            </a:r>
            <a:r>
              <a:rPr lang="en-US" sz="2000" dirty="0">
                <a:latin typeface="Arial"/>
                <a:cs typeface="Arial"/>
              </a:rPr>
              <a:t> Chen</a:t>
            </a:r>
          </a:p>
          <a:p>
            <a:r>
              <a:rPr lang="en-US" sz="2000" dirty="0">
                <a:latin typeface="Arial"/>
                <a:cs typeface="Arial"/>
              </a:rPr>
              <a:t>Seconded by: </a:t>
            </a:r>
            <a:r>
              <a:rPr lang="en-US" sz="2000" dirty="0" err="1">
                <a:latin typeface="Arial"/>
                <a:cs typeface="Arial"/>
              </a:rPr>
              <a:t>Dejian</a:t>
            </a:r>
            <a:r>
              <a:rPr lang="en-US" sz="2000" dirty="0">
                <a:latin typeface="Arial"/>
                <a:cs typeface="Arial"/>
              </a:rPr>
              <a:t> Li</a:t>
            </a:r>
          </a:p>
          <a:p>
            <a:r>
              <a:rPr lang="en-US" sz="2000" dirty="0">
                <a:latin typeface="Arial"/>
                <a:cs typeface="Arial"/>
              </a:rPr>
              <a:t>Results: Y6 N0 A1</a:t>
            </a:r>
          </a:p>
          <a:p>
            <a:r>
              <a:rPr lang="en-US" sz="2000" dirty="0">
                <a:latin typeface="Arial"/>
                <a:cs typeface="Arial"/>
              </a:rPr>
              <a:t>Motion passed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82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Goals for </a:t>
            </a:r>
            <a:r>
              <a:rPr lang="en-US" dirty="0" smtClean="0">
                <a:latin typeface="Times New Roman" charset="0"/>
                <a:ea typeface="MS PGothic" charset="0"/>
              </a:rPr>
              <a:t>July</a:t>
            </a:r>
            <a:r>
              <a:rPr lang="en-US" dirty="0" smtClean="0">
                <a:latin typeface="Times New Roman" charset="0"/>
                <a:ea typeface="MS PGothic" charset="0"/>
              </a:rPr>
              <a:t> </a:t>
            </a:r>
            <a:r>
              <a:rPr lang="en-US" dirty="0">
                <a:latin typeface="Times New Roman" charset="0"/>
                <a:ea typeface="MS PGothic" charset="0"/>
              </a:rPr>
              <a:t>2014 Meeting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Comment Resolution for outstanding CID for CC12</a:t>
            </a:r>
          </a:p>
          <a:p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New Comment Resolution for 802.11aj new version (D0.2)</a:t>
            </a:r>
          </a:p>
          <a:p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New Submissions for 45GHz</a:t>
            </a: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15CB3AF-A3EC-F44C-A3AA-38AD20F7005A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88046</TotalTime>
  <Words>733</Words>
  <Application>Microsoft Macintosh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Custom Design</vt:lpstr>
      <vt:lpstr>Document</vt:lpstr>
      <vt:lpstr>PowerPoint Presentation</vt:lpstr>
      <vt:lpstr>Abstract</vt:lpstr>
      <vt:lpstr>Work Completed (1/4) </vt:lpstr>
      <vt:lpstr>Work Completed (2/4)</vt:lpstr>
      <vt:lpstr>Work Completed (3/4)</vt:lpstr>
      <vt:lpstr>Work Completed (4/4)</vt:lpstr>
      <vt:lpstr>Motion 1</vt:lpstr>
      <vt:lpstr>Motion 2</vt:lpstr>
      <vt:lpstr>Goals for July 2014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2847</cp:revision>
  <cp:lastPrinted>1998-02-10T13:28:06Z</cp:lastPrinted>
  <dcterms:created xsi:type="dcterms:W3CDTF">2007-04-17T18:10:23Z</dcterms:created>
  <dcterms:modified xsi:type="dcterms:W3CDTF">2014-05-23T08:32:19Z</dcterms:modified>
  <cp:category/>
</cp:coreProperties>
</file>