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2" r:id="rId3"/>
    <p:sldId id="424" r:id="rId4"/>
    <p:sldId id="431" r:id="rId5"/>
    <p:sldId id="429" r:id="rId6"/>
    <p:sldId id="430" r:id="rId7"/>
    <p:sldId id="418" r:id="rId8"/>
    <p:sldId id="428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802.11-14/0700r0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552-00-0jtc-responses-on-802-11aa-ad-a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</a:t>
            </a:r>
            <a:r>
              <a:rPr lang="en-GB" dirty="0" smtClean="0"/>
              <a:t>report</a:t>
            </a:r>
            <a:br>
              <a:rPr lang="en-GB" dirty="0" smtClean="0"/>
            </a:br>
            <a:r>
              <a:rPr lang="en-GB" dirty="0" smtClean="0"/>
              <a:t>(May 2014)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2014-05-16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May 2014 </a:t>
            </a:r>
            <a:r>
              <a:rPr lang="en-GB" sz="3200" dirty="0" smtClean="0"/>
              <a:t>in </a:t>
            </a:r>
            <a:r>
              <a:rPr lang="en-GB" sz="3200" dirty="0" smtClean="0"/>
              <a:t>Hawaii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</a:t>
            </a:r>
            <a:r>
              <a:rPr lang="en-AU" dirty="0" smtClean="0"/>
              <a:t>had a relatively light agenda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Progressed various IEEE 802 standards through the PSDO process</a:t>
            </a:r>
          </a:p>
          <a:p>
            <a:pPr lvl="1"/>
            <a:r>
              <a:rPr lang="en-AU" dirty="0" smtClean="0"/>
              <a:t>Approved 802.11aa/ad/</a:t>
            </a:r>
            <a:r>
              <a:rPr lang="en-AU" dirty="0" err="1" smtClean="0"/>
              <a:t>ae</a:t>
            </a:r>
            <a:r>
              <a:rPr lang="en-AU" dirty="0" smtClean="0"/>
              <a:t> FDIS responses</a:t>
            </a:r>
          </a:p>
          <a:p>
            <a:pPr lvl="1"/>
            <a:r>
              <a:rPr lang="en-AU" dirty="0" smtClean="0"/>
              <a:t>Approved 802.22 60 day ballot response </a:t>
            </a:r>
          </a:p>
          <a:p>
            <a:r>
              <a:rPr lang="en-AU" dirty="0" smtClean="0"/>
              <a:t>Discussed plans for IEEE 802 WGs to make use of PSDO process in the future</a:t>
            </a:r>
          </a:p>
          <a:p>
            <a:pPr lvl="1"/>
            <a:r>
              <a:rPr lang="en-AU" dirty="0" smtClean="0"/>
              <a:t>Most WGs are planning to use PSDO </a:t>
            </a:r>
          </a:p>
          <a:p>
            <a:r>
              <a:rPr lang="en-AU" dirty="0" smtClean="0"/>
              <a:t>Discussed proposal in SC6/WG7 for a project to enable sharing of APs by multiple SPs</a:t>
            </a:r>
          </a:p>
          <a:p>
            <a:pPr lvl="1"/>
            <a:r>
              <a:rPr lang="en-AU" dirty="0" smtClean="0"/>
              <a:t>It is view of IEEE 802 that this can be done with existing standards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appears IEEE 802 participants can access SC6 documents as “experts”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appears that ISO/IEC JTC1 is changing their policies for document access</a:t>
            </a:r>
          </a:p>
          <a:p>
            <a:r>
              <a:rPr lang="en-AU" dirty="0" smtClean="0"/>
              <a:t>Document access will be available to any experts appointed by IEEE 802 (as a liaison organisation)</a:t>
            </a:r>
          </a:p>
          <a:p>
            <a:r>
              <a:rPr lang="en-AU" dirty="0" smtClean="0"/>
              <a:t>If you would like access to the ISO/IEC JTC1/SC6 document repository as an “IEEE 802 expert” please send an e-mail to amyles@cisco.com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3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</a:t>
            </a:r>
            <a:r>
              <a:rPr lang="en-AU" dirty="0" smtClean="0"/>
              <a:t>seven standards </a:t>
            </a:r>
            <a:r>
              <a:rPr lang="en-AU" dirty="0" smtClean="0"/>
              <a:t>through the PSDO ratification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265067"/>
              </p:ext>
            </p:extLst>
          </p:nvPr>
        </p:nvGraphicFramePr>
        <p:xfrm>
          <a:off x="107504" y="1981200"/>
          <a:ext cx="8856983" cy="3096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2525"/>
                <a:gridCol w="2451486"/>
                <a:gridCol w="2451486"/>
                <a:gridCol w="2451486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 by 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Nov 2013</a:t>
                      </a:r>
                      <a:endParaRPr lang="en-A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16 Feb 2014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7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</a:t>
            </a:r>
            <a:r>
              <a:rPr lang="en-AU" dirty="0" smtClean="0"/>
              <a:t>six standards </a:t>
            </a:r>
            <a:r>
              <a:rPr lang="en-AU" dirty="0" smtClean="0"/>
              <a:t>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20425"/>
              </p:ext>
            </p:extLst>
          </p:nvPr>
        </p:nvGraphicFramePr>
        <p:xfrm>
          <a:off x="107505" y="1916832"/>
          <a:ext cx="8944328" cy="2968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7342"/>
                <a:gridCol w="2475662"/>
                <a:gridCol w="2475662"/>
                <a:gridCol w="2475662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resolved by IEEE 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01250" marR="101250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approval by IEEE 802 EC in July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01250" marR="10125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01250" marR="10125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approval by IEEE 802 EC in July 2014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00461" y="6411045"/>
            <a:ext cx="537098" cy="182562"/>
          </a:xfrm>
        </p:spPr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58675" y="6411045"/>
            <a:ext cx="610172" cy="182562"/>
          </a:xfr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continue work in </a:t>
            </a:r>
            <a:r>
              <a:rPr lang="en-AU" dirty="0" smtClean="0"/>
              <a:t>San Diego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 for SC6 meeting in Oct 2014 in London</a:t>
            </a:r>
          </a:p>
          <a:p>
            <a:r>
              <a:rPr lang="en-AU" dirty="0" smtClean="0"/>
              <a:t>Respond </a:t>
            </a:r>
            <a:r>
              <a:rPr lang="en-AU" dirty="0" smtClean="0"/>
              <a:t>to any new documents on SC6 </a:t>
            </a:r>
            <a:r>
              <a:rPr lang="en-AU" dirty="0" smtClean="0"/>
              <a:t>server</a:t>
            </a:r>
          </a:p>
          <a:p>
            <a:r>
              <a:rPr lang="en-AU" dirty="0" smtClean="0"/>
              <a:t>Start PSDO process </a:t>
            </a:r>
            <a:r>
              <a:rPr lang="en-AU" dirty="0"/>
              <a:t>for </a:t>
            </a:r>
            <a:r>
              <a:rPr lang="en-AU" dirty="0" smtClean="0"/>
              <a:t>802.11ac and 802.11af</a:t>
            </a:r>
            <a:endParaRPr lang="en-AU" dirty="0"/>
          </a:p>
          <a:p>
            <a:r>
              <a:rPr lang="en-AU" dirty="0" smtClean="0"/>
              <a:t>…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approved FDIS comment responses on </a:t>
            </a:r>
            <a:r>
              <a:rPr lang="en-AU" dirty="0" smtClean="0"/>
              <a:t>11aa/ad/</a:t>
            </a:r>
            <a:r>
              <a:rPr lang="en-AU" dirty="0" err="1" smtClean="0"/>
              <a:t>ae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in IEEE 802 JTC1 SC</a:t>
            </a:r>
          </a:p>
          <a:p>
            <a:pPr lvl="1"/>
            <a:r>
              <a:rPr lang="en-AU" i="1" dirty="0" smtClean="0"/>
              <a:t>The IEEE 802 JTC1 SC recommends to the IEEE 802.11 WG that </a:t>
            </a:r>
            <a:r>
              <a:rPr lang="en-AU" i="1" dirty="0" smtClean="0">
                <a:hlinkClick r:id="rId2"/>
              </a:rPr>
              <a:t>11-14-0552-00</a:t>
            </a:r>
            <a:r>
              <a:rPr lang="en-AU" i="1" dirty="0" smtClean="0"/>
              <a:t> be liaised to SC6 as the IEEE 802.11 WG response to SC6 NB comments on the recent FDIS ballots on 802.11aa/ad/</a:t>
            </a:r>
            <a:r>
              <a:rPr lang="en-AU" i="1" dirty="0" err="1" smtClean="0"/>
              <a:t>ae</a:t>
            </a:r>
            <a:endParaRPr lang="en-AU" i="1" dirty="0" smtClean="0"/>
          </a:p>
          <a:p>
            <a:pPr lvl="1"/>
            <a:r>
              <a:rPr lang="en-AU" dirty="0" smtClean="0"/>
              <a:t>Passed  8/0/1</a:t>
            </a:r>
          </a:p>
          <a:p>
            <a:r>
              <a:rPr lang="en-AU" dirty="0" smtClean="0"/>
              <a:t>Motion for IEEE 802.11 WG (and then IEEE 802 EC)</a:t>
            </a:r>
          </a:p>
          <a:p>
            <a:pPr lvl="1"/>
            <a:r>
              <a:rPr lang="en-AU" i="1" dirty="0"/>
              <a:t>The I</a:t>
            </a:r>
            <a:r>
              <a:rPr lang="en-AU" i="1" dirty="0" smtClean="0"/>
              <a:t>EEE </a:t>
            </a:r>
            <a:r>
              <a:rPr lang="en-AU" i="1" dirty="0"/>
              <a:t>802.11 WG </a:t>
            </a:r>
            <a:r>
              <a:rPr lang="en-AU" i="1" dirty="0" smtClean="0"/>
              <a:t>approves the liaising of </a:t>
            </a:r>
            <a:r>
              <a:rPr lang="en-AU" i="1" dirty="0" smtClean="0">
                <a:hlinkClick r:id="rId2"/>
              </a:rPr>
              <a:t>11-14-0552-00</a:t>
            </a:r>
            <a:r>
              <a:rPr lang="en-AU" i="1" dirty="0" smtClean="0"/>
              <a:t>  </a:t>
            </a:r>
            <a:r>
              <a:rPr lang="en-AU" i="1" dirty="0"/>
              <a:t>to SC6 as the IEEE 802.11 WG response to SC6 NB comments on the recent FDIS ballots on </a:t>
            </a:r>
            <a:r>
              <a:rPr lang="en-AU" i="1" dirty="0" smtClean="0"/>
              <a:t>802.11aa/ad/</a:t>
            </a:r>
            <a:r>
              <a:rPr lang="en-AU" i="1" dirty="0" err="1" smtClean="0"/>
              <a:t>ae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369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14787</TotalTime>
  <Words>607</Words>
  <Application>Microsoft Office PowerPoint</Application>
  <PresentationFormat>On-screen Show (4:3)</PresentationFormat>
  <Paragraphs>117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IEEE 802 JTC1 SC closing report (May 2014)</vt:lpstr>
      <vt:lpstr>Abstract</vt:lpstr>
      <vt:lpstr>The SC had a relatively light agenda focused on executing the PSDO process</vt:lpstr>
      <vt:lpstr>It appears IEEE 802 participants can access SC6 documents as “experts”</vt:lpstr>
      <vt:lpstr>IEEE 802 has pushed seven standards through the PSDO ratification process</vt:lpstr>
      <vt:lpstr>IEEE 802 has six standards in the pipeline for ratification under the PSDO</vt:lpstr>
      <vt:lpstr>JTC1 SC will continue work in San Diego</vt:lpstr>
      <vt:lpstr>The IEEE 802 JTC1 SC approved FDIS comment responses on 11aa/ad/ae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769</cp:revision>
  <cp:lastPrinted>1998-02-10T13:28:06Z</cp:lastPrinted>
  <dcterms:created xsi:type="dcterms:W3CDTF">2004-12-02T14:01:45Z</dcterms:created>
  <dcterms:modified xsi:type="dcterms:W3CDTF">2014-05-16T02:19:03Z</dcterms:modified>
</cp:coreProperties>
</file>