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65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802.11-14/0693r0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405A581-9AB7-EA4D-B7AF-9DDA306761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802.11-14/0693r0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7C9FB45-6FA2-CF42-957D-C81D453267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doc.: IEEE 802.11-14/0693r0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0" charset="0"/>
              </a:rPr>
              <a:t>Page </a:t>
            </a:r>
            <a:fld id="{D0CCE965-1A22-D941-8DA6-140E001E3A83}" type="slidenum">
              <a:rPr lang="en-US">
                <a:latin typeface="Times New Roman" pitchFamily="-100" charset="0"/>
              </a:rPr>
              <a:pPr/>
              <a:t>1</a:t>
            </a:fld>
            <a:endParaRPr lang="en-US">
              <a:latin typeface="Times New Roman" pitchFamily="-100" charset="0"/>
            </a:endParaRPr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0" charset="0"/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doc.: IEEE 802.11-14/0693r0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0" charset="0"/>
              </a:rPr>
              <a:t>Page </a:t>
            </a:r>
            <a:fld id="{0B6E34FC-E014-F94A-9E98-3190CE0128D4}" type="slidenum">
              <a:rPr lang="en-US">
                <a:latin typeface="Times New Roman" pitchFamily="-100" charset="0"/>
              </a:rPr>
              <a:pPr/>
              <a:t>2</a:t>
            </a:fld>
            <a:endParaRPr lang="en-US">
              <a:latin typeface="Times New Roman" pitchFamily="-100" charset="0"/>
            </a:endParaRPr>
          </a:p>
        </p:txBody>
      </p:sp>
      <p:sp>
        <p:nvSpPr>
          <p:cNvPr id="184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0" charset="0"/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E1B854-A514-FE4A-AACB-9521F9FD8C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E6C07D-C218-3741-A394-96550FAD3B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E6EE81-A122-0D48-9659-06360EEFB1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14F1FB5-2B90-1547-8F8B-39F52E3B75C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7E401C-5698-BD4C-865C-CB927D78E8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1DB535-22D0-0D48-BE09-7FF11FBAC1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FC32DC-D753-3244-82C3-C758A5B59B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294656-F6E0-2C40-B9CA-FF3C3A365F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DEB825-F726-FC42-A590-D513F84E59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4C0ED-CF38-5F48-AC65-2389692D0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755008-1341-2E4E-B91B-93FC73F797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May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C2F2237-35CD-AC41-AB35-D31936B1F4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-14/0693r0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08AD244C-2996-964C-AA24-56BFE29A5818}" type="slidenum">
              <a:rPr lang="en-US" smtClean="0">
                <a:latin typeface="Times New Roman" pitchFamily="-100" charset="0"/>
              </a:rPr>
              <a:pPr/>
              <a:t>1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ea typeface="ＭＳ Ｐゴシック" pitchFamily="-100" charset="-128"/>
                <a:cs typeface="ＭＳ Ｐゴシック" pitchFamily="-100" charset="-128"/>
              </a:rPr>
              <a:t>TGai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 July Ad-Hoc Information</a:t>
            </a:r>
            <a:endParaRPr lang="en-US" dirty="0">
              <a:ea typeface="ＭＳ Ｐゴシック" pitchFamily="-100" charset="-128"/>
              <a:cs typeface="ＭＳ Ｐゴシック" pitchFamily="-100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0" charset="-128"/>
                <a:cs typeface="ＭＳ Ｐゴシック" pitchFamily="-100" charset="-128"/>
              </a:rPr>
              <a:t>Date:</a:t>
            </a:r>
            <a:r>
              <a:rPr lang="en-US" sz="2000" b="0" dirty="0" smtClean="0">
                <a:ea typeface="ＭＳ Ｐゴシック" pitchFamily="-100" charset="-128"/>
                <a:cs typeface="ＭＳ Ｐゴシック" pitchFamily="-100" charset="-128"/>
              </a:rPr>
              <a:t> 2014-05-15</a:t>
            </a:r>
            <a:endParaRPr lang="en-US" sz="2000" b="0" dirty="0">
              <a:ea typeface="ＭＳ Ｐゴシック" pitchFamily="-100" charset="-128"/>
              <a:cs typeface="ＭＳ Ｐゴシック" pitchFamily="-100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31457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88D5AEDF-5E7A-6541-8810-C360745C0CEB}" type="slidenum">
              <a:rPr lang="en-US" smtClean="0">
                <a:latin typeface="Times New Roman" pitchFamily="-100" charset="0"/>
              </a:rPr>
              <a:pPr/>
              <a:t>2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0" charset="-128"/>
                <a:cs typeface="ＭＳ Ｐゴシック" pitchFamily="-100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Information regarding the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	</a:t>
            </a:r>
            <a:r>
              <a:rPr lang="en-US" dirty="0" err="1" smtClean="0">
                <a:ea typeface="ＭＳ Ｐゴシック" pitchFamily="-100" charset="-128"/>
                <a:cs typeface="ＭＳ Ｐゴシック" pitchFamily="-100" charset="-128"/>
              </a:rPr>
              <a:t>TGai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 Ad-Hoc, July 10—1, 2014.</a:t>
            </a:r>
            <a:endParaRPr lang="en-US" dirty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AD497C4E-A0FB-2049-A4D3-63A44F350376}" type="slidenum">
              <a:rPr lang="en-US" smtClean="0">
                <a:latin typeface="Times New Roman" pitchFamily="-100" charset="0"/>
              </a:rPr>
              <a:pPr/>
              <a:t>3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Date &amp; Location</a:t>
            </a:r>
            <a:endParaRPr lang="en-US" dirty="0">
              <a:ea typeface="ＭＳ Ｐゴシック" pitchFamily="-100" charset="-128"/>
              <a:cs typeface="ＭＳ Ｐゴシック" pitchFamily="-100" charset="-128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Date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Start:  	2014-07-10	9.00AM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End:	2014-07-11	5.00PM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Location</a:t>
            </a:r>
          </a:p>
          <a:p>
            <a:pPr lvl="2">
              <a:buNone/>
            </a:pPr>
            <a:r>
              <a:rPr lang="en-US" sz="1600" dirty="0" smtClean="0"/>
              <a:t>Qualcomm Morehouse Campus</a:t>
            </a:r>
          </a:p>
          <a:p>
            <a:pPr lvl="2">
              <a:buNone/>
            </a:pPr>
            <a:r>
              <a:rPr lang="en-US" sz="1600" dirty="0" smtClean="0"/>
              <a:t>Building QRC</a:t>
            </a:r>
          </a:p>
          <a:p>
            <a:pPr lvl="2">
              <a:buNone/>
            </a:pPr>
            <a:r>
              <a:rPr lang="en-US" sz="1600" dirty="0" smtClean="0"/>
              <a:t>5665 Morehouse Dr</a:t>
            </a:r>
          </a:p>
          <a:p>
            <a:pPr lvl="2">
              <a:buNone/>
            </a:pPr>
            <a:r>
              <a:rPr lang="en-US" sz="1600" dirty="0" smtClean="0"/>
              <a:t>San Diego, CA 92121</a:t>
            </a:r>
          </a:p>
          <a:p>
            <a:pPr lvl="2">
              <a:buNone/>
            </a:pPr>
            <a:endParaRPr lang="en-US" sz="1600" dirty="0" smtClean="0"/>
          </a:p>
          <a:p>
            <a:pPr lvl="2">
              <a:buNone/>
            </a:pPr>
            <a:r>
              <a:rPr lang="en-US" sz="1600" dirty="0" smtClean="0"/>
              <a:t>Note: There is a parking structure on the right side as you enter into </a:t>
            </a:r>
            <a:r>
              <a:rPr lang="en-US" sz="1600" smtClean="0"/>
              <a:t>the Morehouse </a:t>
            </a:r>
            <a:r>
              <a:rPr lang="en-US" sz="1600" dirty="0" smtClean="0"/>
              <a:t>campus. Security folks will be able to help you out. There are enough parking spots there.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Registration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Please indicate your intend to participate via the </a:t>
            </a:r>
            <a:r>
              <a:rPr lang="en-US" sz="1800" dirty="0" err="1" smtClean="0">
                <a:ea typeface="ＭＳ Ｐゴシック" pitchFamily="-100" charset="-128"/>
                <a:cs typeface="ＭＳ Ｐゴシック" pitchFamily="-100" charset="-128"/>
              </a:rPr>
              <a:t>e</a:t>
            </a:r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-poll that will be started by the WG Chair.</a:t>
            </a:r>
            <a:endParaRPr lang="en-US" sz="1800" dirty="0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0" charset="0"/>
              </a:rPr>
              <a:t>Marc Emmelmann, SELF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39D691ED-49AB-DD46-8A29-FF6A25298243}" type="slidenum">
              <a:rPr lang="en-US" smtClean="0">
                <a:latin typeface="Times New Roman" pitchFamily="-100" charset="0"/>
              </a:rPr>
              <a:pPr/>
              <a:t>4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100" charset="-128"/>
                <a:cs typeface="ＭＳ Ｐゴシック" pitchFamily="-100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194</Words>
  <Application>Microsoft Macintosh PowerPoint</Application>
  <PresentationFormat>Bildschirmpräsentation (4:3)</PresentationFormat>
  <Paragraphs>40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Times New Roman</vt:lpstr>
      <vt:lpstr>ＭＳ Ｐゴシック</vt:lpstr>
      <vt:lpstr>Arial</vt:lpstr>
      <vt:lpstr>802-11-Submission-emmelmann-SELF</vt:lpstr>
      <vt:lpstr>Microsoft Word 97- 2004-Dokument</vt:lpstr>
      <vt:lpstr>TGai July Ad-Hoc Information</vt:lpstr>
      <vt:lpstr>Abstract</vt:lpstr>
      <vt:lpstr>Date &amp; Location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July Ad-Hoc Information</dc:title>
  <dc:subject/>
  <dc:creator>Marc Emmelmann</dc:creator>
  <cp:keywords/>
  <dc:description/>
  <cp:lastModifiedBy>Marc Emmelmann</cp:lastModifiedBy>
  <cp:revision>3</cp:revision>
  <cp:lastPrinted>1998-02-10T13:28:06Z</cp:lastPrinted>
  <dcterms:created xsi:type="dcterms:W3CDTF">2014-05-15T21:07:24Z</dcterms:created>
  <dcterms:modified xsi:type="dcterms:W3CDTF">2014-05-15T21:18:47Z</dcterms:modified>
  <cp:category/>
</cp:coreProperties>
</file>