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88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730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802.11-14/0686r0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649C88E9-EC12-4287-99A5-81D34C9AF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8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802.11-14/0686r0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126551D7-E6EC-43A4-A9D0-0201A2BBD2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01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802.11-14/0686r0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2014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802.11-14/0686r0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2014</a:t>
            </a:r>
            <a:endParaRPr lang="en-GB" sz="1400" smtClean="0"/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FC90757E-C0E7-4B96-A93C-95E1D9823341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802.11-14/0686r0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2014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3A98C2C-8D7F-42C2-B8BD-A976FFC20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96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10CFEF-2439-46F4-92BF-4E85320BAD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1B9D92-C207-40BF-8E41-424E2C7C25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2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F6EF58-678B-40E3-B129-E21CB54C24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43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3E2EFF8-B32E-4460-97A5-036F2CCBF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72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73F323D-FF7F-4BD0-983B-4EEB81ABDE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99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C0D3C4-9F7F-482A-8A78-B9A0F69C88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91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BEBD90BF-033E-4806-ADEB-83C350131A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4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39299C5-D044-4335-ADF9-060E3FDA9E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15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B0C7A5B-597F-4943-AD7D-2194C54B29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4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43014FC-595E-4E57-BD7D-B6581FB169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17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May 2014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7AE716F1-E71B-4297-9DF8-3DCC515C86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802.11-14/0686r0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GB" sz="18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Closing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2014-05-15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361853"/>
              </p:ext>
            </p:extLst>
          </p:nvPr>
        </p:nvGraphicFramePr>
        <p:xfrm>
          <a:off x="520700" y="2273300"/>
          <a:ext cx="7797800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Document" r:id="rId5" imgW="8146441" imgH="2306477" progId="Word.Document.8">
                  <p:embed/>
                </p:oleObj>
              </mc:Choice>
              <mc:Fallback>
                <p:oleObj name="Document" r:id="rId5" imgW="8146441" imgH="230647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797800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GB" sz="180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A842C95A-9891-4D85-99F3-CBA09F6CADDF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3200" dirty="0" smtClean="0"/>
              <a:t> Closing report for </a:t>
            </a:r>
            <a:r>
              <a:rPr lang="en-GB" sz="3200" dirty="0" err="1" smtClean="0"/>
              <a:t>TGaq</a:t>
            </a:r>
            <a:r>
              <a:rPr lang="en-GB" sz="3200" dirty="0" smtClean="0"/>
              <a:t> (Pre-Association Discovery) for May 2014, Waikoloa, HI, USA.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May 2014</a:t>
            </a:r>
            <a:endParaRPr lang="en-GB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544715"/>
          </a:xfrm>
        </p:spPr>
        <p:txBody>
          <a:bodyPr/>
          <a:lstStyle/>
          <a:p>
            <a:r>
              <a:rPr lang="en-GB" dirty="0" smtClean="0"/>
              <a:t>Approved initial text and instructed editor to create D0.01 prior to the July 2014 meeting</a:t>
            </a:r>
          </a:p>
          <a:p>
            <a:r>
              <a:rPr lang="en-GB" dirty="0" smtClean="0"/>
              <a:t>Technical presentations</a:t>
            </a:r>
          </a:p>
          <a:p>
            <a:pPr lvl="2"/>
            <a:r>
              <a:rPr lang="en-GB" dirty="0"/>
              <a:t>11-14-0643r0	Message flows for local network service discovery</a:t>
            </a:r>
          </a:p>
          <a:p>
            <a:pPr lvl="2"/>
            <a:r>
              <a:rPr lang="en-GB" dirty="0"/>
              <a:t>11-14-0618r1	</a:t>
            </a:r>
            <a:r>
              <a:rPr lang="en-GB" dirty="0" err="1"/>
              <a:t>TGaq</a:t>
            </a:r>
            <a:r>
              <a:rPr lang="en-GB" dirty="0"/>
              <a:t> CAG Number </a:t>
            </a:r>
            <a:r>
              <a:rPr lang="en-GB" dirty="0" smtClean="0"/>
              <a:t>IE</a:t>
            </a:r>
          </a:p>
          <a:p>
            <a:pPr lvl="2"/>
            <a:r>
              <a:rPr lang="en-GB" dirty="0" smtClean="0"/>
              <a:t>11-14-0667r0	Service </a:t>
            </a:r>
            <a:r>
              <a:rPr lang="en-GB" dirty="0"/>
              <a:t>Indication Consideration of 802.11aq</a:t>
            </a:r>
          </a:p>
          <a:p>
            <a:pPr lvl="2"/>
            <a:r>
              <a:rPr lang="en-GB" dirty="0"/>
              <a:t>11-14-0668r0	</a:t>
            </a:r>
            <a:r>
              <a:rPr lang="en-GB" dirty="0" smtClean="0"/>
              <a:t>Security </a:t>
            </a:r>
            <a:r>
              <a:rPr lang="en-GB" dirty="0"/>
              <a:t>and Privacy Consideration of 802.11aq</a:t>
            </a:r>
          </a:p>
          <a:p>
            <a:pPr lvl="2"/>
            <a:r>
              <a:rPr lang="en-GB" dirty="0"/>
              <a:t>11-14-0657r0	</a:t>
            </a:r>
            <a:r>
              <a:rPr lang="en-GB" dirty="0" smtClean="0"/>
              <a:t>Pre-Association </a:t>
            </a:r>
            <a:r>
              <a:rPr lang="en-GB" dirty="0"/>
              <a:t>Discovery Protocol</a:t>
            </a:r>
          </a:p>
          <a:p>
            <a:pPr lvl="2"/>
            <a:r>
              <a:rPr lang="en-GB" dirty="0"/>
              <a:t>11-14-0685r0	ANNEX-Text-PAD-Protocol-for-ANDSF</a:t>
            </a:r>
          </a:p>
          <a:p>
            <a:pPr lvl="2"/>
            <a:r>
              <a:rPr lang="en-GB" dirty="0"/>
              <a:t>11-14-0158r2	</a:t>
            </a:r>
            <a:r>
              <a:rPr lang="en-GB" dirty="0" smtClean="0"/>
              <a:t>Service-Transaction-Protocol-for-ANDSF</a:t>
            </a:r>
            <a:endParaRPr lang="en-GB" dirty="0"/>
          </a:p>
          <a:p>
            <a:r>
              <a:rPr lang="en-GB" dirty="0" smtClean="0"/>
              <a:t>Teleconference: </a:t>
            </a:r>
            <a:r>
              <a:rPr lang="en-GB" dirty="0"/>
              <a:t>8</a:t>
            </a:r>
            <a:r>
              <a:rPr lang="en-GB" baseline="30000" dirty="0" smtClean="0"/>
              <a:t>th</a:t>
            </a:r>
            <a:r>
              <a:rPr lang="en-GB" dirty="0" smtClean="0"/>
              <a:t> July </a:t>
            </a:r>
            <a:r>
              <a:rPr lang="en-GB" dirty="0" smtClean="0"/>
              <a:t>2014 , 10:00 ET</a:t>
            </a:r>
          </a:p>
          <a:p>
            <a:r>
              <a:rPr lang="en-GB" dirty="0" smtClean="0"/>
              <a:t>Plans for July 2014</a:t>
            </a:r>
            <a:endParaRPr lang="en-GB" sz="2000" dirty="0" smtClean="0"/>
          </a:p>
          <a:p>
            <a:pPr lvl="1"/>
            <a:r>
              <a:rPr lang="en-GB" sz="1800" dirty="0" smtClean="0"/>
              <a:t>Addition of text to Draft 0.01 to form D0.02</a:t>
            </a:r>
          </a:p>
          <a:p>
            <a:pPr lvl="1"/>
            <a:r>
              <a:rPr lang="en-GB" sz="1800" dirty="0" smtClean="0"/>
              <a:t>Start of comment collection on Draft 0.02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13132</TotalTime>
  <Words>106</Words>
  <Application>Microsoft Office PowerPoint</Application>
  <PresentationFormat>On-screen Show (4:3)</PresentationFormat>
  <Paragraphs>39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Document</vt:lpstr>
      <vt:lpstr>TGaq Closing Report</vt:lpstr>
      <vt:lpstr>Abstract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ISD SG Closing Report</dc:title>
  <dc:creator>Stephen McCann</dc:creator>
  <cp:lastModifiedBy>Stephen McCann</cp:lastModifiedBy>
  <cp:revision>757</cp:revision>
  <cp:lastPrinted>1998-02-10T13:28:06Z</cp:lastPrinted>
  <dcterms:created xsi:type="dcterms:W3CDTF">2004-12-02T14:01:45Z</dcterms:created>
  <dcterms:modified xsi:type="dcterms:W3CDTF">2014-05-16T02:00:55Z</dcterms:modified>
</cp:coreProperties>
</file>