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17" r:id="rId3"/>
    <p:sldId id="319" r:id="rId4"/>
    <p:sldId id="333" r:id="rId5"/>
    <p:sldId id="350" r:id="rId6"/>
    <p:sldId id="343" r:id="rId7"/>
    <p:sldId id="348" r:id="rId8"/>
    <p:sldId id="349" r:id="rId9"/>
    <p:sldId id="351" r:id="rId1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May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May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May 2014</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277902" y="332601"/>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802.11-14/xxxr0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2014</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a:t>
            </a:r>
            <a:r>
              <a:rPr lang="en-US" dirty="0" smtClean="0"/>
              <a:t>Implementation</a:t>
            </a:r>
            <a:endParaRPr lang="en-US" dirty="0" smtClean="0"/>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2014-May</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14"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a:t>
            </a:r>
            <a:r>
              <a:rPr lang="en-US" sz="1800" dirty="0" smtClean="0"/>
              <a:t>Sense</a:t>
            </a:r>
          </a:p>
          <a:p>
            <a:pPr lvl="1" eaLnBrk="1" hangingPunct="1">
              <a:defRPr/>
            </a:pPr>
            <a:r>
              <a:rPr lang="en-US" sz="1800" dirty="0"/>
              <a:t>Virtual Carrier </a:t>
            </a:r>
            <a:r>
              <a:rPr lang="en-US" sz="1800" dirty="0" smtClean="0"/>
              <a:t>Sense</a:t>
            </a:r>
          </a:p>
          <a:p>
            <a:pPr eaLnBrk="1" hangingPunct="1">
              <a:defRPr/>
            </a:pPr>
            <a:r>
              <a:rPr lang="en-US" sz="1800" dirty="0"/>
              <a:t>Clear Channel Assessment (CCA)</a:t>
            </a:r>
          </a:p>
          <a:p>
            <a:pPr lvl="1" eaLnBrk="1" hangingPunct="1">
              <a:defRPr/>
            </a:pPr>
            <a:r>
              <a:rPr lang="en-US" sz="1600" dirty="0"/>
              <a:t>OFDM transmission =&gt; minimum modulation and coding rate sensitivity (6Mbps)</a:t>
            </a:r>
            <a:br>
              <a:rPr lang="en-US" sz="1600" dirty="0"/>
            </a:br>
            <a:r>
              <a:rPr lang="en-US" sz="1600" dirty="0"/>
              <a:t>(-82dBm for 20MHz channel, -79dBm for 40MHz </a:t>
            </a:r>
            <a:r>
              <a:rPr lang="en-US" sz="1600" dirty="0" smtClean="0"/>
              <a:t>channel)</a:t>
            </a:r>
          </a:p>
          <a:p>
            <a:pPr lvl="1" eaLnBrk="1" hangingPunct="1">
              <a:defRPr/>
            </a:pPr>
            <a:r>
              <a:rPr lang="en-US" sz="1800" dirty="0" smtClean="0"/>
              <a:t>If </a:t>
            </a:r>
            <a:r>
              <a:rPr lang="en-US" sz="1800" dirty="0" smtClean="0"/>
              <a:t>no detected header, 20 dB higher, i.e. -</a:t>
            </a:r>
            <a:r>
              <a:rPr lang="en-US" sz="1800" dirty="0" smtClean="0"/>
              <a:t>62dBm</a:t>
            </a:r>
          </a:p>
          <a:p>
            <a:pPr eaLnBrk="1" hangingPunct="1">
              <a:defRPr/>
            </a:pPr>
            <a:r>
              <a:rPr lang="en-US" sz="1800" dirty="0" smtClean="0"/>
              <a:t>Receive Sensitivity </a:t>
            </a:r>
          </a:p>
          <a:p>
            <a:pPr lvl="1" eaLnBrk="1" hangingPunct="1">
              <a:defRPr/>
            </a:pPr>
            <a:r>
              <a:rPr lang="en-US" sz="1800" dirty="0" smtClean="0"/>
              <a:t>Minimum receive sensitivity defined for each PHY</a:t>
            </a:r>
          </a:p>
          <a:p>
            <a:pPr lvl="1" eaLnBrk="1" hangingPunct="1">
              <a:defRPr/>
            </a:pPr>
            <a:endParaRPr lang="en-US" sz="1800" dirty="0"/>
          </a:p>
          <a:p>
            <a:pPr eaLnBrk="1" hangingPunct="1">
              <a:defRPr/>
            </a:pPr>
            <a:r>
              <a:rPr lang="en-US" sz="2200" dirty="0" smtClean="0"/>
              <a:t>This presentation intended to help with those interested in using DSC for simulations</a:t>
            </a:r>
          </a:p>
          <a:p>
            <a:pPr lvl="1" eaLnBrk="1" hangingPunct="1">
              <a:defRPr/>
            </a:pPr>
            <a:endParaRPr lang="en-US" sz="1800" dirty="0" smtClean="0"/>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Scheme </a:t>
            </a:r>
            <a:r>
              <a:rPr lang="en-US" sz="2000" dirty="0" smtClean="0"/>
              <a:t>where STA measures the RSSI of the AP Beacon </a:t>
            </a:r>
            <a:r>
              <a:rPr lang="en-US" sz="2000" dirty="0" smtClean="0"/>
              <a:t>(</a:t>
            </a:r>
            <a:r>
              <a:rPr lang="en-US" sz="2000" dirty="0" smtClean="0"/>
              <a:t>R </a:t>
            </a:r>
            <a:r>
              <a:rPr lang="en-US" sz="2000" dirty="0" err="1" smtClean="0"/>
              <a:t>dBm</a:t>
            </a:r>
            <a:r>
              <a:rPr lang="en-US" sz="2000" dirty="0" smtClean="0"/>
              <a:t>)</a:t>
            </a:r>
          </a:p>
          <a:p>
            <a:pPr eaLnBrk="1" hangingPunct="1"/>
            <a:r>
              <a:rPr lang="en-US" sz="2000" dirty="0"/>
              <a:t>S</a:t>
            </a:r>
            <a:r>
              <a:rPr lang="en-US" sz="2000" dirty="0" smtClean="0"/>
              <a:t>ets RX </a:t>
            </a:r>
            <a:r>
              <a:rPr lang="en-US" sz="2000" dirty="0" smtClean="0"/>
              <a:t>Sensitivity Threshold at (R – M) </a:t>
            </a:r>
            <a:r>
              <a:rPr lang="en-US" sz="2000" dirty="0" err="1" smtClean="0"/>
              <a:t>dBm</a:t>
            </a:r>
            <a:r>
              <a:rPr lang="en-US" sz="2000" dirty="0" smtClean="0"/>
              <a:t>, </a:t>
            </a:r>
            <a:r>
              <a:rPr lang="en-US" sz="2000" dirty="0" smtClean="0"/>
              <a:t>where </a:t>
            </a:r>
            <a:r>
              <a:rPr lang="en-US" sz="2000" dirty="0" smtClean="0"/>
              <a:t>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r>
              <a:rPr lang="en-US" dirty="0" smtClean="0"/>
              <a:t>.</a:t>
            </a:r>
            <a:endParaRPr lang="en-US" sz="1800" dirty="0" smtClean="0"/>
          </a:p>
          <a:p>
            <a:pPr eaLnBrk="1" hangingPunct="1"/>
            <a:r>
              <a:rPr lang="en-US" sz="2000" dirty="0" smtClean="0"/>
              <a:t>Also set an Upper Limit, L, to Beacon RSSI </a:t>
            </a:r>
            <a:r>
              <a:rPr lang="en-US" sz="2000" dirty="0" smtClean="0"/>
              <a:t>to </a:t>
            </a:r>
            <a:r>
              <a:rPr lang="en-US" sz="2000" dirty="0" smtClean="0"/>
              <a:t>cater for case when STA is very close to AP.  </a:t>
            </a:r>
          </a:p>
          <a:p>
            <a:pPr lvl="1" eaLnBrk="1" hangingPunct="1"/>
            <a:r>
              <a:rPr lang="en-US" dirty="0" smtClean="0"/>
              <a:t>Need to ensure that all the STAs in the wanted area do see each other.  Hence if one STA very close to AP, then it could set RX Sensitivity too high</a:t>
            </a:r>
            <a:r>
              <a:rPr lang="en-US" dirty="0" smtClean="0"/>
              <a:t>.</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endParaRPr lang="en-US" dirty="0" smtClean="0"/>
          </a:p>
          <a:p>
            <a:pPr eaLnBrk="1" hangingPunct="1"/>
            <a:r>
              <a:rPr lang="en-US"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3048000"/>
          </a:xfrm>
        </p:spPr>
        <p:txBody>
          <a:bodyPr/>
          <a:lstStyle/>
          <a:p>
            <a:pPr marL="457200" lvl="1" indent="0" eaLnBrk="1" hangingPunct="1">
              <a:buNone/>
            </a:pPr>
            <a:r>
              <a:rPr lang="en-US" sz="1800" dirty="0" smtClean="0"/>
              <a:t>UL </a:t>
            </a:r>
            <a:r>
              <a:rPr lang="en-US" sz="1800" dirty="0" smtClean="0"/>
              <a:t>= Upper </a:t>
            </a:r>
            <a:r>
              <a:rPr lang="en-US" sz="1800" dirty="0" smtClean="0"/>
              <a:t>Limit  M </a:t>
            </a:r>
            <a:r>
              <a:rPr lang="en-US" sz="1800" dirty="0" smtClean="0"/>
              <a:t>= </a:t>
            </a:r>
            <a:r>
              <a:rPr lang="en-US" sz="1800" dirty="0" smtClean="0"/>
              <a:t>Margin  R </a:t>
            </a:r>
            <a:r>
              <a:rPr lang="en-US" sz="1800" dirty="0" smtClean="0"/>
              <a:t>= Received </a:t>
            </a:r>
            <a:r>
              <a:rPr lang="en-US" sz="1800" dirty="0" smtClean="0"/>
              <a:t>RSSI  RX Sensitivity = </a:t>
            </a:r>
            <a:r>
              <a:rPr lang="en-US" sz="1800" dirty="0" err="1" smtClean="0"/>
              <a:t>RxS</a:t>
            </a:r>
            <a:r>
              <a:rPr lang="en-US" sz="1800" dirty="0" smtClean="0"/>
              <a:t>   </a:t>
            </a:r>
          </a:p>
          <a:p>
            <a:pPr marL="457200" lvl="1" indent="0" eaLnBrk="1" hangingPunct="1">
              <a:buNone/>
            </a:pPr>
            <a:r>
              <a:rPr lang="en-US" sz="1800" dirty="0" smtClean="0"/>
              <a:t>	 </a:t>
            </a:r>
            <a:r>
              <a:rPr lang="en-US" sz="1800" dirty="0" err="1" smtClean="0"/>
              <a:t>Reff</a:t>
            </a:r>
            <a:r>
              <a:rPr lang="en-US" sz="1800" dirty="0" smtClean="0"/>
              <a:t> = MIN (</a:t>
            </a:r>
            <a:r>
              <a:rPr lang="en-US" sz="1800" dirty="0" err="1" smtClean="0"/>
              <a:t>RxS</a:t>
            </a:r>
            <a:r>
              <a:rPr lang="en-US" sz="1800" dirty="0" smtClean="0"/>
              <a:t>, </a:t>
            </a:r>
            <a:r>
              <a:rPr lang="en-US" sz="1800" dirty="0" smtClean="0"/>
              <a:t>UL</a:t>
            </a:r>
            <a:r>
              <a:rPr lang="en-US" sz="1800" dirty="0" smtClean="0"/>
              <a:t>) </a:t>
            </a:r>
          </a:p>
          <a:p>
            <a:pPr marL="457200" lvl="1" indent="0" eaLnBrk="1" hangingPunct="1">
              <a:buNone/>
            </a:pPr>
            <a:r>
              <a:rPr lang="en-US" sz="1800" dirty="0" smtClean="0"/>
              <a:t>	 </a:t>
            </a:r>
            <a:r>
              <a:rPr lang="en-US" sz="1800" dirty="0" err="1" smtClean="0"/>
              <a:t>RxS</a:t>
            </a:r>
            <a:r>
              <a:rPr lang="en-US" sz="1800" dirty="0" smtClean="0"/>
              <a:t> = (</a:t>
            </a:r>
            <a:r>
              <a:rPr lang="en-US" sz="1800" dirty="0" err="1" smtClean="0"/>
              <a:t>Reff</a:t>
            </a:r>
            <a:r>
              <a:rPr lang="en-US" sz="1800" dirty="0" smtClean="0"/>
              <a:t> – M)  		</a:t>
            </a:r>
            <a:endParaRPr lang="en-US" sz="1800" dirty="0"/>
          </a:p>
          <a:p>
            <a:pPr marL="457200" lvl="1" indent="0" eaLnBrk="1" hangingPunct="1">
              <a:buNone/>
            </a:pPr>
            <a:r>
              <a:rPr lang="en-US" sz="1800" dirty="0" smtClean="0"/>
              <a:t>Example</a:t>
            </a:r>
            <a:r>
              <a:rPr lang="en-US" sz="1800" dirty="0" smtClean="0"/>
              <a:t>,          FOR	 </a:t>
            </a:r>
            <a:r>
              <a:rPr lang="en-US" sz="1800" dirty="0" smtClean="0"/>
              <a:t>UL </a:t>
            </a:r>
            <a:r>
              <a:rPr lang="en-US" sz="1800" dirty="0" smtClean="0"/>
              <a:t>= -40dBm and M = </a:t>
            </a:r>
            <a:r>
              <a:rPr lang="en-US" sz="1800" dirty="0" smtClean="0"/>
              <a:t>20dB</a:t>
            </a:r>
          </a:p>
          <a:p>
            <a:pPr marL="457200" lvl="1" indent="0" eaLnBrk="1" hangingPunct="1">
              <a:buNone/>
            </a:pPr>
            <a:r>
              <a:rPr lang="en-US" sz="1800" dirty="0"/>
              <a:t>	</a:t>
            </a:r>
            <a:r>
              <a:rPr lang="en-US" sz="1800" dirty="0" smtClean="0"/>
              <a:t>	Min RX Sensitivity = -91dBm     CCA Threshold = -82dBm</a:t>
            </a:r>
            <a:endParaRPr lang="en-US" sz="1800" dirty="0" smtClean="0"/>
          </a:p>
          <a:p>
            <a:pPr marL="457200" lvl="1" indent="0" eaLnBrk="1" hangingPunct="1">
              <a:buNone/>
            </a:pPr>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15869291"/>
              </p:ext>
            </p:extLst>
          </p:nvPr>
        </p:nvGraphicFramePr>
        <p:xfrm>
          <a:off x="1600200" y="3429000"/>
          <a:ext cx="6400800" cy="2590799"/>
        </p:xfrm>
        <a:graphic>
          <a:graphicData uri="http://schemas.openxmlformats.org/drawingml/2006/table">
            <a:tbl>
              <a:tblPr firstRow="1" firstCol="1" bandRow="1"/>
              <a:tblGrid>
                <a:gridCol w="1756229"/>
                <a:gridCol w="1451429"/>
                <a:gridCol w="1596571"/>
                <a:gridCol w="1596571"/>
              </a:tblGrid>
              <a:tr h="740229">
                <a:tc>
                  <a:txBody>
                    <a:bodyPr/>
                    <a:lstStyle/>
                    <a:p>
                      <a:pPr marL="0" marR="0" algn="ctr">
                        <a:lnSpc>
                          <a:spcPct val="115000"/>
                        </a:lnSpc>
                        <a:spcBef>
                          <a:spcPts val="0"/>
                        </a:spcBef>
                        <a:spcAft>
                          <a:spcPts val="0"/>
                        </a:spcAft>
                      </a:pPr>
                      <a:r>
                        <a:rPr lang="en-US" sz="1400" b="1" dirty="0">
                          <a:effectLst/>
                          <a:latin typeface="Times New Roman"/>
                          <a:ea typeface="Calibri"/>
                          <a:cs typeface="Arial"/>
                        </a:rPr>
                        <a:t>Average RSSI,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Calibri"/>
                          <a:cs typeface="Arial"/>
                        </a:rPr>
                        <a:t>R effective,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Calibri"/>
                          <a:cs typeface="Arial"/>
                        </a:rPr>
                        <a:t>RX Sensitivity,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Calibri"/>
                          <a:cs typeface="Arial"/>
                        </a:rPr>
                        <a:t>CCA Threshold, dBm</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dirty="0">
                          <a:effectLst/>
                          <a:latin typeface="Times New Roman"/>
                          <a:ea typeface="Calibri"/>
                          <a:cs typeface="Arial"/>
                        </a:rPr>
                        <a:t>-15</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-40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-30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-40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-50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-50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-70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-70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-80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-91</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-82</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Straight Arrow Connector 11"/>
          <p:cNvCxnSpPr/>
          <p:nvPr/>
        </p:nvCxnSpPr>
        <p:spPr bwMode="auto">
          <a:xfrm>
            <a:off x="4933950" y="3276600"/>
            <a:ext cx="476250" cy="2514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flipH="1">
            <a:off x="7391400" y="3276600"/>
            <a:ext cx="228600" cy="2514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1" name="Oval 20"/>
          <p:cNvSpPr/>
          <p:nvPr/>
        </p:nvSpPr>
        <p:spPr bwMode="auto">
          <a:xfrm>
            <a:off x="3733800" y="4038600"/>
            <a:ext cx="685800" cy="914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p:nvPr/>
        </p:nvCxnSpPr>
        <p:spPr bwMode="auto">
          <a:xfrm>
            <a:off x="3733800" y="2895600"/>
            <a:ext cx="228600" cy="1143000"/>
          </a:xfrm>
          <a:prstGeom prst="straightConnector1">
            <a:avLst/>
          </a:prstGeom>
          <a:solidFill>
            <a:schemeClr val="accent1"/>
          </a:solidFill>
          <a:ln w="12700" cap="flat" cmpd="sng" algn="ctr">
            <a:solidFill>
              <a:srgbClr val="00B050"/>
            </a:solidFill>
            <a:prstDash val="solid"/>
            <a:round/>
            <a:headEnd type="none" w="sm" len="sm"/>
            <a:tailEnd type="arrow"/>
          </a:ln>
          <a:effectLst/>
        </p:spPr>
      </p:cxnSp>
    </p:spTree>
    <p:extLst>
      <p:ext uri="{BB962C8B-B14F-4D97-AF65-F5344CB8AC3E}">
        <p14:creationId xmlns:p14="http://schemas.microsoft.com/office/powerpoint/2010/main" val="311442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r>
              <a:rPr lang="en-US" dirty="0" smtClean="0"/>
              <a:t>CCA Thresholds are as per the Standard (unchanged)</a:t>
            </a:r>
          </a:p>
          <a:p>
            <a:pPr lvl="1"/>
            <a:r>
              <a:rPr lang="en-US" dirty="0" smtClean="0"/>
              <a:t>E.g. -82dBm (OFDM 20MHz BW)</a:t>
            </a:r>
          </a:p>
          <a:p>
            <a:pPr lvl="1"/>
            <a:r>
              <a:rPr lang="en-US" dirty="0" smtClean="0"/>
              <a:t>E.g. -62dBm ED-CCA </a:t>
            </a:r>
          </a:p>
          <a:p>
            <a:r>
              <a:rPr lang="en-US" dirty="0" smtClean="0"/>
              <a:t>If </a:t>
            </a:r>
            <a:r>
              <a:rPr lang="en-US" dirty="0"/>
              <a:t>the RX sensitivity threshold is higher than the CCA Threshold </a:t>
            </a:r>
            <a:r>
              <a:rPr lang="en-US" dirty="0" smtClean="0"/>
              <a:t>then</a:t>
            </a:r>
            <a:br>
              <a:rPr lang="en-US" dirty="0" smtClean="0"/>
            </a:br>
            <a:r>
              <a:rPr lang="en-US" u="sng" dirty="0" smtClean="0"/>
              <a:t> </a:t>
            </a:r>
            <a:r>
              <a:rPr lang="en-US" u="sng" dirty="0"/>
              <a:t>CCA Threshold = RX Sensitivity </a:t>
            </a:r>
            <a:r>
              <a:rPr lang="en-US" u="sng" dirty="0" smtClean="0"/>
              <a:t>Threshold</a:t>
            </a:r>
          </a:p>
          <a:p>
            <a:r>
              <a:rPr lang="en-US" dirty="0" smtClean="0"/>
              <a:t>If </a:t>
            </a:r>
            <a:r>
              <a:rPr lang="en-US" dirty="0"/>
              <a:t>RX sensitivity threshold is </a:t>
            </a:r>
            <a:r>
              <a:rPr lang="en-US" dirty="0" smtClean="0"/>
              <a:t>lower </a:t>
            </a:r>
            <a:r>
              <a:rPr lang="en-US" dirty="0"/>
              <a:t>than the CCA Threshold then</a:t>
            </a:r>
            <a:br>
              <a:rPr lang="en-US" dirty="0"/>
            </a:br>
            <a:r>
              <a:rPr lang="en-US" dirty="0"/>
              <a:t> </a:t>
            </a:r>
            <a:r>
              <a:rPr lang="en-US" u="sng" dirty="0"/>
              <a:t>CCA Threshold = </a:t>
            </a:r>
            <a:r>
              <a:rPr lang="en-US" u="sng" dirty="0" smtClean="0"/>
              <a:t>Default CCA Threshold</a:t>
            </a:r>
          </a:p>
          <a:p>
            <a:endParaRPr lang="en-US" u="sng" dirty="0"/>
          </a:p>
          <a:p>
            <a:r>
              <a:rPr lang="en-US" u="sng" dirty="0" smtClean="0"/>
              <a:t>Hence, CCA threshold is never lower than default.</a:t>
            </a:r>
          </a:p>
          <a:p>
            <a:endParaRPr lang="en-US" u="sng" dirty="0"/>
          </a:p>
          <a:p>
            <a:endParaRPr lang="en-US" dirty="0"/>
          </a:p>
        </p:txBody>
      </p:sp>
      <p:sp>
        <p:nvSpPr>
          <p:cNvPr id="3" name="Title 2"/>
          <p:cNvSpPr>
            <a:spLocks noGrp="1"/>
          </p:cNvSpPr>
          <p:nvPr>
            <p:ph type="title"/>
          </p:nvPr>
        </p:nvSpPr>
        <p:spPr/>
        <p:txBody>
          <a:bodyPr/>
          <a:lstStyle/>
          <a:p>
            <a:r>
              <a:rPr lang="en-US" sz="2800" dirty="0" smtClean="0"/>
              <a:t>RX Sensitivity Threshold  and CCA Threshold</a:t>
            </a:r>
            <a:endParaRPr lang="en-US" sz="2800"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8623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a:t>
            </a:r>
            <a:r>
              <a:rPr lang="en-US" dirty="0" smtClean="0"/>
              <a:t>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May 2014</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21" y="2362200"/>
            <a:ext cx="4371796"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612931"/>
            <a:ext cx="4351308" cy="290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618905"/>
            <a:ext cx="2123466" cy="338554"/>
          </a:xfrm>
          <a:prstGeom prst="rect">
            <a:avLst/>
          </a:prstGeom>
          <a:noFill/>
        </p:spPr>
        <p:txBody>
          <a:bodyPr wrap="none" rtlCol="0">
            <a:spAutoFit/>
          </a:bodyPr>
          <a:lstStyle/>
          <a:p>
            <a:r>
              <a:rPr lang="en-US" sz="1600" dirty="0" smtClean="0"/>
              <a:t>Note NO hidden STAs</a:t>
            </a:r>
            <a:endParaRPr lang="en-US" sz="1600" dirty="0"/>
          </a:p>
        </p:txBody>
      </p:sp>
    </p:spTree>
    <p:extLst>
      <p:ext uri="{BB962C8B-B14F-4D97-AF65-F5344CB8AC3E}">
        <p14:creationId xmlns:p14="http://schemas.microsoft.com/office/powerpoint/2010/main" val="266863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000" dirty="0" smtClean="0"/>
              <a:t>The Margin needs to be set to account for:</a:t>
            </a:r>
          </a:p>
          <a:p>
            <a:pPr marL="457200" indent="-457200">
              <a:buFont typeface="+mj-lt"/>
              <a:buAutoNum type="arabicPeriod"/>
            </a:pPr>
            <a:r>
              <a:rPr lang="en-US" sz="2000" dirty="0" smtClean="0"/>
              <a:t>Large enough to provide adequate </a:t>
            </a:r>
            <a:r>
              <a:rPr lang="en-US" sz="2000" dirty="0" smtClean="0"/>
              <a:t>SNIR</a:t>
            </a:r>
            <a:endParaRPr lang="en-US" sz="2000" dirty="0" smtClean="0"/>
          </a:p>
          <a:p>
            <a:pPr marL="857250" lvl="1" indent="-457200"/>
            <a:r>
              <a:rPr lang="en-US" dirty="0" smtClean="0"/>
              <a:t>A STA at edge of CCA transmits at same time.  The Margin is the effective </a:t>
            </a:r>
            <a:r>
              <a:rPr lang="en-US" dirty="0" smtClean="0"/>
              <a:t>SNIR</a:t>
            </a:r>
            <a:r>
              <a:rPr lang="en-US" dirty="0" smtClean="0"/>
              <a:t>.  Possibility of more than one.</a:t>
            </a:r>
          </a:p>
          <a:p>
            <a:pPr marL="457200" indent="-457200">
              <a:buFont typeface="+mj-lt"/>
              <a:buAutoNum type="arabicPeriod"/>
            </a:pPr>
            <a:r>
              <a:rPr lang="en-US" sz="2000" dirty="0" smtClean="0"/>
              <a:t>Large enough to account for sudden changes in reception of Beacon signal</a:t>
            </a:r>
          </a:p>
          <a:p>
            <a:pPr marL="857250" lvl="1" indent="-457200"/>
            <a:r>
              <a:rPr lang="en-US" dirty="0" smtClean="0"/>
              <a:t>If STA goes behind obstruction, RSSI will drop.  If the drop is higher than the Margin, then the AP Beacon is lost.</a:t>
            </a:r>
            <a:endParaRPr lang="en-US" dirty="0"/>
          </a:p>
          <a:p>
            <a:pPr marL="0" indent="0">
              <a:buNone/>
            </a:pPr>
            <a:r>
              <a:rPr lang="en-US" sz="2000" dirty="0" smtClean="0"/>
              <a:t>Suggested Margin is in the order of 20dB to 25dB</a:t>
            </a:r>
            <a:r>
              <a:rPr lang="en-US" sz="2000" dirty="0" smtClean="0"/>
              <a:t>.</a:t>
            </a:r>
          </a:p>
          <a:p>
            <a:pPr marL="0" indent="0">
              <a:buNone/>
            </a:pPr>
            <a:r>
              <a:rPr lang="en-US" sz="2000" dirty="0" smtClean="0"/>
              <a:t> Upper Limit sets the minimum area coverage</a:t>
            </a:r>
          </a:p>
          <a:p>
            <a:pPr eaLnBrk="1" hangingPunct="1">
              <a:defRPr/>
            </a:pPr>
            <a:r>
              <a:rPr lang="en-US" sz="2000" dirty="0" smtClean="0"/>
              <a:t>AP </a:t>
            </a:r>
            <a:r>
              <a:rPr lang="en-US" sz="2000" dirty="0"/>
              <a:t>then sets its own Sensitivity or CCA </a:t>
            </a:r>
          </a:p>
          <a:p>
            <a:pPr lvl="1" eaLnBrk="1" hangingPunct="1">
              <a:defRPr/>
            </a:pPr>
            <a:r>
              <a:rPr lang="en-US" dirty="0"/>
              <a:t>Based upon the Margin and Upper </a:t>
            </a:r>
            <a:r>
              <a:rPr lang="en-US" dirty="0" smtClean="0"/>
              <a:t>Limit</a:t>
            </a:r>
          </a:p>
          <a:p>
            <a:pPr lvl="1" eaLnBrk="1" hangingPunct="1">
              <a:defRPr/>
            </a:pPr>
            <a:r>
              <a:rPr lang="en-US" dirty="0" smtClean="0"/>
              <a:t>In the area of Margin + Upper Limit.</a:t>
            </a:r>
            <a:endParaRPr lang="en-US" dirty="0"/>
          </a:p>
          <a:p>
            <a:pPr marL="0" indent="0">
              <a:buNone/>
            </a:pPr>
            <a:r>
              <a:rPr lang="en-US" dirty="0" smtClean="0"/>
              <a:t> </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Setting the </a:t>
            </a:r>
            <a:r>
              <a:rPr lang="en-US" dirty="0" smtClean="0"/>
              <a:t>Margin an Upper Limit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r>
              <a:rPr lang="en-US" sz="1800" dirty="0" smtClean="0"/>
              <a:t>The Beacon RSSI will vary as the STA moves, for example.  Therefore, the calculation of the CCA threshold or Receive Sensitivity is a continuous one.</a:t>
            </a:r>
          </a:p>
          <a:p>
            <a:r>
              <a:rPr lang="en-US" sz="1800" dirty="0" smtClean="0"/>
              <a:t>A suggested algorithm outline is:</a:t>
            </a:r>
          </a:p>
          <a:p>
            <a:pPr marL="857250" lvl="1" indent="-457200">
              <a:buFont typeface="+mj-lt"/>
              <a:buAutoNum type="arabicPeriod"/>
            </a:pPr>
            <a:r>
              <a:rPr lang="en-US" sz="1600" dirty="0" smtClean="0"/>
              <a:t>Start a timer T</a:t>
            </a:r>
          </a:p>
          <a:p>
            <a:pPr marL="857250" lvl="1" indent="-457200">
              <a:buFont typeface="+mj-lt"/>
              <a:buAutoNum type="arabicPeriod"/>
            </a:pPr>
            <a:r>
              <a:rPr lang="en-US" sz="1600" dirty="0" smtClean="0"/>
              <a:t>Record RSSI of each Beacon</a:t>
            </a:r>
          </a:p>
          <a:p>
            <a:pPr marL="1200150" lvl="2" indent="-457200"/>
            <a:r>
              <a:rPr lang="en-US" sz="1600" dirty="0" smtClean="0"/>
              <a:t>Check is &gt; Upper Limit, if so RSSI = Upper Limit</a:t>
            </a:r>
          </a:p>
          <a:p>
            <a:pPr marL="857250" lvl="1" indent="-457200">
              <a:buFont typeface="+mj-lt"/>
              <a:buAutoNum type="arabicPeriod"/>
            </a:pPr>
            <a:r>
              <a:rPr lang="en-US" sz="1600" dirty="0" smtClean="0"/>
              <a:t>Calculate average RSSI  </a:t>
            </a:r>
          </a:p>
          <a:p>
            <a:pPr marL="1200150" lvl="2" indent="-457200"/>
            <a:r>
              <a:rPr lang="en-US" sz="1600" dirty="0" smtClean="0"/>
              <a:t>Use a moving average such that last reading has higher influence</a:t>
            </a:r>
          </a:p>
          <a:p>
            <a:pPr marL="857250" lvl="1" indent="-457200">
              <a:buFont typeface="+mj-lt"/>
              <a:buAutoNum type="arabicPeriod"/>
            </a:pPr>
            <a:r>
              <a:rPr lang="en-US" sz="1600" dirty="0" smtClean="0"/>
              <a:t>Check if T &gt; Update period (e.g. 1 second)</a:t>
            </a:r>
          </a:p>
          <a:p>
            <a:pPr lvl="2" indent="-342900"/>
            <a:r>
              <a:rPr lang="en-US" sz="1600" dirty="0" smtClean="0"/>
              <a:t>No, continue</a:t>
            </a:r>
          </a:p>
          <a:p>
            <a:pPr lvl="2" indent="-342900"/>
            <a:r>
              <a:rPr lang="en-US" sz="1600" dirty="0" smtClean="0"/>
              <a:t>Yes, Convert the Averaged RSSI to </a:t>
            </a:r>
            <a:r>
              <a:rPr lang="en-US" sz="1600" dirty="0" smtClean="0"/>
              <a:t>RX </a:t>
            </a:r>
            <a:r>
              <a:rPr lang="en-US" sz="1600" dirty="0" smtClean="0"/>
              <a:t>Threshold</a:t>
            </a:r>
          </a:p>
          <a:p>
            <a:pPr lvl="3" indent="-342900"/>
            <a:r>
              <a:rPr lang="en-US" dirty="0" smtClean="0"/>
              <a:t>RX </a:t>
            </a:r>
            <a:r>
              <a:rPr lang="en-US" dirty="0" smtClean="0"/>
              <a:t>Threshold = Ave RSSI – Margin</a:t>
            </a:r>
            <a:r>
              <a:rPr lang="en-US" dirty="0" smtClean="0"/>
              <a:t>.</a:t>
            </a:r>
          </a:p>
          <a:p>
            <a:pPr lvl="3" indent="-342900"/>
            <a:r>
              <a:rPr lang="en-US" dirty="0" smtClean="0"/>
              <a:t>Check that RX threshold not less than minimum</a:t>
            </a:r>
            <a:endParaRPr lang="en-US" dirty="0" smtClean="0"/>
          </a:p>
          <a:p>
            <a:pPr marL="457200" lvl="1" indent="0">
              <a:buNone/>
            </a:pPr>
            <a:r>
              <a:rPr lang="en-US" sz="1600" dirty="0" smtClean="0"/>
              <a:t>In addition, </a:t>
            </a:r>
            <a:r>
              <a:rPr lang="en-US" sz="1600" u="sng" dirty="0" smtClean="0"/>
              <a:t>check if a Beacon or consecutive Beacons are missed</a:t>
            </a:r>
            <a:r>
              <a:rPr lang="en-US" sz="1600" dirty="0" smtClean="0"/>
              <a:t>, and if so decrement the average RSSI by a set </a:t>
            </a:r>
            <a:r>
              <a:rPr lang="en-US" sz="1600" dirty="0" smtClean="0"/>
              <a:t>amount and reset the RX sensitivity instantly  </a:t>
            </a:r>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Algorithm for setting </a:t>
            </a:r>
            <a:r>
              <a:rPr lang="en-US" dirty="0" smtClean="0"/>
              <a:t>RX </a:t>
            </a:r>
            <a:r>
              <a:rPr lang="en-US" dirty="0" smtClean="0"/>
              <a:t>sensitivity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The default mandatory CCA levels are maintained. </a:t>
            </a:r>
          </a:p>
          <a:p>
            <a:r>
              <a:rPr lang="en-US" dirty="0" smtClean="0"/>
              <a:t>DSC is basically setting the RX Sensitivity according to the strength of received signal from AP.</a:t>
            </a:r>
          </a:p>
          <a:p>
            <a:r>
              <a:rPr lang="en-US" dirty="0" smtClean="0"/>
              <a:t>If RX Sensitivity &gt; CCA threshold</a:t>
            </a:r>
          </a:p>
          <a:p>
            <a:pPr lvl="1"/>
            <a:r>
              <a:rPr lang="en-US" dirty="0" smtClean="0"/>
              <a:t>CCA Threshold = RX sensitivity</a:t>
            </a:r>
          </a:p>
          <a:p>
            <a:r>
              <a:rPr lang="en-US" dirty="0" smtClean="0"/>
              <a:t>If RX Sensitivity &lt; CCA threshold</a:t>
            </a:r>
          </a:p>
          <a:p>
            <a:pPr lvl="1"/>
            <a:r>
              <a:rPr lang="en-US" dirty="0" smtClean="0"/>
              <a:t>CCA Threshold = CCA Threshold </a:t>
            </a:r>
          </a:p>
          <a:p>
            <a:endParaRPr lang="en-US" dirty="0"/>
          </a:p>
          <a:p>
            <a:pPr marL="0" indent="0">
              <a:buNone/>
            </a:pPr>
            <a:r>
              <a:rPr lang="en-US" dirty="0" smtClean="0"/>
              <a:t>DSC is designed for relatively small network coverage areas so as to improve channel re-use and overall throughput in a total coverage area.</a:t>
            </a:r>
          </a:p>
          <a:p>
            <a:pPr lvl="1"/>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4207917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77990</TotalTime>
  <Words>671</Words>
  <Application>Microsoft Office PowerPoint</Application>
  <PresentationFormat>On-screen Show (4:3)</PresentationFormat>
  <Paragraphs>140</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Default Design</vt:lpstr>
      <vt:lpstr>Document</vt:lpstr>
      <vt:lpstr>Dynamic Sensitivity Control  Implementation</vt:lpstr>
      <vt:lpstr>Background</vt:lpstr>
      <vt:lpstr>Dynamic Sensitivity Control - DSC</vt:lpstr>
      <vt:lpstr>RX Sensitivity</vt:lpstr>
      <vt:lpstr>RX Sensitivity Threshold  and CCA Threshold</vt:lpstr>
      <vt:lpstr>Hidden STAs – Fixed CCA vs DSC</vt:lpstr>
      <vt:lpstr>Setting the Margin an Upper Limit </vt:lpstr>
      <vt:lpstr>Algorithm for setting RX sensitivity</vt:lpstr>
      <vt:lpstr>Summary</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1481</cp:revision>
  <cp:lastPrinted>1998-02-10T13:28:06Z</cp:lastPrinted>
  <dcterms:created xsi:type="dcterms:W3CDTF">1998-02-10T13:07:52Z</dcterms:created>
  <dcterms:modified xsi:type="dcterms:W3CDTF">2014-05-12T20:08:23Z</dcterms:modified>
</cp:coreProperties>
</file>