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16"/>
  </p:notesMasterIdLst>
  <p:handoutMasterIdLst>
    <p:handoutMasterId r:id="rId17"/>
  </p:handoutMasterIdLst>
  <p:sldIdLst>
    <p:sldId id="1062" r:id="rId3"/>
    <p:sldId id="1061" r:id="rId4"/>
    <p:sldId id="1063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072" r:id="rId13"/>
    <p:sldId id="1074" r:id="rId14"/>
    <p:sldId id="1073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804" y="-34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538" y="-96"/>
      </p:cViewPr>
      <p:guideLst>
        <p:guide orient="horz" pos="2928"/>
        <p:guide pos="216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80357" y="332601"/>
            <a:ext cx="35651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-14/0631-r1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42940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Macro-Enabled Template" r:id="rId5" imgW="9033567" imgH="5828669" progId="Word.DocumentMacroEnabled.12">
                  <p:embed/>
                </p:oleObj>
              </mc:Choice>
              <mc:Fallback>
                <p:oleObj name="Macro-Enabled Template" r:id="rId5" imgW="9033567" imgH="582866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11ah Tx Reference Code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2014-05-13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/>
              <a:t>Running the generator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/>
              <a:t>This code has been tested with MATLAB </a:t>
            </a:r>
            <a:r>
              <a:rPr lang="en-US" sz="1800" dirty="0" smtClean="0"/>
              <a:t>v2011a. </a:t>
            </a:r>
            <a:r>
              <a:rPr lang="en-US" sz="1800" dirty="0"/>
              <a:t>If you have any problems running it with different versions of MATLAB please let us </a:t>
            </a:r>
            <a:r>
              <a:rPr lang="en-US" sz="1800" dirty="0" smtClean="0"/>
              <a:t>know</a:t>
            </a:r>
          </a:p>
          <a:p>
            <a:endParaRPr lang="en-US" sz="1800" dirty="0" smtClean="0"/>
          </a:p>
          <a:p>
            <a:r>
              <a:rPr lang="en-US" sz="1800" dirty="0"/>
              <a:t>Before </a:t>
            </a:r>
            <a:r>
              <a:rPr lang="en-US" sz="1800" dirty="0" smtClean="0"/>
              <a:t>running, you </a:t>
            </a:r>
            <a:r>
              <a:rPr lang="en-US" sz="1800" dirty="0"/>
              <a:t>need to unzip the package </a:t>
            </a:r>
            <a:r>
              <a:rPr lang="en-US" sz="1800" dirty="0" smtClean="0"/>
              <a:t>ieee_tx11ah.zip </a:t>
            </a:r>
            <a:r>
              <a:rPr lang="en-US" sz="1800" dirty="0"/>
              <a:t>attached in this document onto </a:t>
            </a:r>
            <a:r>
              <a:rPr lang="en-US" sz="1800" dirty="0" smtClean="0"/>
              <a:t>your working space.</a:t>
            </a:r>
          </a:p>
          <a:p>
            <a:endParaRPr lang="en-US" sz="1800" dirty="0"/>
          </a:p>
          <a:p>
            <a:r>
              <a:rPr lang="en-US" sz="1800" dirty="0" smtClean="0"/>
              <a:t>Generate waveform: the </a:t>
            </a:r>
            <a:r>
              <a:rPr lang="en-US" sz="1800" dirty="0"/>
              <a:t>function tx_waveform_11ah  generates the baseband waveform. </a:t>
            </a:r>
            <a:endParaRPr lang="en-US" sz="1800" dirty="0" smtClean="0"/>
          </a:p>
          <a:p>
            <a:pPr lvl="1"/>
            <a:r>
              <a:rPr lang="en-US" sz="1400" b="1" dirty="0"/>
              <a:t>Example 1:  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% 1 MHz, MCS10, 32 bytes packets, 1 </a:t>
            </a:r>
            <a:r>
              <a:rPr lang="en-US" sz="1200" b="1" dirty="0" err="1" smtClean="0"/>
              <a:t>Tx</a:t>
            </a:r>
            <a:r>
              <a:rPr lang="en-US" sz="1200" b="1" dirty="0" smtClean="0"/>
              <a:t> antenna, 64-pt IFFT</a:t>
            </a:r>
            <a:endParaRPr lang="en-US" sz="1200" b="1" dirty="0"/>
          </a:p>
          <a:p>
            <a:pPr lvl="2"/>
            <a:r>
              <a:rPr lang="en-US" sz="1200" b="1" dirty="0" smtClean="0"/>
              <a:t>[</a:t>
            </a:r>
            <a:r>
              <a:rPr lang="en-US" sz="1200" b="1" dirty="0" err="1" smtClean="0"/>
              <a:t>tx_packet,tx_testvector</a:t>
            </a:r>
            <a:r>
              <a:rPr lang="en-US" sz="1200" b="1" dirty="0" smtClean="0"/>
              <a:t>] </a:t>
            </a:r>
            <a:r>
              <a:rPr lang="en-US" sz="1200" b="1" dirty="0"/>
              <a:t>= tx_waveform_11ah('11ah_1MHz', </a:t>
            </a:r>
            <a:r>
              <a:rPr lang="en-US" sz="1200" b="1" dirty="0" smtClean="0"/>
              <a:t>1, 10, 32, 1, 64)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2:  </a:t>
            </a:r>
            <a:endParaRPr lang="en-US" sz="1400" b="1" dirty="0"/>
          </a:p>
          <a:p>
            <a:pPr lvl="2"/>
            <a:r>
              <a:rPr lang="en-US" sz="1200" b="1" dirty="0"/>
              <a:t>% </a:t>
            </a:r>
            <a:r>
              <a:rPr lang="en-US" sz="1200" b="1" dirty="0" smtClean="0"/>
              <a:t>2 </a:t>
            </a:r>
            <a:r>
              <a:rPr lang="en-US" sz="1200" b="1" dirty="0"/>
              <a:t>MHz, </a:t>
            </a:r>
            <a:r>
              <a:rPr lang="en-US" sz="1200" b="1" dirty="0" smtClean="0"/>
              <a:t>long preamble, MCS3, </a:t>
            </a:r>
            <a:r>
              <a:rPr lang="en-US" sz="1200" b="1" dirty="0"/>
              <a:t>32 bytes packets, </a:t>
            </a:r>
            <a:r>
              <a:rPr lang="en-US" sz="1200" b="1" dirty="0" smtClean="0"/>
              <a:t>2 </a:t>
            </a:r>
            <a:r>
              <a:rPr lang="en-US" sz="1200" b="1" dirty="0" err="1"/>
              <a:t>Tx</a:t>
            </a:r>
            <a:r>
              <a:rPr lang="en-US" sz="1200" b="1" dirty="0"/>
              <a:t> antenna, 64-pt 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</a:t>
            </a:r>
            <a:r>
              <a:rPr lang="en-US" sz="1200" b="1" dirty="0" smtClean="0"/>
              <a:t>'11ah_2MHz</a:t>
            </a:r>
            <a:r>
              <a:rPr lang="en-US" sz="1200" b="1" dirty="0"/>
              <a:t>', </a:t>
            </a:r>
            <a:r>
              <a:rPr lang="en-US" sz="1200" b="1" dirty="0" smtClean="0"/>
              <a:t>0, 3, </a:t>
            </a:r>
            <a:r>
              <a:rPr lang="en-US" sz="1200" b="1" dirty="0"/>
              <a:t>32, </a:t>
            </a:r>
            <a:r>
              <a:rPr lang="en-US" sz="1200" b="1" dirty="0" smtClean="0"/>
              <a:t>2, </a:t>
            </a:r>
            <a:r>
              <a:rPr lang="en-US" sz="1200" b="1" dirty="0"/>
              <a:t>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3:  </a:t>
            </a:r>
            <a:endParaRPr lang="en-US" sz="1400" b="1" dirty="0"/>
          </a:p>
          <a:p>
            <a:pPr lvl="2"/>
            <a:r>
              <a:rPr lang="en-US" sz="1200" b="1" dirty="0"/>
              <a:t>% 2 MHz, </a:t>
            </a:r>
            <a:r>
              <a:rPr lang="en-US" sz="1200" b="1" dirty="0" smtClean="0"/>
              <a:t>short </a:t>
            </a:r>
            <a:r>
              <a:rPr lang="en-US" sz="1200" b="1" dirty="0"/>
              <a:t>preamble, </a:t>
            </a:r>
            <a:r>
              <a:rPr lang="en-US" sz="1200" b="1" dirty="0" smtClean="0"/>
              <a:t>MCS0, 512 </a:t>
            </a:r>
            <a:r>
              <a:rPr lang="en-US" sz="1200" b="1" dirty="0"/>
              <a:t>bytes packets, </a:t>
            </a:r>
            <a:r>
              <a:rPr lang="en-US" sz="1200" b="1" dirty="0" smtClean="0"/>
              <a:t>1 </a:t>
            </a:r>
            <a:r>
              <a:rPr lang="en-US" sz="1200" b="1" dirty="0" err="1"/>
              <a:t>Tx</a:t>
            </a:r>
            <a:r>
              <a:rPr lang="en-US" sz="1200" b="1" dirty="0"/>
              <a:t> antenna, </a:t>
            </a:r>
            <a:r>
              <a:rPr lang="en-US" sz="1200" b="1" dirty="0" smtClean="0"/>
              <a:t>128-pt </a:t>
            </a:r>
            <a:r>
              <a:rPr lang="en-US" sz="1200" b="1" dirty="0"/>
              <a:t>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tx_waveform_11ah('11ah_2MHz', </a:t>
            </a:r>
            <a:r>
              <a:rPr lang="en-US" sz="1200" b="1" dirty="0" smtClean="0"/>
              <a:t>1, 0, 512</a:t>
            </a:r>
            <a:r>
              <a:rPr lang="en-US" sz="1200" b="1" dirty="0"/>
              <a:t>, </a:t>
            </a:r>
            <a:r>
              <a:rPr lang="en-US" sz="1200" b="1" dirty="0" smtClean="0"/>
              <a:t>1, 128)</a:t>
            </a:r>
            <a:endParaRPr lang="en-US" sz="1200" b="1" dirty="0"/>
          </a:p>
          <a:p>
            <a:pPr lvl="1"/>
            <a:endParaRPr lang="en-US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63932"/>
          </a:xfrm>
        </p:spPr>
        <p:txBody>
          <a:bodyPr/>
          <a:lstStyle/>
          <a:p>
            <a:r>
              <a:rPr lang="en-US" smtClean="0"/>
              <a:t>Current as of TGah Draft 1.3 </a:t>
            </a:r>
          </a:p>
          <a:p>
            <a:pPr lvl="1"/>
            <a:r>
              <a:rPr lang="en-US" smtClean="0"/>
              <a:t>Updated May 2014 to correct bug in Pilot Scrambling for Data field of 2MHz SU-MIMO Long frame.</a:t>
            </a:r>
          </a:p>
          <a:p>
            <a:pPr lvl="2"/>
            <a:r>
              <a:rPr lang="en-US" smtClean="0"/>
              <a:t>Pilot scrambling sequence index should start at “2” for SU-MIMO and “3” for MU-MIMO </a:t>
            </a:r>
            <a:r>
              <a:rPr lang="en-US" smtClean="0"/>
              <a:t>frames (</a:t>
            </a:r>
            <a:r>
              <a:rPr lang="en-US" smtClean="0"/>
              <a:t>Equation 24-50 in Draft 1.3)</a:t>
            </a:r>
            <a:r>
              <a:rPr lang="en-US" smtClean="0"/>
              <a:t>.</a:t>
            </a:r>
            <a:endParaRPr lang="en-US" smtClean="0"/>
          </a:p>
          <a:p>
            <a:pPr lvl="2"/>
            <a:r>
              <a:rPr lang="en-US" smtClean="0"/>
              <a:t>Previous version of code used “3” for both SU-MIMO and MU-MIMO frames</a:t>
            </a:r>
          </a:p>
          <a:p>
            <a:r>
              <a:rPr lang="en-US" smtClean="0"/>
              <a:t>Embedded here as a zip file.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2956"/>
              </p:ext>
            </p:extLst>
          </p:nvPr>
        </p:nvGraphicFramePr>
        <p:xfrm>
          <a:off x="3521199" y="5043940"/>
          <a:ext cx="20066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Packager Shell Object" showAsIcon="1" r:id="rId3" imgW="2006640" imgH="686880" progId="Package">
                  <p:embed/>
                </p:oleObj>
              </mc:Choice>
              <mc:Fallback>
                <p:oleObj name="Packager Shell Object" showAsIcon="1" r:id="rId3" imgW="200664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1199" y="5043940"/>
                        <a:ext cx="200660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1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to include the attached code with the next draft of the TGah specification as the Tx Reference code?</a:t>
            </a:r>
          </a:p>
          <a:p>
            <a:pPr lvl="1"/>
            <a:r>
              <a:rPr lang="en-US" smtClean="0"/>
              <a:t>Y - 11</a:t>
            </a:r>
          </a:p>
          <a:p>
            <a:pPr lvl="1"/>
            <a:r>
              <a:rPr lang="en-US" smtClean="0"/>
              <a:t>N - 0</a:t>
            </a:r>
          </a:p>
          <a:p>
            <a:pPr lvl="1"/>
            <a:r>
              <a:rPr lang="en-US" smtClean="0"/>
              <a:t>A - 0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Appendix: Proposed Test-Suite Coverage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47864"/>
              </p:ext>
            </p:extLst>
          </p:nvPr>
        </p:nvGraphicFramePr>
        <p:xfrm>
          <a:off x="381000" y="1676400"/>
          <a:ext cx="8305798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57200"/>
                <a:gridCol w="533400"/>
                <a:gridCol w="838200"/>
                <a:gridCol w="838200"/>
                <a:gridCol w="838200"/>
                <a:gridCol w="609600"/>
                <a:gridCol w="609600"/>
                <a:gridCol w="914400"/>
                <a:gridCol w="16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MCS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Coding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Pkt Size </a:t>
                      </a:r>
                      <a:r>
                        <a:rPr lang="en-US" sz="1100" smtClean="0"/>
                        <a:t>(bytes, pre-padding)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GI</a:t>
                      </a:r>
                      <a:r>
                        <a:rPr lang="en-US" sz="1400" baseline="0" smtClean="0"/>
                        <a:t> Type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Ntx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Spatial Exp?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Comments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Short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</a:t>
                      </a:r>
                      <a:r>
                        <a:rPr lang="en-US" sz="1400" baseline="0" smtClean="0"/>
                        <a:t> 1, 3}</a:t>
                      </a:r>
                    </a:p>
                    <a:p>
                      <a:r>
                        <a:rPr lang="en-US" sz="1100" baseline="0" smtClean="0"/>
                        <a:t>(BPSK, QPSK, 16QAM)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32, 512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</a:t>
                      </a:r>
                      <a:r>
                        <a:rPr lang="en-US" sz="1400" baseline="0" dirty="0" smtClean="0"/>
                        <a:t> packet sizes (small, large) to cover separate length calculation formulas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Long SU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1, 2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Yes, but no TxBF</a:t>
                      </a:r>
                      <a:r>
                        <a:rPr lang="en-US" sz="1400" baseline="0" smtClean="0"/>
                        <a:t> (i.e. Q=I)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=2 case: included</a:t>
                      </a:r>
                      <a:r>
                        <a:rPr lang="en-US" sz="1400" baseline="0" dirty="0" smtClean="0"/>
                        <a:t> to cover spec-mandated CSDs on Omni-part of preamble.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1MHz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{10, 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Cover new</a:t>
                      </a:r>
                      <a:r>
                        <a:rPr lang="en-US" sz="1400" baseline="0" smtClean="0"/>
                        <a:t> 11ah-specific MCS10 2xRepetition encoding/decoding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990293"/>
              </p:ext>
            </p:extLst>
          </p:nvPr>
        </p:nvGraphicFramePr>
        <p:xfrm>
          <a:off x="1222375" y="1685925"/>
          <a:ext cx="6792913" cy="40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Macro-Enabled Template" r:id="rId5" imgW="9229136" imgH="5441888" progId="Word.DocumentMacroEnabled.12">
                  <p:embed/>
                </p:oleObj>
              </mc:Choice>
              <mc:Fallback>
                <p:oleObj name="Macro-Enabled Template" r:id="rId5" imgW="9229136" imgH="5441888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685925"/>
                        <a:ext cx="6792913" cy="401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 smtClean="0"/>
              <a:t>Goal: </a:t>
            </a:r>
            <a:r>
              <a:rPr lang="en-US" sz="1800" dirty="0"/>
              <a:t>to clear up any spec interpretation ambiguity and provide reference </a:t>
            </a:r>
            <a:r>
              <a:rPr lang="en-US" sz="1800"/>
              <a:t>for </a:t>
            </a:r>
            <a:r>
              <a:rPr lang="en-US" sz="1800" smtClean="0"/>
              <a:t>implementation</a:t>
            </a:r>
          </a:p>
          <a:p>
            <a:pPr lvl="1"/>
            <a:r>
              <a:rPr lang="en-US" sz="1400" smtClean="0"/>
              <a:t>Tx Vectors </a:t>
            </a:r>
            <a:r>
              <a:rPr lang="en-US" sz="1400"/>
              <a:t>can analyzed for correctness (spec compliance) and used for interoperability </a:t>
            </a:r>
            <a:r>
              <a:rPr lang="en-US" sz="1400" smtClean="0"/>
              <a:t>testing</a:t>
            </a:r>
          </a:p>
          <a:p>
            <a:pPr lvl="1"/>
            <a:r>
              <a:rPr lang="en-US" sz="1400"/>
              <a:t>Vectors can be treated as Rx waveforms </a:t>
            </a:r>
            <a:r>
              <a:rPr lang="en-US" sz="1400" smtClean="0"/>
              <a:t>and </a:t>
            </a:r>
            <a:r>
              <a:rPr lang="en-US" sz="1400"/>
              <a:t>be fed </a:t>
            </a:r>
            <a:r>
              <a:rPr lang="en-US" sz="1400" smtClean="0"/>
              <a:t>in to </a:t>
            </a:r>
            <a:r>
              <a:rPr lang="en-US" sz="1400"/>
              <a:t>simulators for Rx processing and </a:t>
            </a:r>
            <a:r>
              <a:rPr lang="en-US" sz="1400" smtClean="0"/>
              <a:t>SIG/Data decoding verification</a:t>
            </a:r>
            <a:endParaRPr lang="en-US" sz="1400"/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Approach</a:t>
            </a:r>
            <a:r>
              <a:rPr lang="en-US" sz="1800" b="1" dirty="0" smtClean="0"/>
              <a:t>: Focus </a:t>
            </a:r>
            <a:r>
              <a:rPr lang="en-US" sz="1800" b="1" dirty="0"/>
              <a:t>only </a:t>
            </a:r>
            <a:r>
              <a:rPr lang="en-US" sz="1800" b="1"/>
              <a:t>on </a:t>
            </a:r>
            <a:r>
              <a:rPr lang="en-US" sz="1800" b="1" smtClean="0"/>
              <a:t>basic or mandatory 11ah </a:t>
            </a:r>
            <a:r>
              <a:rPr lang="en-US" sz="1800" b="1" dirty="0"/>
              <a:t>modes (and deltas from 11ac system</a:t>
            </a:r>
            <a:r>
              <a:rPr lang="en-US" sz="1800" b="1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1 and 2 MHz, short and long preamble formats</a:t>
            </a:r>
          </a:p>
          <a:p>
            <a:pPr lvl="1"/>
            <a:r>
              <a:rPr lang="en-US" sz="1400" dirty="0" smtClean="0"/>
              <a:t>BCC coding only</a:t>
            </a:r>
          </a:p>
          <a:p>
            <a:pPr lvl="1"/>
            <a:r>
              <a:rPr lang="en-US" sz="1400" smtClean="0"/>
              <a:t>Basic MCS set (up to 16QAM, MCS4), and especially </a:t>
            </a:r>
            <a:r>
              <a:rPr lang="en-US" sz="1400" dirty="0" smtClean="0"/>
              <a:t>MCS10 which is new 11ah feature</a:t>
            </a:r>
          </a:p>
          <a:p>
            <a:pPr lvl="1"/>
            <a:r>
              <a:rPr lang="en-US" sz="1400" dirty="0" smtClean="0"/>
              <a:t>Small and large packet size </a:t>
            </a:r>
            <a:r>
              <a:rPr lang="en-US" sz="1400" dirty="0"/>
              <a:t>to cover separate length calculation </a:t>
            </a:r>
            <a:r>
              <a:rPr lang="en-US" sz="1400" dirty="0" smtClean="0"/>
              <a:t>formulas</a:t>
            </a:r>
          </a:p>
          <a:p>
            <a:pPr lvl="1"/>
            <a:r>
              <a:rPr lang="en-US" sz="1400" dirty="0" smtClean="0"/>
              <a:t>Include </a:t>
            </a:r>
            <a:r>
              <a:rPr lang="en-US" sz="1400" dirty="0" err="1" smtClean="0"/>
              <a:t>Ntx</a:t>
            </a:r>
            <a:r>
              <a:rPr lang="en-US" sz="1400" dirty="0" smtClean="0"/>
              <a:t>=2 case for long preamble to </a:t>
            </a:r>
            <a:r>
              <a:rPr lang="en-US" sz="1400" dirty="0"/>
              <a:t>cover spec-mandated CSDs on Omni-part of </a:t>
            </a:r>
            <a:r>
              <a:rPr lang="en-US" sz="1400"/>
              <a:t>preamble</a:t>
            </a:r>
            <a:r>
              <a:rPr lang="en-US" sz="1400" smtClean="0"/>
              <a:t>.</a:t>
            </a:r>
          </a:p>
          <a:p>
            <a:pPr lvl="1"/>
            <a:r>
              <a:rPr lang="en-US" sz="1400" smtClean="0"/>
              <a:t>See Appendix for table outlining proposed coverage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342900" lvl="4" indent="-342900"/>
            <a:r>
              <a:rPr lang="en-US" sz="1800" b="1" dirty="0" smtClean="0"/>
              <a:t>Note that reference code </a:t>
            </a:r>
            <a:r>
              <a:rPr lang="en-US" sz="1800" b="1" smtClean="0"/>
              <a:t>published with this presentation is </a:t>
            </a:r>
            <a:r>
              <a:rPr lang="en-US" sz="1800" b="1" dirty="0" smtClean="0"/>
              <a:t>to be compatible to the </a:t>
            </a:r>
            <a:r>
              <a:rPr lang="en-US" sz="1800" b="1" smtClean="0"/>
              <a:t>spec as of 802.11ah  Draft 1.1</a:t>
            </a:r>
            <a:endParaRPr lang="en-US" sz="1800" b="1" dirty="0" smtClean="0"/>
          </a:p>
          <a:p>
            <a:pPr marL="0" lvl="4" indent="0">
              <a:buNone/>
            </a:pPr>
            <a:endParaRPr lang="en-US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</a:p>
        </p:txBody>
      </p:sp>
    </p:spTree>
    <p:extLst>
      <p:ext uri="{BB962C8B-B14F-4D97-AF65-F5344CB8AC3E}">
        <p14:creationId xmlns:p14="http://schemas.microsoft.com/office/powerpoint/2010/main" val="7991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Input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r>
              <a:rPr lang="en-GB" sz="1800" dirty="0" smtClean="0"/>
              <a:t>Use </a:t>
            </a:r>
            <a:r>
              <a:rPr lang="en-GB" sz="1800" dirty="0"/>
              <a:t>command line options </a:t>
            </a:r>
            <a:r>
              <a:rPr lang="en-GB" sz="1800" dirty="0" smtClean="0"/>
              <a:t>to </a:t>
            </a:r>
            <a:r>
              <a:rPr lang="en-GB" sz="1800" dirty="0"/>
              <a:t>configure transmission; this can give a user flexibility to define various specific transmission configurations</a:t>
            </a:r>
            <a:endParaRPr lang="en-US" sz="1800" dirty="0" smtClean="0"/>
          </a:p>
          <a:p>
            <a:pPr marL="342900" lvl="1" indent="-342900">
              <a:buFontTx/>
              <a:buChar char="•"/>
            </a:pP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Minimum input parameter set to </a:t>
            </a:r>
            <a:r>
              <a:rPr lang="en-US" sz="1800" b="1" dirty="0"/>
              <a:t>cover </a:t>
            </a:r>
            <a:r>
              <a:rPr lang="en-US" sz="1800" b="1" dirty="0" smtClean="0"/>
              <a:t>all the test-suites in the proposed coverage table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5618"/>
              </p:ext>
            </p:extLst>
          </p:nvPr>
        </p:nvGraphicFramePr>
        <p:xfrm>
          <a:off x="1219200" y="342900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 Value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BW_mode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'11ah_1MHz'or '11ah_2MHz'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IsShortPreamble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short preamble format, 0 :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MCS_idx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0 - 10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pkt_size_bytes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… , can be any allowed packet size in spec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or 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Nfft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must be larger than or equal to the base FFT size of the transmission BW, e.g. for 1 MHz mode, it can be 32/64/96 ..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Output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038600"/>
          </a:xfrm>
        </p:spPr>
        <p:txBody>
          <a:bodyPr/>
          <a:lstStyle/>
          <a:p>
            <a:r>
              <a:rPr lang="en-US" sz="1800" dirty="0" err="1" smtClean="0"/>
              <a:t>tx_params</a:t>
            </a:r>
            <a:r>
              <a:rPr lang="en-US" sz="1800" dirty="0" smtClean="0"/>
              <a:t> -  derived parameters used in the packet generation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tx_packet</a:t>
            </a:r>
            <a:r>
              <a:rPr lang="en-US" sz="1800" dirty="0" smtClean="0"/>
              <a:t> - time </a:t>
            </a:r>
            <a:r>
              <a:rPr lang="en-US" sz="1800" dirty="0"/>
              <a:t>domain </a:t>
            </a:r>
            <a:r>
              <a:rPr lang="en-US" sz="1800" dirty="0" smtClean="0"/>
              <a:t>b</a:t>
            </a:r>
            <a:r>
              <a:rPr lang="en-GB" sz="1800" dirty="0" err="1" smtClean="0"/>
              <a:t>aseband</a:t>
            </a:r>
            <a:r>
              <a:rPr lang="en-GB" sz="1800" dirty="0" smtClean="0"/>
              <a:t> </a:t>
            </a:r>
            <a:r>
              <a:rPr lang="en-US" sz="1800" dirty="0" smtClean="0"/>
              <a:t>waveform </a:t>
            </a:r>
            <a:r>
              <a:rPr lang="en-US" sz="1800" dirty="0"/>
              <a:t>after IFFT, adding GI, and </a:t>
            </a:r>
            <a:r>
              <a:rPr lang="en-US" sz="1800" dirty="0" smtClean="0"/>
              <a:t>windowing</a:t>
            </a:r>
          </a:p>
          <a:p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err="1" smtClean="0"/>
              <a:t>tx_testvector</a:t>
            </a:r>
            <a:r>
              <a:rPr lang="en-US" sz="1800" b="1" dirty="0" smtClean="0"/>
              <a:t> - test </a:t>
            </a:r>
            <a:r>
              <a:rPr lang="en-US" sz="1800" b="1" dirty="0"/>
              <a:t>vector structure, which contains info bits or </a:t>
            </a:r>
            <a:r>
              <a:rPr lang="en-US" sz="1800" b="1" dirty="0" smtClean="0"/>
              <a:t>time domain </a:t>
            </a:r>
            <a:r>
              <a:rPr lang="en-US" sz="1800" b="1" dirty="0"/>
              <a:t>symbols logged at each field along the </a:t>
            </a:r>
            <a:r>
              <a:rPr lang="en-US" sz="1800" b="1" dirty="0" err="1"/>
              <a:t>Tx</a:t>
            </a:r>
            <a:r>
              <a:rPr lang="en-US" sz="1800" b="1" dirty="0"/>
              <a:t> packet generation chain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1 MHz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2345"/>
              </p:ext>
            </p:extLst>
          </p:nvPr>
        </p:nvGraphicFramePr>
        <p:xfrm>
          <a:off x="1219200" y="234188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STF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LTF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1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field, dim of 1x36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sig_rep2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encoding and frequency repetition,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interleaving,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240 us time domain waveform of 1 MHz SIG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Short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9155"/>
              </p:ext>
            </p:extLst>
          </p:nvPr>
        </p:nvGraphicFramePr>
        <p:xfrm>
          <a:off x="1219200" y="2341880"/>
          <a:ext cx="67818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STF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LTF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SIG with short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Long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21403"/>
              </p:ext>
            </p:extLst>
          </p:nvPr>
        </p:nvGraphicFramePr>
        <p:xfrm>
          <a:off x="1219200" y="1884680"/>
          <a:ext cx="67818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omni_siga_bits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SIGA field with long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field with long preamble,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with long preamble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d_stf_t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d_ltf_t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sigb_t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 MHz SIGB with long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2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50060</TotalTime>
  <Words>1187</Words>
  <Application>Microsoft Office PowerPoint</Application>
  <PresentationFormat>On-screen Show (4:3)</PresentationFormat>
  <Paragraphs>223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802-11-Submission</vt:lpstr>
      <vt:lpstr>1_802-11-Submission</vt:lpstr>
      <vt:lpstr>Microsoft Word Macro-Enabled Document</vt:lpstr>
      <vt:lpstr>Document</vt:lpstr>
      <vt:lpstr>Packager Shell Object</vt:lpstr>
      <vt:lpstr>11ah Tx Reference Code</vt:lpstr>
      <vt:lpstr>PowerPoint Presentation</vt:lpstr>
      <vt:lpstr>PowerPoint Presentation</vt:lpstr>
      <vt:lpstr>Introduction</vt:lpstr>
      <vt:lpstr>Interface description:   Input to the waveform generation function</vt:lpstr>
      <vt:lpstr>Interface description:   Output to the waveform generation function</vt:lpstr>
      <vt:lpstr>Interface description:   Test Vector Structure for 1 MHz</vt:lpstr>
      <vt:lpstr>Interface description:   Test Vector Structure for 2 MHz Short Preamble</vt:lpstr>
      <vt:lpstr>Interface description:   Test Vector Structure for 2 MHz Long Preamble</vt:lpstr>
      <vt:lpstr>Running the generator</vt:lpstr>
      <vt:lpstr>Code</vt:lpstr>
      <vt:lpstr>Strawpoll</vt:lpstr>
      <vt:lpstr>Appendix: Proposed Test-Suite Coverage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1549</cp:revision>
  <dcterms:created xsi:type="dcterms:W3CDTF">2008-05-20T23:11:39Z</dcterms:created>
  <dcterms:modified xsi:type="dcterms:W3CDTF">2014-05-14T19:17:48Z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