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3" r:id="rId12"/>
    <p:sldId id="276" r:id="rId13"/>
    <p:sldId id="277" r:id="rId14"/>
    <p:sldId id="271" r:id="rId15"/>
    <p:sldId id="27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100" d="100"/>
          <a:sy n="100" d="100"/>
        </p:scale>
        <p:origin x="-258" y="7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11-14/0562r1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July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5" imgW="8255000" imgH="2413000" progId="Word.Document.8">
                  <p:embed/>
                </p:oleObj>
              </mc:Choice>
              <mc:Fallback>
                <p:oleObj name="Document" r:id="rId5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06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2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296031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134232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220330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058531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is, 802.1AC/802.11ak  can define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</p:txBody>
      </p:sp>
    </p:spTree>
    <p:extLst>
      <p:ext uri="{BB962C8B-B14F-4D97-AF65-F5344CB8AC3E}">
        <p14:creationId xmlns:p14="http://schemas.microsoft.com/office/powerpoint/2010/main" val="8570044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6516216" y="3805888"/>
            <a:ext cx="151216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040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5816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56" y="3442084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7456" y="4156012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568" y="3442084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5568" y="4156012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6556" y="4518764"/>
            <a:ext cx="0" cy="4608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6568" y="4518764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560" y="2132856"/>
            <a:ext cx="1872208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584" y="5051660"/>
            <a:ext cx="5400600" cy="33524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3443984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800" y="4157912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040" y="3805888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040" y="4157912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936" y="4763628"/>
            <a:ext cx="1296144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608" y="4475596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800" y="4520664"/>
            <a:ext cx="0" cy="3869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040" y="3443984"/>
            <a:ext cx="20882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2160" y="3611500"/>
            <a:ext cx="0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248" y="361150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2160" y="3611500"/>
            <a:ext cx="79208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300" y="339547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24944"/>
            <a:ext cx="309634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36296" y="3446276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8344" y="3323468"/>
            <a:ext cx="0" cy="64807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167908" y="3323468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920" y="3442084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920" y="4156012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920" y="451876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824" y="4907644"/>
            <a:ext cx="2664296" cy="8384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6096" y="3323468"/>
            <a:ext cx="0" cy="15925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135679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351703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6289340" y="1135596"/>
            <a:ext cx="288032" cy="30026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2965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328120" y="4309944"/>
            <a:ext cx="237626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946140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660068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612" y="5022820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100392" y="3946140"/>
            <a:ext cx="838200" cy="1465560"/>
            <a:chOff x="8172400" y="2539504"/>
            <a:chExt cx="838200" cy="1465560"/>
          </a:xfrm>
        </p:grpSpPr>
        <p:sp>
          <p:nvSpPr>
            <p:cNvPr id="34" name="Rectangle 33"/>
            <p:cNvSpPr/>
            <p:nvPr/>
          </p:nvSpPr>
          <p:spPr>
            <a:xfrm>
              <a:off x="8172400" y="2539504"/>
              <a:ext cx="838200" cy="7246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72400" y="3253432"/>
              <a:ext cx="838200" cy="362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553400" y="3616184"/>
              <a:ext cx="0" cy="388880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323528" y="5411700"/>
            <a:ext cx="288032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7880" y="3946140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7880" y="4661968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2780" y="4309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2780" y="466196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504" y="5267684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392" y="4979652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5024720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272780" y="3948040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87824" y="4115556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3632" y="4115556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4115556"/>
            <a:ext cx="59580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08040" y="3899532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67744" y="3429000"/>
            <a:ext cx="264455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20208" y="3950332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4552256" y="3827524"/>
            <a:ext cx="0" cy="64807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08648" y="3827524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8432" y="3948040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8432" y="4661968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20408" y="4309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20408" y="466196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848" y="5267684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5632" y="5024720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20072" y="3948040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424" y="4115556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352" y="4115556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352" y="4115556"/>
            <a:ext cx="64807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5914261" y="3899532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5220072" y="3429000"/>
            <a:ext cx="161033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6595864" y="3827524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411700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7504" y="1700808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0" name="Left Brace 49"/>
          <p:cNvSpPr/>
          <p:nvPr/>
        </p:nvSpPr>
        <p:spPr bwMode="auto">
          <a:xfrm rot="5400000">
            <a:off x="431540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15616" y="2060848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1403140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028384" y="1700808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1" name="Left Brace 60"/>
          <p:cNvSpPr/>
          <p:nvPr/>
        </p:nvSpPr>
        <p:spPr bwMode="auto">
          <a:xfrm rot="5400000">
            <a:off x="8280412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56784" y="2060848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4" name="Left Brace 63"/>
          <p:cNvSpPr/>
          <p:nvPr/>
        </p:nvSpPr>
        <p:spPr bwMode="auto">
          <a:xfrm rot="5400000">
            <a:off x="7344308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195736" y="2060848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66" name="Left Brace 65"/>
          <p:cNvSpPr/>
          <p:nvPr/>
        </p:nvSpPr>
        <p:spPr bwMode="auto">
          <a:xfrm rot="5400000">
            <a:off x="3383868" y="1520788"/>
            <a:ext cx="288032" cy="26642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48064" y="1484784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5868144" y="2060848"/>
            <a:ext cx="288032" cy="158417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7668344" y="5589240"/>
            <a:ext cx="0" cy="3600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371" y="5478323"/>
            <a:ext cx="9155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connectivity between this 11an STN and the other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stations depends on wired connections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between the Bridges (not shown).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534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multiple, logical ports visible to the bridge, to the vector-of-endpoints SAP provided by an 11ak 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802.11ak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SAP presented by an 11ak AP to include the vector-of-endpoints parameter, which identifies links to each of the 11ak-aware non-AP STAs.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171</TotalTime>
  <Words>740</Words>
  <Application>Microsoft Office PowerPoint</Application>
  <PresentationFormat>On-screen Show (4:3)</PresentationFormat>
  <Paragraphs>212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P802.11ak and non-11ak STNs on one AP.</vt:lpstr>
      <vt:lpstr>P802.11ak and non-11ak STNs on two APs.</vt:lpstr>
      <vt:lpstr>Tasks for 802.1AC</vt:lpstr>
      <vt:lpstr>Tasks for 802.11ak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37</cp:revision>
  <cp:lastPrinted>1601-01-01T00:00:00Z</cp:lastPrinted>
  <dcterms:created xsi:type="dcterms:W3CDTF">2010-02-15T12:38:41Z</dcterms:created>
  <dcterms:modified xsi:type="dcterms:W3CDTF">2014-07-17T15:09:32Z</dcterms:modified>
</cp:coreProperties>
</file>