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88" r:id="rId11"/>
    <p:sldId id="382" r:id="rId12"/>
    <p:sldId id="365" r:id="rId13"/>
    <p:sldId id="384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802.11-14/0544r0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fcom.cmail1.com/t/i-l-zhlttt-ptyuluyk-u/" TargetMode="External"/><Relationship Id="rId2" Type="http://schemas.openxmlformats.org/officeDocument/2006/relationships/hyperlink" Target="http://ofcom.cmail1.com/t/i-l-zhlttt-ptyuluyk-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2014-05-01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FCC 14-30 (5 GHz R&amp;O) </a:t>
            </a:r>
            <a:r>
              <a:rPr lang="en-US" dirty="0" smtClean="0">
                <a:latin typeface="Times New Roman" charset="0"/>
              </a:rPr>
              <a:t>published today </a:t>
            </a:r>
          </a:p>
          <a:p>
            <a:pPr lvl="1"/>
            <a:r>
              <a:rPr lang="en-US" dirty="0">
                <a:latin typeface="Times New Roman" charset="0"/>
              </a:rPr>
              <a:t>E</a:t>
            </a:r>
            <a:r>
              <a:rPr lang="en-US" dirty="0" smtClean="0">
                <a:latin typeface="Times New Roman" charset="0"/>
              </a:rPr>
              <a:t>ffective date: May 31</a:t>
            </a:r>
            <a:r>
              <a:rPr lang="en-US" baseline="30000" dirty="0" smtClean="0">
                <a:latin typeface="Times New Roman" charset="0"/>
              </a:rPr>
              <a:t>st</a:t>
            </a:r>
            <a:r>
              <a:rPr lang="en-US" dirty="0" smtClean="0">
                <a:latin typeface="Times New Roman" charset="0"/>
              </a:rPr>
              <a:t>?</a:t>
            </a:r>
            <a:endParaRPr lang="en-US" sz="1800" dirty="0" smtClean="0">
              <a:latin typeface="Times New Roman" charset="0"/>
            </a:endParaRPr>
          </a:p>
          <a:p>
            <a:r>
              <a:rPr lang="en-US" dirty="0" err="1" smtClean="0">
                <a:latin typeface="Times New Roman" charset="0"/>
              </a:rPr>
              <a:t>Globalstar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NPRM Comment period closes May </a:t>
            </a:r>
            <a:r>
              <a:rPr lang="en-US" dirty="0" smtClean="0">
                <a:latin typeface="Times New Roman" charset="0"/>
              </a:rPr>
              <a:t>5</a:t>
            </a:r>
            <a:r>
              <a:rPr lang="en-US" baseline="30000" dirty="0" smtClean="0">
                <a:latin typeface="Times New Roman" charset="0"/>
              </a:rPr>
              <a:t>th</a:t>
            </a:r>
          </a:p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May 1,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Call for officer candidates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FNPRM FCC 14-49</a:t>
            </a:r>
          </a:p>
          <a:p>
            <a:pPr eaLnBrk="1" hangingPunct="1"/>
            <a:r>
              <a:rPr lang="en-US" dirty="0" err="1" smtClean="0">
                <a:latin typeface="Times New Roman" charset="0"/>
              </a:rPr>
              <a:t>Ofcom</a:t>
            </a:r>
            <a:r>
              <a:rPr lang="en-US" dirty="0" smtClean="0">
                <a:latin typeface="Times New Roman" charset="0"/>
              </a:rPr>
              <a:t> spectrum consultations</a:t>
            </a:r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AOB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FCC issued (not yet in Federal Register) FCC 14-49</a:t>
            </a:r>
          </a:p>
          <a:p>
            <a:r>
              <a:rPr lang="en-US" dirty="0" smtClean="0"/>
              <a:t>Citizen’s Broadband Radio Service (Part 96)</a:t>
            </a:r>
          </a:p>
          <a:p>
            <a:r>
              <a:rPr lang="en-US" dirty="0" smtClean="0"/>
              <a:t>Three-tiered sharing approach</a:t>
            </a:r>
          </a:p>
          <a:p>
            <a:pPr lvl="1"/>
            <a:r>
              <a:rPr lang="en-US" dirty="0" smtClean="0"/>
              <a:t>Licensed Access (Incumbents)</a:t>
            </a:r>
          </a:p>
          <a:p>
            <a:pPr lvl="1"/>
            <a:r>
              <a:rPr lang="en-US" dirty="0" smtClean="0"/>
              <a:t>Priority Access (via PALs)</a:t>
            </a:r>
          </a:p>
          <a:p>
            <a:pPr lvl="1"/>
            <a:r>
              <a:rPr lang="en-US" dirty="0" smtClean="0"/>
              <a:t>General Authorized Access</a:t>
            </a:r>
          </a:p>
          <a:p>
            <a:r>
              <a:rPr lang="en-US" dirty="0" smtClean="0"/>
              <a:t>Dynamic allocation via Spectrum Access System (SAS)</a:t>
            </a:r>
          </a:p>
          <a:p>
            <a:r>
              <a:rPr lang="en-US" dirty="0" smtClean="0"/>
              <a:t>Comment period –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n-US" dirty="0" smtClean="0"/>
              <a:t> </a:t>
            </a:r>
            <a:r>
              <a:rPr lang="en-US" dirty="0" smtClean="0"/>
              <a:t>days after </a:t>
            </a:r>
            <a:r>
              <a:rPr lang="en-US" dirty="0" smtClean="0"/>
              <a:t>publication </a:t>
            </a:r>
            <a:endParaRPr lang="en-US" dirty="0" smtClean="0"/>
          </a:p>
          <a:p>
            <a:r>
              <a:rPr lang="en-US" dirty="0" smtClean="0"/>
              <a:t>Reply Comment period – 60 days after publication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Ofcom</a:t>
            </a:r>
            <a:r>
              <a:rPr lang="en-US" dirty="0" smtClean="0"/>
              <a:t> Spectrum Consultations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“Spectrum </a:t>
            </a:r>
            <a:r>
              <a:rPr lang="en-US" sz="2000" dirty="0"/>
              <a:t>management strategy: </a:t>
            </a:r>
            <a:r>
              <a:rPr lang="en-US" sz="2000" dirty="0" err="1"/>
              <a:t>Ofcom’s</a:t>
            </a:r>
            <a:r>
              <a:rPr lang="en-US" sz="2000" dirty="0"/>
              <a:t> strategic direction and priorities for managing spectrum over the next 10 years”</a:t>
            </a:r>
            <a:r>
              <a:rPr lang="en-US" sz="2000" b="0" dirty="0"/>
              <a:t> (</a:t>
            </a:r>
            <a:r>
              <a:rPr lang="en-US" sz="2000" b="0" dirty="0">
                <a:hlinkClick r:id="rId2"/>
              </a:rPr>
              <a:t>Spectrum Management Strategy</a:t>
            </a:r>
            <a:r>
              <a:rPr lang="en-US" sz="2000" b="0" dirty="0" smtClean="0"/>
              <a:t>)</a:t>
            </a:r>
          </a:p>
          <a:p>
            <a:r>
              <a:rPr lang="en-US" sz="2000" dirty="0" smtClean="0"/>
              <a:t>“</a:t>
            </a:r>
            <a:r>
              <a:rPr lang="en-US" sz="2000" dirty="0"/>
              <a:t>The future role of spectrum sharing for mobile and wireless data services Licensed sharing, Wi-Fi, and dynamic spectrum access</a:t>
            </a:r>
            <a:r>
              <a:rPr lang="en-US" sz="2000" dirty="0" smtClean="0"/>
              <a:t>” </a:t>
            </a:r>
            <a:r>
              <a:rPr lang="en-US" sz="2000" b="0" dirty="0" smtClean="0"/>
              <a:t>(</a:t>
            </a:r>
            <a:r>
              <a:rPr lang="en-US" sz="2000" b="0" dirty="0">
                <a:hlinkClick r:id="rId3"/>
              </a:rPr>
              <a:t>Statement on Spectrum Sharing</a:t>
            </a:r>
            <a:r>
              <a:rPr lang="en-US" sz="2000" b="0" dirty="0" smtClean="0"/>
              <a:t>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455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72608</TotalTime>
  <Words>764</Words>
  <Application>Microsoft Office PowerPoint</Application>
  <PresentationFormat>On-screen Show (4:3)</PresentationFormat>
  <Paragraphs>120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802-11-Submission</vt:lpstr>
      <vt:lpstr>Custom Design</vt:lpstr>
      <vt:lpstr>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FNPRM FCC 14-49</vt:lpstr>
      <vt:lpstr>Ofcom Spectrum Consultations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1550</cp:revision>
  <cp:lastPrinted>1998-02-10T13:28:06Z</cp:lastPrinted>
  <dcterms:created xsi:type="dcterms:W3CDTF">2009-04-21T18:18:19Z</dcterms:created>
  <dcterms:modified xsi:type="dcterms:W3CDTF">2014-04-30T22:47:11Z</dcterms:modified>
</cp:coreProperties>
</file>