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>
      <p:cViewPr>
        <p:scale>
          <a:sx n="100" d="100"/>
          <a:sy n="100" d="100"/>
        </p:scale>
        <p:origin x="-61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11-14/0497r2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July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Portal and 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968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Perhaps none, perhaps …</a:t>
            </a:r>
          </a:p>
          <a:p>
            <a:r>
              <a:rPr lang="en-US" dirty="0" smtClean="0"/>
              <a:t>802.11 should </a:t>
            </a:r>
            <a:r>
              <a:rPr lang="en-US" i="1" dirty="0" smtClean="0"/>
              <a:t>consider</a:t>
            </a:r>
            <a:r>
              <a:rPr lang="en-US" dirty="0" smtClean="0"/>
              <a:t> making the DS_SAP normative.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Rationale would be so that .1AC can reference normative text in 802.11</a:t>
            </a:r>
          </a:p>
          <a:p>
            <a:r>
              <a:rPr lang="en-US" dirty="0" smtClean="0"/>
              <a:t>Making the DS_SAP normative does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define the underlying distribution system.</a:t>
            </a:r>
          </a:p>
          <a:p>
            <a:r>
              <a:rPr lang="en-US" dirty="0" smtClean="0"/>
              <a:t>Making the DS_SAP normative simply imposes a set of </a:t>
            </a:r>
            <a:r>
              <a:rPr lang="en-US" b="1" dirty="0" smtClean="0">
                <a:solidFill>
                  <a:schemeClr val="accent6"/>
                </a:solidFill>
              </a:rPr>
              <a:t>behavior requirements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on a distribution system.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- 802.11 has a precedent of stating such requirements in normative text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A model is presented for the IEEE 802.11 Portal Convergence Function to appear in IEEE P802.1AC-REV Clause 12.2.1, now being balloted in the IEEE 802.1 Interworking Task Group.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459948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</a:t>
            </a:r>
            <a:r>
              <a:rPr lang="en-US" dirty="0" smtClean="0"/>
              <a:t>described in </a:t>
            </a:r>
            <a:r>
              <a:rPr lang="en-US" dirty="0" smtClean="0"/>
              <a:t>IEEE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smtClean="0"/>
              <a:t>802.11-2012 Annex R.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459764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459764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the 802.1AC ISS to the 802.11 DS_SAP.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163</TotalTime>
  <Words>508</Words>
  <Application>Microsoft Office PowerPoint</Application>
  <PresentationFormat>On-screen Show (4:3)</PresentationFormat>
  <Paragraphs>122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802-11-template</vt:lpstr>
      <vt:lpstr>Document</vt:lpstr>
      <vt:lpstr>802.11 Portal and 802.1AC Convergence Function</vt:lpstr>
      <vt:lpstr>Abstract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Tasks for 802.1AC</vt:lpstr>
      <vt:lpstr>Tasks for 802.11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35</cp:revision>
  <cp:lastPrinted>1601-01-01T00:00:00Z</cp:lastPrinted>
  <dcterms:created xsi:type="dcterms:W3CDTF">2010-02-15T12:38:41Z</dcterms:created>
  <dcterms:modified xsi:type="dcterms:W3CDTF">2014-07-14T00:17:01Z</dcterms:modified>
</cp:coreProperties>
</file>