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9" r:id="rId3"/>
    <p:sldId id="263" r:id="rId4"/>
    <p:sldId id="271" r:id="rId5"/>
    <p:sldId id="272" r:id="rId6"/>
    <p:sldId id="275" r:id="rId7"/>
    <p:sldId id="276" r:id="rId8"/>
    <p:sldId id="274" r:id="rId9"/>
    <p:sldId id="277" r:id="rId10"/>
    <p:sldId id="280" r:id="rId11"/>
    <p:sldId id="273" r:id="rId12"/>
    <p:sldId id="278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 Kloper (dakloper)" initials="D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10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73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802.11-14/0496r0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April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209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802.11-14/0496r0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2014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1474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802.11-14/0496r0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April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802.11-14/0496r0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802.11-14/0496r0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802.11-14/0496r0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802.11-14/0496r0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April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802.11-14/0496r0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April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802.11-14/0496r0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April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802.11-14/0496r0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802.11-14/0496r0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802.11-14/0496r0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802.11-14/0496r0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802.11-14/0496r0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April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April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April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April 2014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April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April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April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April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Norman Finn, Cisco Systems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11-14/0496r1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Norman Finn and David Kloper, Cisco Systems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 Vastly Simpler </a:t>
            </a:r>
            <a:r>
              <a:rPr lang="en-GB" dirty="0"/>
              <a:t>Alternative for P802.11ak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2014-05-11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9639557"/>
              </p:ext>
            </p:extLst>
          </p:nvPr>
        </p:nvGraphicFramePr>
        <p:xfrm>
          <a:off x="508000" y="2348880"/>
          <a:ext cx="8120063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3" name="Document" r:id="rId4" imgW="8258040" imgH="2413064" progId="Word.Document.8">
                  <p:embed/>
                </p:oleObj>
              </mc:Choice>
              <mc:Fallback>
                <p:oleObj name="Document" r:id="rId4" imgW="8258040" imgH="241306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48880"/>
                        <a:ext cx="8120063" cy="236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Focus on what is needed (2 of 2)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802.1D vs </a:t>
            </a:r>
            <a:r>
              <a:rPr lang="en-US" dirty="0" smtClean="0">
                <a:solidFill>
                  <a:schemeClr val="tx1"/>
                </a:solidFill>
              </a:rPr>
              <a:t>802.1p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Changes affect detection of CCI Voice traffic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Changes affect Power Save modes, and will need WMM changes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Honoring of 802.1p is not the same as marking of UP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We can map PCP to UP easily without loss of function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We can still keep PCP when VLAN tagging is used</a:t>
            </a:r>
          </a:p>
          <a:p>
            <a:pPr>
              <a:buFont typeface="Arial"/>
              <a:buChar char="•"/>
            </a:pPr>
            <a:r>
              <a:rPr lang="en-US" dirty="0" smtClean="0"/>
              <a:t>Per hop Header conversion / manipulation is common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Insertion/removal of VLAN tags and MACSEC headers + trailers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NPU starting to appear in AP, usually HW optimized for this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64088" y="6475413"/>
            <a:ext cx="3178250" cy="265955"/>
          </a:xfrm>
        </p:spPr>
        <p:txBody>
          <a:bodyPr/>
          <a:lstStyle/>
          <a:p>
            <a:r>
              <a:rPr lang="en-GB" dirty="0" smtClean="0"/>
              <a:t>Norman Finn and David Kloper, Cisco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9876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Recommendation (1 of 2)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Make GLK a role of associated peer vs role of BSS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Allow vendor/customer decide if mixed mode is allowed?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Allow roles to be negotiated by authentication / security policies</a:t>
            </a:r>
          </a:p>
          <a:p>
            <a:pPr>
              <a:buFont typeface="Arial"/>
              <a:buChar char="•"/>
            </a:pPr>
            <a:r>
              <a:rPr lang="en-US" dirty="0" smtClean="0"/>
              <a:t>Use of Unicast 4 Address format Mandatory for GLK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Use of 4 Address as originally designed (present in 802.11-1999)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Leave use of aggregation to Link Level</a:t>
            </a:r>
          </a:p>
          <a:p>
            <a:pPr>
              <a:buFont typeface="Arial"/>
              <a:buChar char="•"/>
            </a:pPr>
            <a:r>
              <a:rPr lang="en-US" dirty="0"/>
              <a:t>Allow Multicast (</a:t>
            </a:r>
            <a:r>
              <a:rPr lang="en-US" dirty="0" smtClean="0"/>
              <a:t>RA), but only as an optional mode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CBA-MSDU needs to be significantly simplified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CBA-MSDU only used for Multicast RA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BSSID that support mixed GLK / non-GLK Clients provides different Keys for each (voiding compatibility issue)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Offset DTIM interval for Power Save Bridges vs non GLK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Should CBA-MSDU support both directions?</a:t>
            </a:r>
            <a:br>
              <a:rPr lang="en-US" dirty="0" smtClean="0"/>
            </a:br>
            <a:r>
              <a:rPr lang="en-US" dirty="0" smtClean="0"/>
              <a:t>(not just AP to STA, so not based on AID)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64088" y="6475413"/>
            <a:ext cx="3178250" cy="265955"/>
          </a:xfrm>
        </p:spPr>
        <p:txBody>
          <a:bodyPr/>
          <a:lstStyle/>
          <a:p>
            <a:r>
              <a:rPr lang="en-GB" dirty="0" smtClean="0"/>
              <a:t>Norman Finn and David Kloper, Cisco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82111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Recommendation (2 of 2)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Keep existing LLC format, even if not beautiful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Fix Appendix P for carrying of </a:t>
            </a:r>
            <a:r>
              <a:rPr lang="en-US" i="1" dirty="0" smtClean="0"/>
              <a:t>all</a:t>
            </a:r>
            <a:r>
              <a:rPr lang="en-US" dirty="0" smtClean="0"/>
              <a:t> tagged frames, including VLAN</a:t>
            </a:r>
          </a:p>
          <a:p>
            <a:pPr>
              <a:buFont typeface="Arial"/>
              <a:buChar char="•"/>
            </a:pPr>
            <a:r>
              <a:rPr lang="en-US" dirty="0" smtClean="0"/>
              <a:t>Don’t change meaning of UP or mapping to AC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Do call out mapping of 802.1p PCP to UP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Do pass down CPC to 802.1AC Convergence Function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64088" y="6475413"/>
            <a:ext cx="3178250" cy="265955"/>
          </a:xfrm>
        </p:spPr>
        <p:txBody>
          <a:bodyPr/>
          <a:lstStyle/>
          <a:p>
            <a:r>
              <a:rPr lang="en-GB" dirty="0" smtClean="0"/>
              <a:t>Norman Finn and David Kloper, Cisco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59140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May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Methods for accomplishing the primary goals of P802.11ak are presented that are vastly simpler than the current working proposal, which is defined in 11-14/0454r1.  This simplicity is obtained at the expense of making optional the capability of directing a single transmission to multiple bridge / stations (usage of multicast RA).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64088" y="6475413"/>
            <a:ext cx="3178250" cy="265955"/>
          </a:xfrm>
        </p:spPr>
        <p:txBody>
          <a:bodyPr/>
          <a:lstStyle/>
          <a:p>
            <a:r>
              <a:rPr lang="en-GB" dirty="0" smtClean="0"/>
              <a:t>Norman Finn and David Kloper, Cisco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88885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64088" y="6475413"/>
            <a:ext cx="3178250" cy="265955"/>
          </a:xfrm>
        </p:spPr>
        <p:txBody>
          <a:bodyPr/>
          <a:lstStyle/>
          <a:p>
            <a:r>
              <a:rPr lang="en-GB" dirty="0" smtClean="0"/>
              <a:t>Norman Finn and David Kloper,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Concerns with Compatibility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72136"/>
          </a:xfrm>
          <a:ln/>
        </p:spPr>
        <p:txBody>
          <a:bodyPr>
            <a:normAutofit fontScale="77500" lnSpcReduction="2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How many prior 802.11 amendments have prohibited “mixed mode” operation (i.e. activating a new feature blocks simultaneous association of legacy)?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Changes specific to new bands have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As a configuration option at AP vendor’s/customer’s choice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The standard has striven for mixed mode compatibility in the past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11g, </a:t>
            </a:r>
            <a:r>
              <a:rPr lang="en-US" dirty="0"/>
              <a:t>11e, </a:t>
            </a:r>
            <a:r>
              <a:rPr lang="en-US" dirty="0" smtClean="0"/>
              <a:t>11n, 11ac, …</a:t>
            </a:r>
          </a:p>
          <a:p>
            <a:pPr>
              <a:buFont typeface="Arial"/>
              <a:buChar char="•"/>
            </a:pPr>
            <a:r>
              <a:rPr lang="en-US" dirty="0" smtClean="0"/>
              <a:t>Lack of mixed mode is a barrier to entry / adoption</a:t>
            </a:r>
          </a:p>
          <a:p>
            <a:pPr>
              <a:buFont typeface="Arial"/>
              <a:buChar char="•"/>
            </a:pPr>
            <a:r>
              <a:rPr lang="en-US" dirty="0" smtClean="0"/>
              <a:t>Lack of mixed mode causes more OTA overhead when needed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Not </a:t>
            </a:r>
            <a:r>
              <a:rPr lang="en-US" dirty="0"/>
              <a:t>+1 BSSID, rather up to *2 multiple </a:t>
            </a:r>
            <a:r>
              <a:rPr lang="en-US" dirty="0" smtClean="0"/>
              <a:t>BSSIDs</a:t>
            </a:r>
          </a:p>
          <a:p>
            <a:pPr>
              <a:buFont typeface="Arial"/>
              <a:buChar char="•"/>
            </a:pPr>
            <a:r>
              <a:rPr lang="en-US" dirty="0" smtClean="0"/>
              <a:t>Lack of mixed mode obligates AP vendors to solve the problems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Per Client vs Per BSS is only granularity of </a:t>
            </a:r>
            <a:r>
              <a:rPr lang="en-US" dirty="0" err="1" smtClean="0"/>
              <a:t>config</a:t>
            </a:r>
            <a:r>
              <a:rPr lang="en-US" dirty="0" smtClean="0"/>
              <a:t>, not simplifying the task</a:t>
            </a:r>
          </a:p>
          <a:p>
            <a:pPr>
              <a:buFont typeface="Arial"/>
              <a:buChar char="•"/>
            </a:pPr>
            <a:r>
              <a:rPr lang="en-US" dirty="0" smtClean="0"/>
              <a:t>Users are offered SSID, not BSSID, so must they know their Bridging needs?</a:t>
            </a:r>
          </a:p>
          <a:p>
            <a:pPr>
              <a:buFont typeface="Arial"/>
              <a:buChar char="•"/>
            </a:pPr>
            <a:r>
              <a:rPr lang="en-US" dirty="0" smtClean="0"/>
              <a:t>We can go down that path, if no practical alternative exists, but we are not there yet.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Concerns with CBA-MSDU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28120"/>
          </a:xfrm>
          <a:ln/>
        </p:spPr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Subverting of A-MSDU will degrade performance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A-MPDU of A-MSDU is critical toward </a:t>
            </a:r>
            <a:r>
              <a:rPr lang="en-US" dirty="0" err="1" smtClean="0"/>
              <a:t>Gbps</a:t>
            </a:r>
            <a:r>
              <a:rPr lang="en-US" dirty="0" smtClean="0"/>
              <a:t> rates (1213 vs 933 Mbps </a:t>
            </a:r>
            <a:r>
              <a:rPr lang="en-US" dirty="0" err="1" smtClean="0"/>
              <a:t>Goodput</a:t>
            </a:r>
            <a:r>
              <a:rPr lang="en-US" dirty="0" smtClean="0"/>
              <a:t> @ 1.3 </a:t>
            </a:r>
            <a:r>
              <a:rPr lang="en-US" dirty="0" err="1" smtClean="0"/>
              <a:t>Gbps</a:t>
            </a:r>
            <a:r>
              <a:rPr lang="en-US" dirty="0" smtClean="0"/>
              <a:t> PHY rate)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Not all Clients support A-MPDU of A-MSDU, so CBA-MSDU precludes A-MPDU (301 vs 933 Mbps @ 1.3 </a:t>
            </a:r>
            <a:r>
              <a:rPr lang="en-US" dirty="0" err="1" smtClean="0"/>
              <a:t>Gbps</a:t>
            </a:r>
            <a:r>
              <a:rPr lang="en-US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Aggregation must be left available for link level optimization </a:t>
            </a:r>
          </a:p>
          <a:p>
            <a:pPr>
              <a:buFont typeface="Arial"/>
              <a:buChar char="•"/>
            </a:pPr>
            <a:r>
              <a:rPr lang="en-US" dirty="0" smtClean="0"/>
              <a:t>Complexity of proposal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CBA-MSDU format more suitable for </a:t>
            </a:r>
            <a:r>
              <a:rPr lang="en-US" dirty="0"/>
              <a:t>Control Plane vs </a:t>
            </a:r>
            <a:r>
              <a:rPr lang="en-US" dirty="0" smtClean="0"/>
              <a:t>Data Plane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Frames to Bridging function interleaved between interfaces / Flows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Interleaved between destination list implies between CBA-MSDU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Effective Egress Aggregation / queuing becomes high complexity</a:t>
            </a:r>
          </a:p>
          <a:p>
            <a:pPr>
              <a:buFont typeface="Arial"/>
              <a:buChar char="•"/>
            </a:pPr>
            <a:r>
              <a:rPr lang="en-US" dirty="0" smtClean="0"/>
              <a:t>CBA-MSDU certainly not needed to Unicast RA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64088" y="6475413"/>
            <a:ext cx="3178250" cy="265955"/>
          </a:xfrm>
        </p:spPr>
        <p:txBody>
          <a:bodyPr/>
          <a:lstStyle/>
          <a:p>
            <a:r>
              <a:rPr lang="en-GB" dirty="0" smtClean="0"/>
              <a:t>Norman Finn and David Kloper, Cisco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91429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Will all STA want/need to be GLK?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Most Clients don’t want to be a Bridge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Only covering themselves will remain the typical case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Why impact Battery Life from N/A Unicast Flooding?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Would most battery powered devices want to Bridge traffic for others?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Counter to Directed Multicast Service (desired for Battery Life)</a:t>
            </a:r>
          </a:p>
          <a:p>
            <a:pPr>
              <a:buFont typeface="Arial"/>
              <a:buChar char="•"/>
            </a:pPr>
            <a:r>
              <a:rPr lang="en-US" dirty="0" smtClean="0"/>
              <a:t>In many venues non-AP GLK will be prohibited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IT typically prohibit non-IT administered switches with justification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Serious security issues not addressed by current draft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AP today should validate SA to avoid MAC spoofing (A-MSDU/4Addr)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How would 802.1x / 802.11i authenticate downstream device?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What is the trust model?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802.1ae is usually point to point, and would defeat </a:t>
            </a:r>
            <a:r>
              <a:rPr lang="en-US" dirty="0" err="1" smtClean="0"/>
              <a:t>QoS</a:t>
            </a:r>
            <a:r>
              <a:rPr lang="en-US" dirty="0" smtClean="0"/>
              <a:t> + Multicast pruning through GLK Bridges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Scaling issues for AP, Switches, Controllers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64088" y="6475413"/>
            <a:ext cx="3178250" cy="265955"/>
          </a:xfrm>
        </p:spPr>
        <p:txBody>
          <a:bodyPr/>
          <a:lstStyle/>
          <a:p>
            <a:r>
              <a:rPr lang="en-GB" dirty="0" smtClean="0"/>
              <a:t>Norman Finn and David Kloper, Cisco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5199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64088" y="6475413"/>
            <a:ext cx="3178250" cy="265955"/>
          </a:xfrm>
        </p:spPr>
        <p:txBody>
          <a:bodyPr/>
          <a:lstStyle/>
          <a:p>
            <a:r>
              <a:rPr lang="en-GB" dirty="0" smtClean="0"/>
              <a:t>Norman Finn and David Kloper,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Concerns with use of Multicast (1 of 2)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72136"/>
          </a:xfrm>
          <a:ln/>
        </p:spPr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Multicast RA in 802.11 has poor reliability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Unicast depends on retries, not available to Multicast 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Ignoring mal-adopted 11aa (GCR)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PER multiplies with each wireless Hops 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1-(1-PER)</a:t>
            </a:r>
            <a:r>
              <a:rPr lang="en-US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PER increases with Client count due to CSMA-CA collisions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Severity of </a:t>
            </a:r>
            <a:r>
              <a:rPr lang="en-US" dirty="0"/>
              <a:t>PER increases with </a:t>
            </a:r>
            <a:r>
              <a:rPr lang="en-US" dirty="0" smtClean="0"/>
              <a:t>number of devices affected</a:t>
            </a:r>
          </a:p>
          <a:p>
            <a:pPr>
              <a:buFont typeface="Arial"/>
              <a:buChar char="•"/>
            </a:pPr>
            <a:r>
              <a:rPr lang="en-US" dirty="0" smtClean="0"/>
              <a:t>Significantly lower rates are the norm for Multicast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Rate adaptation strives for best trade off between </a:t>
            </a:r>
            <a:r>
              <a:rPr lang="en-US" dirty="0" err="1" smtClean="0"/>
              <a:t>Goodput</a:t>
            </a:r>
            <a:r>
              <a:rPr lang="en-US" dirty="0" smtClean="0"/>
              <a:t> vs PER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Multicast is Least common denominator + SNR safety margin</a:t>
            </a:r>
          </a:p>
          <a:p>
            <a:pPr lvl="1">
              <a:buFont typeface="Arial"/>
              <a:buChar char="•"/>
            </a:pPr>
            <a:r>
              <a:rPr lang="en-US" dirty="0"/>
              <a:t>No </a:t>
            </a:r>
            <a:r>
              <a:rPr lang="en-US" dirty="0" err="1"/>
              <a:t>beamforming</a:t>
            </a:r>
            <a:r>
              <a:rPr lang="en-US" dirty="0"/>
              <a:t> </a:t>
            </a:r>
            <a:r>
              <a:rPr lang="en-US" dirty="0" smtClean="0"/>
              <a:t>Gain, and (adopted) STBC is single Spatial Stream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No MU-MIMO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/>
              <a:t>Rarely leverages multiple SS, so not achieving </a:t>
            </a:r>
            <a:r>
              <a:rPr lang="en-US" dirty="0" err="1"/>
              <a:t>Gbps</a:t>
            </a:r>
            <a:r>
              <a:rPr lang="en-US" dirty="0"/>
              <a:t> rates</a:t>
            </a:r>
          </a:p>
          <a:p>
            <a:pPr lvl="1">
              <a:buFont typeface="Arial"/>
              <a:buChar char="•"/>
            </a:pPr>
            <a:r>
              <a:rPr lang="en-US" dirty="0"/>
              <a:t>Single “sticky” or 1SS </a:t>
            </a:r>
            <a:r>
              <a:rPr lang="en-US" dirty="0" smtClean="0"/>
              <a:t>Client could </a:t>
            </a:r>
            <a:r>
              <a:rPr lang="en-US" dirty="0"/>
              <a:t>break Multicast for </a:t>
            </a:r>
            <a:r>
              <a:rPr lang="en-US" dirty="0" smtClean="0"/>
              <a:t>everyone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6263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64088" y="6475413"/>
            <a:ext cx="3178250" cy="265955"/>
          </a:xfrm>
        </p:spPr>
        <p:txBody>
          <a:bodyPr/>
          <a:lstStyle/>
          <a:p>
            <a:r>
              <a:rPr lang="en-GB" dirty="0" smtClean="0"/>
              <a:t>Norman Finn and David Kloper, Cisco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Concerns with use of Multicast (2 of 2)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72136"/>
          </a:xfrm>
          <a:ln/>
        </p:spPr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Increased </a:t>
            </a:r>
            <a:r>
              <a:rPr lang="en-US" dirty="0"/>
              <a:t>Latency for dedicated Bridges in presence of </a:t>
            </a:r>
            <a:r>
              <a:rPr lang="en-US" dirty="0" smtClean="0"/>
              <a:t>a single Power </a:t>
            </a:r>
            <a:r>
              <a:rPr lang="en-US" dirty="0"/>
              <a:t>Save GLK </a:t>
            </a:r>
            <a:r>
              <a:rPr lang="en-US" dirty="0" smtClean="0"/>
              <a:t>STA (due to DTIM)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AP’s usually have small (policed) Multicast queue sizes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Due to higher overhead on channel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Due to Power Save impact (DTIM)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Due to </a:t>
            </a:r>
            <a:r>
              <a:rPr lang="en-US" dirty="0" err="1" smtClean="0"/>
              <a:t>QoS</a:t>
            </a:r>
            <a:r>
              <a:rPr lang="en-US" dirty="0" smtClean="0"/>
              <a:t> priority inversion of Power Save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Risks of frame reordering</a:t>
            </a:r>
            <a:endParaRPr lang="en-US" i="1" dirty="0" smtClean="0">
              <a:solidFill>
                <a:srgbClr val="FF0000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During Source learning or IGMP subscription changes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When Multicast flows are partially filtered per path (ACL)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Arial"/>
              <a:buChar char="•"/>
            </a:pPr>
            <a:r>
              <a:rPr lang="en-US" dirty="0" smtClean="0"/>
              <a:t>Bridging services should be layered on a reliable link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Many protocols assume low PER Multicast -- IGMP, MRP, RIP, etc.</a:t>
            </a:r>
          </a:p>
        </p:txBody>
      </p:sp>
    </p:spTree>
    <p:extLst>
      <p:ext uri="{BB962C8B-B14F-4D97-AF65-F5344CB8AC3E}">
        <p14:creationId xmlns:p14="http://schemas.microsoft.com/office/powerpoint/2010/main" val="8736263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How expensive is Multicast Replication?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Multicast RA vs Unicast replication costs misleading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Replication costs increase with number of Clients (&lt;linear)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Somewhat offset by better aggregation, higher rates, MU-MIMO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VLAN subscription and IGMP will prune Multicast per peer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Channel collision rate increase with number </a:t>
            </a:r>
            <a:r>
              <a:rPr lang="en-US" dirty="0"/>
              <a:t>of </a:t>
            </a:r>
            <a:r>
              <a:rPr lang="en-US" dirty="0" smtClean="0"/>
              <a:t>Clients (&gt;linear)</a:t>
            </a:r>
          </a:p>
          <a:p>
            <a:pPr>
              <a:buFont typeface="Arial"/>
              <a:buChar char="•"/>
            </a:pPr>
            <a:r>
              <a:rPr lang="en-US" dirty="0" smtClean="0"/>
              <a:t>Replication limited  </a:t>
            </a:r>
            <a:r>
              <a:rPr lang="en-US" dirty="0"/>
              <a:t>to </a:t>
            </a:r>
            <a:r>
              <a:rPr lang="en-US" dirty="0" smtClean="0"/>
              <a:t>Clients that need GLK</a:t>
            </a:r>
          </a:p>
          <a:p>
            <a:pPr>
              <a:buFont typeface="Arial"/>
              <a:buChar char="•"/>
            </a:pPr>
            <a:r>
              <a:rPr lang="en-US" dirty="0" smtClean="0"/>
              <a:t>Replication is overhead to channel, not CPU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Multiple references to same buffer vs buffer copies</a:t>
            </a:r>
          </a:p>
          <a:p>
            <a:pPr>
              <a:buFont typeface="Arial"/>
              <a:buChar char="•"/>
            </a:pPr>
            <a:r>
              <a:rPr lang="en-US" dirty="0" smtClean="0"/>
              <a:t>Fully connected wireless Meshes not always favorable model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Rate selection often favors sending to Bridge in the middle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CP overhead not justified when DP bandwidth light between sub-trees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More common to have a small list of reasonable peers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64088" y="6475413"/>
            <a:ext cx="3178250" cy="265955"/>
          </a:xfrm>
        </p:spPr>
        <p:txBody>
          <a:bodyPr/>
          <a:lstStyle/>
          <a:p>
            <a:r>
              <a:rPr lang="en-GB" dirty="0" smtClean="0"/>
              <a:t>Norman Finn and David Kloper, Cisco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08305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Focus on what is needed (1 of 2)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LLC vs LPD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Concern for any Hardware optimizations for this and/or A-MSDU formats, as driven by need for increasing speeds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VLAN tagging dysfunctional in 802.11, but fixed by WMM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Saving 6 bytes has nothing to do with Bridging or </a:t>
            </a:r>
            <a:r>
              <a:rPr lang="en-US" dirty="0" err="1" smtClean="0"/>
              <a:t>Gbps</a:t>
            </a:r>
            <a:r>
              <a:rPr lang="en-US" dirty="0" smtClean="0"/>
              <a:t> speeds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More applicable to low speed WLAN (niche)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Bridging doesn’t work well now over low speed links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This is outside our PAR, so should be moved to different/new TG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64088" y="6475413"/>
            <a:ext cx="3178250" cy="265955"/>
          </a:xfrm>
        </p:spPr>
        <p:txBody>
          <a:bodyPr/>
          <a:lstStyle/>
          <a:p>
            <a:r>
              <a:rPr lang="en-GB" dirty="0" smtClean="0"/>
              <a:t>Norman Finn and David Kloper, Cisco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22300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802-11-template.potx</Template>
  <TotalTime>5214</TotalTime>
  <Words>1401</Words>
  <Application>Microsoft Office PowerPoint</Application>
  <PresentationFormat>On-screen Show (4:3)</PresentationFormat>
  <Paragraphs>202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802-11-template</vt:lpstr>
      <vt:lpstr>Document</vt:lpstr>
      <vt:lpstr>A Vastly Simpler Alternative for P802.11ak</vt:lpstr>
      <vt:lpstr>Abstract</vt:lpstr>
      <vt:lpstr>Concerns with Compatibility</vt:lpstr>
      <vt:lpstr>Concerns with CBA-MSDU</vt:lpstr>
      <vt:lpstr>Will all STA want/need to be GLK?</vt:lpstr>
      <vt:lpstr>Concerns with use of Multicast (1 of 2)</vt:lpstr>
      <vt:lpstr>Concerns with use of Multicast (2 of 2)</vt:lpstr>
      <vt:lpstr>How expensive is Multicast Replication?</vt:lpstr>
      <vt:lpstr>Focus on what is needed (1 of 2)</vt:lpstr>
      <vt:lpstr>Focus on what is needed (2 of 2)</vt:lpstr>
      <vt:lpstr>Recommendation (1 of 2)</vt:lpstr>
      <vt:lpstr>Recommendation (2 of 2)</vt:lpstr>
    </vt:vector>
  </TitlesOfParts>
  <Company>Cisco Systems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Norman Finn, David Kloper</dc:creator>
  <cp:lastModifiedBy>Andrew Myles (amyles)</cp:lastModifiedBy>
  <cp:revision>106</cp:revision>
  <cp:lastPrinted>1601-01-01T00:00:00Z</cp:lastPrinted>
  <dcterms:created xsi:type="dcterms:W3CDTF">2010-02-15T12:38:41Z</dcterms:created>
  <dcterms:modified xsi:type="dcterms:W3CDTF">2014-05-13T18:34:03Z</dcterms:modified>
</cp:coreProperties>
</file>