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429" r:id="rId7"/>
    <p:sldId id="439" r:id="rId8"/>
    <p:sldId id="443" r:id="rId9"/>
    <p:sldId id="444" r:id="rId10"/>
    <p:sldId id="440" r:id="rId11"/>
    <p:sldId id="422" r:id="rId12"/>
    <p:sldId id="441" r:id="rId13"/>
    <p:sldId id="432" r:id="rId14"/>
    <p:sldId id="343" r:id="rId15"/>
    <p:sldId id="272" r:id="rId16"/>
    <p:sldId id="416" r:id="rId17"/>
    <p:sldId id="417" r:id="rId18"/>
    <p:sldId id="418" r:id="rId19"/>
    <p:sldId id="419" r:id="rId20"/>
    <p:sldId id="420" r:id="rId21"/>
    <p:sldId id="305" r:id="rId22"/>
    <p:sldId id="322" r:id="rId23"/>
    <p:sldId id="426" r:id="rId24"/>
    <p:sldId id="435" r:id="rId25"/>
    <p:sldId id="293" r:id="rId26"/>
    <p:sldId id="449" r:id="rId27"/>
    <p:sldId id="442" r:id="rId28"/>
    <p:sldId id="446" r:id="rId29"/>
    <p:sldId id="447" r:id="rId30"/>
    <p:sldId id="44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1040" y="2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899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802.11-14-0491-</a:t>
            </a:r>
            <a:r>
              <a:rPr lang="en-US" altLang="ja-JP" sz="1800" b="1" dirty="0" smtClean="0"/>
              <a:t>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2014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2014-04-04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a:t>
                      </a:r>
                      <a:r>
                        <a:rPr lang="en-US" altLang="ja-JP" sz="1400" dirty="0" smtClean="0"/>
                        <a:t>,</a:t>
                      </a:r>
                      <a:br>
                        <a:rPr lang="en-US" altLang="ja-JP" sz="1400" dirty="0" smtClean="0"/>
                      </a:br>
                      <a:r>
                        <a:rPr lang="en-US" altLang="ja-JP" sz="1400" dirty="0" smtClean="0"/>
                        <a:t>Tokyo 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lvl="1">
              <a:defRPr/>
            </a:pPr>
            <a:r>
              <a:rPr lang="en-US" altLang="ja-JP" dirty="0" smtClean="0"/>
              <a:t>11-14-0662-00-00ai-editor /Lee Armstrong (</a:t>
            </a:r>
            <a:r>
              <a:rPr lang="en-US" altLang="ja-JP" dirty="0" err="1" smtClean="0"/>
              <a:t>DoT</a:t>
            </a:r>
            <a:r>
              <a:rPr lang="en-US" altLang="ja-JP" dirty="0" smtClean="0"/>
              <a:t>)</a:t>
            </a:r>
          </a:p>
          <a:p>
            <a:pPr lvl="1">
              <a:defRPr/>
            </a:pPr>
            <a:r>
              <a:rPr lang="en-US" altLang="ja-JP" dirty="0" smtClean="0"/>
              <a:t>CDI 4053 &amp; 4463/ Hiroki Nakano (TNT)</a:t>
            </a:r>
          </a:p>
          <a:p>
            <a:pPr lvl="1">
              <a:defRPr/>
            </a:pPr>
            <a:r>
              <a:rPr lang="en-GB" dirty="0" smtClean="0"/>
              <a:t>11-14/0669r0 LB201 Scanning Related Comments/ </a:t>
            </a:r>
            <a:r>
              <a:rPr lang="en-GB" dirty="0" err="1" smtClean="0"/>
              <a:t>Jarkko</a:t>
            </a:r>
            <a:r>
              <a:rPr lang="en-GB" dirty="0" smtClean="0"/>
              <a:t> </a:t>
            </a:r>
            <a:r>
              <a:rPr lang="en-GB" dirty="0" err="1" smtClean="0"/>
              <a:t>Kneckt</a:t>
            </a:r>
            <a:r>
              <a:rPr lang="en-GB" dirty="0" smtClean="0"/>
              <a:t> (Nokia</a:t>
            </a:r>
            <a:r>
              <a:rPr lang="en-GB" dirty="0" smtClean="0"/>
              <a:t>)</a:t>
            </a:r>
            <a:endParaRPr lang="en-US" altLang="ja-JP" dirty="0" smtClean="0"/>
          </a:p>
          <a:p>
            <a:pPr>
              <a:defRPr/>
            </a:pPr>
            <a:r>
              <a:rPr lang="en-US" altLang="ja-JP" dirty="0" smtClean="0"/>
              <a:t>Recess until Wednesday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a:defRPr/>
            </a:pPr>
            <a:endParaRPr lang="en-US" altLang="ja-JP" dirty="0" smtClean="0"/>
          </a:p>
          <a:p>
            <a:pPr>
              <a:defRPr/>
            </a:pPr>
            <a:r>
              <a:rPr lang="en-US" altLang="ja-JP" dirty="0" smtClean="0"/>
              <a:t>Recess until AM1 Thursday</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lvl="1">
              <a:defRPr/>
            </a:pP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15</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 </a:t>
            </a:r>
            <a:r>
              <a:rPr lang="en-US" altLang="ja-JP" dirty="0" err="1" smtClean="0"/>
              <a:t>Adhoc</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2014,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Beijing.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Beijing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11-14/0448r0</a:t>
            </a:r>
          </a:p>
          <a:p>
            <a:pPr>
              <a:defRPr/>
            </a:pPr>
            <a:r>
              <a:rPr lang="en-US" altLang="ja-JP" dirty="0" err="1" smtClean="0"/>
              <a:t>Moved:Hitoshi</a:t>
            </a:r>
            <a:r>
              <a:rPr lang="en-US" altLang="ja-JP" dirty="0" smtClean="0"/>
              <a:t> Morioka</a:t>
            </a:r>
          </a:p>
          <a:p>
            <a:pPr>
              <a:defRPr/>
            </a:pPr>
            <a:r>
              <a:rPr lang="en-US" altLang="ja-JP" dirty="0" smtClean="0"/>
              <a:t>Seconded: Peter Yee</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a:p>
            <a:pPr lvl="1"/>
            <a:r>
              <a:rPr lang="en-US" altLang="ja-JP" dirty="0" smtClean="0">
                <a:ea typeface="ＭＳ Ｐゴシック" pitchFamily="-84" charset="-128"/>
                <a:cs typeface="ＭＳ Ｐゴシック" pitchFamily="-84" charset="-128"/>
              </a:rPr>
              <a:t>11-14/0489r0</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err="1" smtClean="0"/>
              <a:t>Seconded:Marc</a:t>
            </a:r>
            <a:r>
              <a:rPr lang="en-US" altLang="ja-JP" dirty="0" smtClean="0"/>
              <a:t> </a:t>
            </a:r>
            <a:r>
              <a:rPr lang="en-US" altLang="ja-JP" dirty="0" err="1" smtClean="0"/>
              <a:t>Emmelmann</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 (</a:t>
            </a:r>
            <a:r>
              <a:rPr lang="en-US" altLang="ja-JP" sz="2900" dirty="0" err="1" smtClean="0">
                <a:ea typeface="ＭＳ Ｐゴシック" pitchFamily="-84" charset="-128"/>
                <a:cs typeface="ＭＳ Ｐゴシック" pitchFamily="-84" charset="-128"/>
              </a:rPr>
              <a:t>Adhoc</a:t>
            </a:r>
            <a:r>
              <a:rPr lang="en-US" altLang="ja-JP" sz="2900" dirty="0" smtClean="0">
                <a:ea typeface="ＭＳ Ｐゴシック" pitchFamily="-84" charset="-128"/>
                <a:cs typeface="ＭＳ Ｐゴシック" pitchFamily="-84" charset="-128"/>
              </a:rPr>
              <a:t> and F2F)</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t>	</a:t>
            </a:r>
            <a:r>
              <a:rPr lang="en-US" altLang="ja-JP" dirty="0" smtClean="0">
                <a:solidFill>
                  <a:srgbClr val="FF0000"/>
                </a:solidFill>
              </a:rPr>
              <a:t>Mar</a:t>
            </a:r>
            <a:r>
              <a:rPr lang="en-US" altLang="ja-JP" dirty="0" smtClean="0">
                <a:solidFill>
                  <a:srgbClr val="FF0000"/>
                </a:solidFill>
              </a:rPr>
              <a:t> </a:t>
            </a:r>
            <a:r>
              <a:rPr lang="en-US" altLang="ja-JP" dirty="0" smtClean="0">
                <a:solidFill>
                  <a:srgbClr val="FF0000"/>
                </a:solidFill>
              </a:rPr>
              <a:t>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2034636"/>
          <a:ext cx="9638724" cy="2788728"/>
        </p:xfrm>
        <a:graphic>
          <a:graphicData uri="http://schemas.openxmlformats.org/drawingml/2006/table">
            <a:tbl>
              <a:tblPr firstRow="1" bandRow="1">
                <a:tableStyleId>{5C22544A-7EE6-4342-B048-85BDC9FD1C3A}</a:tableStyleId>
              </a:tblPr>
              <a:tblGrid>
                <a:gridCol w="1643380"/>
                <a:gridCol w="1706880"/>
                <a:gridCol w="1344632"/>
                <a:gridCol w="1632280"/>
                <a:gridCol w="1801944"/>
                <a:gridCol w="1509608"/>
              </a:tblGrid>
              <a:tr h="404873">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24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r>
              <a:tr h="509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Jason Le</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Lin </a:t>
                      </a:r>
                      <a:r>
                        <a:rPr kumimoji="1" lang="en-US" altLang="ja-JP" dirty="0" err="1" smtClean="0"/>
                        <a:t>Cai</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r>
              <a:tr h="555247">
                <a:tc>
                  <a:txBody>
                    <a:bodyPr/>
                    <a:lstStyle/>
                    <a:p>
                      <a:r>
                        <a:rPr kumimoji="1" lang="en-US" altLang="ja-JP" dirty="0" smtClean="0"/>
                        <a:t>Peter Yee</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Calcev</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Abraham</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r>
              <a:tr h="698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t>
                      </a:r>
                      <a:r>
                        <a:rPr kumimoji="1" lang="en-US" altLang="ja-JP" dirty="0" err="1" smtClean="0"/>
                        <a:t>Pandey</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404873">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26</a:t>
            </a:fld>
            <a:endParaRPr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fontScale="92500" lnSpcReduction="20000"/>
          </a:bodyPr>
          <a:lstStyle/>
          <a:p>
            <a:pPr>
              <a:defRPr/>
            </a:pPr>
            <a:r>
              <a:rPr lang="en-US" altLang="ja-JP" dirty="0" smtClean="0"/>
              <a:t>Hiroshi </a:t>
            </a:r>
            <a:r>
              <a:rPr lang="en-US" altLang="ja-JP" dirty="0" err="1" smtClean="0"/>
              <a:t>Mano</a:t>
            </a:r>
            <a:r>
              <a:rPr lang="en-US" altLang="ja-JP" dirty="0" smtClean="0"/>
              <a:t> (</a:t>
            </a:r>
            <a:r>
              <a:rPr lang="en-US" altLang="ja-JP" dirty="0" err="1" smtClean="0"/>
              <a:t>Koden</a:t>
            </a:r>
            <a:r>
              <a:rPr lang="en-US" altLang="ja-JP" dirty="0" smtClean="0"/>
              <a:t> Techno Info K.K.)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(self) is currently the Vice Chair and would like to continue as Vide Chair of </a:t>
            </a:r>
            <a:r>
              <a:rPr lang="en-US" altLang="ja-JP" dirty="0" err="1" smtClean="0"/>
              <a:t>TGai</a:t>
            </a:r>
            <a:r>
              <a:rPr lang="en-US" altLang="ja-JP" dirty="0" smtClean="0"/>
              <a:t>.</a:t>
            </a:r>
          </a:p>
          <a:p>
            <a:pPr>
              <a:defRPr/>
            </a:pPr>
            <a:r>
              <a:rPr lang="en-US" altLang="ja-JP" dirty="0" smtClean="0"/>
              <a:t>Lee Armstrong (US </a:t>
            </a:r>
            <a:r>
              <a:rPr lang="en-US" altLang="ja-JP" dirty="0" err="1" smtClean="0"/>
              <a:t>DoT</a:t>
            </a:r>
            <a:r>
              <a:rPr lang="en-US" altLang="ja-JP" dirty="0" smtClean="0"/>
              <a:t>)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defRPr/>
            </a:pPr>
            <a:r>
              <a:rPr lang="en-US" altLang="ja-JP" dirty="0" smtClean="0"/>
              <a:t>Ping Fung (</a:t>
            </a:r>
            <a:r>
              <a:rPr lang="en-US" altLang="ja-JP" dirty="0" err="1" smtClean="0"/>
              <a:t>Huawei</a:t>
            </a:r>
            <a:r>
              <a:rPr lang="en-US" altLang="ja-JP" dirty="0" smtClean="0"/>
              <a:t>) is currently the Co-Technical editor and would like to continue as Technical editor  of </a:t>
            </a:r>
            <a:r>
              <a:rPr lang="en-US" altLang="ja-JP" dirty="0" err="1" smtClean="0"/>
              <a:t>Tgai</a:t>
            </a:r>
            <a:r>
              <a:rPr lang="en-US" altLang="ja-JP" dirty="0" smtClean="0"/>
              <a:t>.</a:t>
            </a:r>
          </a:p>
          <a:p>
            <a:pPr>
              <a:buNone/>
              <a:defRPr/>
            </a:pPr>
            <a:endParaRPr lang="en-US" altLang="ja-JP" dirty="0" smtClean="0"/>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a:defRPr/>
            </a:pPr>
            <a:endParaRPr lang="en-US" altLang="ja-JP" dirty="0" smtClean="0"/>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27</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(Approve 5C)</a:t>
            </a:r>
            <a:endParaRPr lang="ja-JP" altLang="en-US"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11-10/1153r0 be posted to the IEEE 802 Executive Committee (EC) agenda for WG 802 preview and EC approval.</a:t>
            </a:r>
            <a:endParaRPr lang="ja-JP" altLang="en-US" dirty="0" smtClean="0"/>
          </a:p>
          <a:p>
            <a:pPr>
              <a:buNone/>
            </a:pPr>
            <a:endParaRPr lang="ja-JP" altLang="en-US" dirty="0" smtClean="0"/>
          </a:p>
          <a:p>
            <a:pPr lvl="0"/>
            <a:r>
              <a:rPr lang="en-GB" dirty="0" smtClean="0"/>
              <a:t>Moved: Lee Armstrong</a:t>
            </a:r>
          </a:p>
          <a:p>
            <a:pPr lvl="0"/>
            <a:r>
              <a:rPr lang="en-GB" dirty="0" smtClean="0"/>
              <a:t>Seconded: Ping Fang</a:t>
            </a:r>
          </a:p>
          <a:p>
            <a:pPr lvl="0"/>
            <a:r>
              <a:rPr lang="en-GB" dirty="0" smtClean="0"/>
              <a:t>Result: 11-0-0</a:t>
            </a:r>
            <a:endParaRPr lang="ja-JP" altLang="en-US" dirty="0" smtClean="0"/>
          </a:p>
          <a:p>
            <a:r>
              <a:rPr lang="en-GB" dirty="0" smtClean="0"/>
              <a:t> </a:t>
            </a:r>
            <a:endParaRPr lang="ja-JP" altLang="en-US" dirty="0" smtClean="0"/>
          </a:p>
          <a:p>
            <a:r>
              <a:rPr lang="en-GB" dirty="0" smtClean="0"/>
              <a:t>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(Approve extension PAR) </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11-14/0653r2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0"/>
            <a:r>
              <a:rPr lang="en-GB" dirty="0" smtClean="0"/>
              <a:t>Moved: Hitoshi Morioka</a:t>
            </a:r>
          </a:p>
          <a:p>
            <a:pPr lvl="0"/>
            <a:r>
              <a:rPr lang="en-GB" dirty="0" smtClean="0"/>
              <a:t> Seconded: Jon </a:t>
            </a:r>
            <a:r>
              <a:rPr lang="en-GB" dirty="0" err="1" smtClean="0"/>
              <a:t>Rosdahl</a:t>
            </a:r>
            <a:endParaRPr lang="en-GB" dirty="0" smtClean="0"/>
          </a:p>
          <a:p>
            <a:pPr lvl="0"/>
            <a:r>
              <a:rPr lang="en-GB" dirty="0" smtClean="0"/>
              <a:t>Result: 12/0/0</a:t>
            </a:r>
            <a:endParaRPr lang="ja-JP" altLang="en-US"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Strawpoll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think 11ai fast scanning should support 11ad?</a:t>
            </a:r>
          </a:p>
          <a:p>
            <a:pPr lvl="1"/>
            <a:r>
              <a:rPr lang="en-US" altLang="ja-JP" dirty="0" smtClean="0"/>
              <a:t>1)Yes</a:t>
            </a:r>
          </a:p>
          <a:p>
            <a:pPr lvl="1"/>
            <a:r>
              <a:rPr lang="en-US" altLang="ja-JP" dirty="0" smtClean="0"/>
              <a:t>2)No</a:t>
            </a:r>
          </a:p>
          <a:p>
            <a:pPr lvl="1"/>
            <a:r>
              <a:rPr lang="en-US" altLang="ja-JP" dirty="0" smtClean="0"/>
              <a:t>3)Abstain</a:t>
            </a:r>
          </a:p>
          <a:p>
            <a:r>
              <a:rPr lang="en-US" altLang="ja-JP" dirty="0" smtClean="0"/>
              <a:t>Result 1-4-10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2014 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Officer Election</a:t>
            </a:r>
          </a:p>
          <a:p>
            <a:pPr lvl="1"/>
            <a:r>
              <a:rPr lang="en-US" altLang="ja-JP" sz="2800" dirty="0" smtClean="0"/>
              <a:t>Comment resolution of WG LB for D2.0.</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May 12th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Officer election (close nomination)</a:t>
            </a:r>
          </a:p>
          <a:p>
            <a:r>
              <a:rPr lang="en-US" altLang="ja-JP" dirty="0" smtClean="0"/>
              <a:t>Approve minutes of past meeting and teleconference</a:t>
            </a:r>
          </a:p>
          <a:p>
            <a:pPr lvl="1"/>
            <a:r>
              <a:rPr lang="en-US" altLang="ja-JP" dirty="0" smtClean="0"/>
              <a:t>Beijing Session Minutes</a:t>
            </a:r>
          </a:p>
          <a:p>
            <a:pPr lvl="1"/>
            <a:r>
              <a:rPr lang="en-US" altLang="ja-JP" dirty="0" smtClean="0"/>
              <a:t>Apr-May Teleconference Minutes</a:t>
            </a:r>
          </a:p>
          <a:p>
            <a:r>
              <a:rPr lang="en-US" altLang="ja-JP" dirty="0" smtClean="0"/>
              <a:t>PAR extension</a:t>
            </a:r>
          </a:p>
          <a:p>
            <a:r>
              <a:rPr lang="en-US" altLang="ja-JP" dirty="0" smtClean="0"/>
              <a:t>Status report of  WG LB for D2.0</a:t>
            </a:r>
          </a:p>
          <a:p>
            <a:r>
              <a:rPr lang="en-US" altLang="ja-JP" dirty="0" smtClean="0"/>
              <a:t>Assignment of champion volunteers for each CID.</a:t>
            </a:r>
          </a:p>
          <a:p>
            <a:r>
              <a:rPr lang="en-US" altLang="ja-JP" dirty="0" smtClean="0"/>
              <a:t>Comment 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PAR extension</a:t>
            </a:r>
            <a:endParaRPr lang="ja-JP" altLang="en-US" dirty="0" smtClean="0"/>
          </a:p>
          <a:p>
            <a:pPr lvl="1">
              <a:defRPr/>
            </a:pPr>
            <a:r>
              <a:rPr lang="en-US" altLang="ja-JP" dirty="0" smtClean="0"/>
              <a:t>11-14/0653r1 </a:t>
            </a:r>
            <a:r>
              <a:rPr lang="en-US" altLang="ja-JP" dirty="0" err="1" smtClean="0"/>
              <a:t>TGai</a:t>
            </a:r>
            <a:r>
              <a:rPr lang="en-US" altLang="ja-JP" dirty="0" smtClean="0"/>
              <a:t> PAR Extension / Marc </a:t>
            </a:r>
            <a:r>
              <a:rPr lang="en-US" altLang="ja-JP" dirty="0" err="1" smtClean="0"/>
              <a:t>Emnelmann</a:t>
            </a:r>
            <a:endParaRPr lang="en-US" altLang="ja-JP" dirty="0" smtClean="0"/>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endParaRPr lang="ja-JP" altLang="en-US" dirty="0" smtClean="0"/>
          </a:p>
          <a:p>
            <a:pPr lvl="1">
              <a:defRPr/>
            </a:pPr>
            <a:r>
              <a:rPr lang="en-US" altLang="ja-JP" dirty="0" smtClean="0"/>
              <a:t>11-14/093r2 Removing FILS IP Address Configuration /Hitoshi Morioka (ATRD)</a:t>
            </a:r>
          </a:p>
          <a:p>
            <a:pPr lvl="1">
              <a:defRPr/>
            </a:pPr>
            <a:r>
              <a:rPr lang="en-US" dirty="0" smtClean="0"/>
              <a:t>11-14/0645r0 Discussion of LB201 CID4609 /</a:t>
            </a:r>
            <a:r>
              <a:rPr lang="en-US" altLang="ja-JP" dirty="0" smtClean="0"/>
              <a:t> Marc </a:t>
            </a:r>
            <a:r>
              <a:rPr lang="en-US" altLang="ja-JP" dirty="0" err="1" smtClean="0"/>
              <a:t>Emnelmann</a:t>
            </a:r>
            <a:endParaRPr lang="en-US" altLang="ja-JP" dirty="0" smtClean="0"/>
          </a:p>
          <a:p>
            <a:pPr lvl="1">
              <a:defRPr/>
            </a:pPr>
            <a:r>
              <a:rPr lang="en-US" altLang="ja-JP" dirty="0" smtClean="0"/>
              <a:t>11-14/0565r3   </a:t>
            </a:r>
            <a:r>
              <a:rPr lang="en-US" altLang="ja-JP" dirty="0" err="1" smtClean="0"/>
              <a:t>TGai</a:t>
            </a:r>
            <a:r>
              <a:rPr lang="en-US" altLang="ja-JP" dirty="0" smtClean="0"/>
              <a:t> LB201 comments for Draft 2.050 / Marc </a:t>
            </a:r>
            <a:r>
              <a:rPr lang="en-US" altLang="ja-JP" dirty="0" err="1" smtClean="0"/>
              <a:t>Emnelmann</a:t>
            </a:r>
            <a:endParaRPr lang="en-US" altLang="ja-JP"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endParaRPr lang="ja-JP" altLang="en-US" dirty="0" smtClean="0"/>
          </a:p>
          <a:p>
            <a:pPr lvl="1">
              <a:defRPr/>
            </a:pPr>
            <a:r>
              <a:rPr lang="en-US" altLang="ja-JP" dirty="0" smtClean="0"/>
              <a:t>11-14/0673r0 </a:t>
            </a:r>
            <a:r>
              <a:rPr lang="en-US" altLang="ja-JP" dirty="0" err="1" smtClean="0"/>
              <a:t>cids</a:t>
            </a:r>
            <a:r>
              <a:rPr lang="en-US" altLang="ja-JP" dirty="0" err="1" smtClean="0"/>
              <a:t>-frag-reass</a:t>
            </a:r>
            <a:r>
              <a:rPr lang="en-US" altLang="ja-JP" dirty="0" smtClean="0"/>
              <a:t>	/ Dan </a:t>
            </a:r>
            <a:r>
              <a:rPr lang="en-US" altLang="ja-JP" dirty="0" smtClean="0"/>
              <a:t>Harkins (Aruba Networks</a:t>
            </a:r>
            <a:r>
              <a:rPr lang="en-US" altLang="ja-JP" dirty="0" smtClean="0"/>
              <a:t>)</a:t>
            </a:r>
          </a:p>
          <a:p>
            <a:pPr lvl="1">
              <a:defRPr/>
            </a:pPr>
            <a:r>
              <a:rPr lang="en-US" altLang="ja-JP" dirty="0" smtClean="0"/>
              <a:t>11-14/0672r0 </a:t>
            </a:r>
            <a:r>
              <a:rPr lang="en-US" altLang="ja-JP" dirty="0" err="1" smtClean="0"/>
              <a:t>frag</a:t>
            </a:r>
            <a:r>
              <a:rPr lang="en-US" altLang="ja-JP" dirty="0" err="1" smtClean="0"/>
              <a:t>-reass-cids</a:t>
            </a:r>
            <a:r>
              <a:rPr lang="en-US" altLang="ja-JP" dirty="0" smtClean="0"/>
              <a:t>	/Dan </a:t>
            </a:r>
            <a:r>
              <a:rPr lang="en-US" altLang="ja-JP" dirty="0" smtClean="0"/>
              <a:t>Harkins (Aruba Networks)</a:t>
            </a:r>
            <a:r>
              <a:rPr lang="en-US" altLang="ja-JP" dirty="0" smtClean="0"/>
              <a:t>	</a:t>
            </a:r>
            <a:endParaRPr lang="ja-JP" altLang="en-US" dirty="0" smtClean="0"/>
          </a:p>
          <a:p>
            <a:pPr>
              <a:defRPr/>
            </a:pPr>
            <a:r>
              <a:rPr lang="en-US" altLang="ja-JP" dirty="0" smtClean="0"/>
              <a:t>Recess </a:t>
            </a:r>
            <a:r>
              <a:rPr lang="en-US" altLang="ja-JP" dirty="0" smtClean="0"/>
              <a:t>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24031</TotalTime>
  <Words>2957</Words>
  <Application>Microsoft Macintosh PowerPoint</Application>
  <PresentationFormat>画面に合わせる (4:3)</PresentationFormat>
  <Paragraphs>447</Paragraphs>
  <Slides>30</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2014 Waikoloa  </vt:lpstr>
      <vt:lpstr>Abstract</vt:lpstr>
      <vt:lpstr>Meeting Protocol</vt:lpstr>
      <vt:lpstr>Attendance</vt:lpstr>
      <vt:lpstr>Attendance, Voting &amp; Document Status</vt:lpstr>
      <vt:lpstr>IEEE 802.11 FILS TGai – May 2014 Waikoloa</vt:lpstr>
      <vt:lpstr>Agenda Monday May 12th ,  2014 – 16:00-18:00</vt:lpstr>
      <vt:lpstr>Agenda Tuesday May 13rd ,  2014 – 10:30-12:30</vt:lpstr>
      <vt:lpstr>Agenda Tuesday May 13rd ,  2014 – 13:30-15:30</vt:lpstr>
      <vt:lpstr>Agenda Wednesday May 14th ,  2014 – 8:00-10:00</vt:lpstr>
      <vt:lpstr>Agenda Wednesday May 14th,  2014 – 13:30-15:30</vt:lpstr>
      <vt:lpstr>Agenda Wednesday March 19th ,  2014 – 13:30-15:30</vt:lpstr>
      <vt:lpstr>Agenda Thursday May 15th ,  2014 – 8:00-10:00</vt:lpstr>
      <vt:lpstr>Agenda  Thursday  May 15th,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Beijing. </vt:lpstr>
      <vt:lpstr>Approve TGai teleconference meeting minutes of Beijing meeting to Waikoloa</vt:lpstr>
      <vt:lpstr>Plan for July (Adhoc and F2F)</vt:lpstr>
      <vt:lpstr>Time line of TGai</vt:lpstr>
      <vt:lpstr>Teleconference Schedule </vt:lpstr>
      <vt:lpstr>Teleconference schedule</vt:lpstr>
      <vt:lpstr>Nomination existing officer position</vt:lpstr>
      <vt:lpstr>Motion (Approve 5C)</vt:lpstr>
      <vt:lpstr>Motion (Approve extension PAR)  </vt:lpstr>
      <vt:lpstr>Strawpoll</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502</cp:revision>
  <cp:lastPrinted>1998-02-10T13:28:06Z</cp:lastPrinted>
  <dcterms:created xsi:type="dcterms:W3CDTF">2014-05-14T17:56:35Z</dcterms:created>
  <dcterms:modified xsi:type="dcterms:W3CDTF">2014-05-15T20:50:53Z</dcterms:modified>
  <cp:category/>
</cp:coreProperties>
</file>