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6" r:id="rId5"/>
    <p:sldId id="267" r:id="rId6"/>
    <p:sldId id="26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4" d="100"/>
          <a:sy n="104" d="100"/>
        </p:scale>
        <p:origin x="-60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0462r1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March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03-20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March 2014</a:t>
            </a:r>
            <a:r>
              <a:rPr lang="en-GB" dirty="0" smtClean="0"/>
              <a:t>, held in </a:t>
            </a:r>
            <a:r>
              <a:rPr lang="en-GB" dirty="0" smtClean="0"/>
              <a:t>Beijing, China.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Selected Mark Hamilton to recommend to the WG as </a:t>
            </a:r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Vice </a:t>
            </a:r>
            <a:r>
              <a:rPr lang="en-US" dirty="0" smtClean="0"/>
              <a:t>Chair.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Approved a D0.01 and issued a WG Comment Call through April 25</a:t>
            </a:r>
            <a:r>
              <a:rPr lang="en-US" baseline="30000" dirty="0" smtClean="0"/>
              <a:t>th</a:t>
            </a:r>
            <a:r>
              <a:rPr lang="en-US" dirty="0" smtClean="0"/>
              <a:t> on Draft P802.11ak_D0.01.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</a:t>
            </a:r>
            <a:r>
              <a:rPr lang="en-GB" dirty="0" smtClean="0"/>
              <a:t>and discussed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minutes of this </a:t>
            </a:r>
            <a:r>
              <a:rPr lang="en-GB" dirty="0" err="1"/>
              <a:t>TGak</a:t>
            </a:r>
            <a:r>
              <a:rPr lang="en-GB" dirty="0"/>
              <a:t> meeting will be in 11-</a:t>
            </a:r>
            <a:r>
              <a:rPr lang="en-GB" dirty="0" smtClean="0"/>
              <a:t>14</a:t>
            </a:r>
            <a:r>
              <a:rPr lang="en-GB" dirty="0" smtClean="0"/>
              <a:t>/0463 </a:t>
            </a:r>
            <a:r>
              <a:rPr lang="en-GB" dirty="0"/>
              <a:t>and an annotated agenda is in 11-</a:t>
            </a:r>
            <a:r>
              <a:rPr lang="en-GB" dirty="0" smtClean="0"/>
              <a:t>14/0215r9.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11-14/0004, “</a:t>
            </a:r>
            <a:r>
              <a:rPr lang="en-GB" dirty="0"/>
              <a:t>Some 11ak </a:t>
            </a:r>
            <a:r>
              <a:rPr lang="en-GB" dirty="0" err="1"/>
              <a:t>EtherType</a:t>
            </a:r>
            <a:r>
              <a:rPr lang="en-GB" dirty="0"/>
              <a:t> Frame Encoding </a:t>
            </a:r>
            <a:r>
              <a:rPr lang="en-GB" dirty="0" smtClean="0"/>
              <a:t>Text</a:t>
            </a:r>
            <a:r>
              <a:rPr lang="en-GB" dirty="0" smtClean="0"/>
              <a:t>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11-14/0130, “</a:t>
            </a:r>
            <a:r>
              <a:rPr lang="en-GB" dirty="0"/>
              <a:t>Some </a:t>
            </a:r>
            <a:r>
              <a:rPr lang="en-GB" dirty="0" err="1"/>
              <a:t>Subsetting</a:t>
            </a:r>
            <a:r>
              <a:rPr lang="en-GB" dirty="0"/>
              <a:t> and Addressing </a:t>
            </a:r>
            <a:r>
              <a:rPr lang="en-GB" dirty="0" smtClean="0"/>
              <a:t>Text” </a:t>
            </a:r>
            <a:r>
              <a:rPr lang="en-GB" dirty="0"/>
              <a:t>, Donald Eastlake (Huawei</a:t>
            </a:r>
            <a:r>
              <a:rPr lang="en-GB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11-14/0418, “</a:t>
            </a:r>
            <a:r>
              <a:rPr lang="en-US" altLang="zh-TW" dirty="0">
                <a:ea typeface="ＭＳ Ｐゴシック" pitchFamily="34" charset="-128"/>
              </a:rPr>
              <a:t>802.11ak Figures</a:t>
            </a:r>
            <a:r>
              <a:rPr lang="en-GB" dirty="0" smtClean="0"/>
              <a:t>”, </a:t>
            </a:r>
            <a:r>
              <a:rPr lang="en-US" dirty="0"/>
              <a:t>Philippe Klein</a:t>
            </a:r>
            <a:r>
              <a:rPr lang="en-US" dirty="0"/>
              <a:t> </a:t>
            </a:r>
            <a:r>
              <a:rPr lang="en-US" dirty="0" smtClean="0"/>
              <a:t>(Broadcom)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11-14/0429, “802.11ak infrastructure architecture thoughts”, 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11-14/0454, “Some 11ak Text”, Donald Eastlake (Huawei)</a:t>
            </a:r>
            <a:endParaRPr lang="en-GB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</a:t>
            </a:r>
            <a:r>
              <a:rPr lang="en-US" sz="3600" dirty="0" smtClean="0"/>
              <a:t>Ad Hoc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err="1" smtClean="0"/>
              <a:t>TGak</a:t>
            </a:r>
            <a:r>
              <a:rPr lang="en-US" dirty="0" smtClean="0"/>
              <a:t> has scheduled an Ad Hoc at the end of the week before the Waikoloa Meeting: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http://pothole.com/~dee3/kauai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https://www.eventbrite.com/e/80211-tgak-ad-hoc-meeting-registration-</a:t>
            </a:r>
            <a:r>
              <a:rPr lang="en-US" dirty="0" smtClean="0"/>
              <a:t>10458883803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With the approval by </a:t>
            </a:r>
            <a:r>
              <a:rPr lang="en-GB" dirty="0" err="1" smtClean="0"/>
              <a:t>TGak</a:t>
            </a:r>
            <a:r>
              <a:rPr lang="en-GB" dirty="0" smtClean="0"/>
              <a:t> of a D0.01 and call for comments, there should be plenty of work for the Ad Hoc to do.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However, there have been very few registrations so far for the Ad Hoc. Please register as soon as you can. If there are insufficient registrations, the Ad Hoc will be cancelled.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460953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1 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February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</a:t>
            </a:r>
            <a:r>
              <a:rPr lang="en-US" sz="2400" dirty="0"/>
              <a:t>March </a:t>
            </a:r>
            <a:r>
              <a:rPr lang="en-US" sz="2400" dirty="0" smtClean="0"/>
              <a:t>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</a:t>
            </a:r>
            <a:r>
              <a:rPr lang="en-US" sz="2400" dirty="0"/>
              <a:t>April </a:t>
            </a:r>
            <a:r>
              <a:rPr lang="en-US" sz="2400" dirty="0" smtClean="0"/>
              <a:t>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May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all </a:t>
            </a:r>
            <a:r>
              <a:rPr lang="en-US" sz="2200" dirty="0" smtClean="0"/>
              <a:t>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Process comments received on D0.01 from the WG.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</a:t>
            </a:r>
            <a:r>
              <a:rPr lang="en-GB" sz="2400" dirty="0" smtClean="0"/>
              <a:t>and discuss technical presentations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D0.02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ARC.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578</Words>
  <Application>Microsoft Macintosh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TGak March Closing Report</vt:lpstr>
      <vt:lpstr>Abstract</vt:lpstr>
      <vt:lpstr>TGak Closing Report</vt:lpstr>
      <vt:lpstr>TGak Closing Report</vt:lpstr>
      <vt:lpstr>TGak Ad Hoc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70</cp:revision>
  <cp:lastPrinted>1601-01-01T00:00:00Z</cp:lastPrinted>
  <dcterms:created xsi:type="dcterms:W3CDTF">2010-02-15T12:38:41Z</dcterms:created>
  <dcterms:modified xsi:type="dcterms:W3CDTF">2014-03-20T11:47:48Z</dcterms:modified>
  <cp:category/>
</cp:coreProperties>
</file>