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26" r:id="rId4"/>
    <p:sldId id="427" r:id="rId5"/>
    <p:sldId id="424" r:id="rId6"/>
    <p:sldId id="418" r:id="rId7"/>
    <p:sldId id="428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802.11-14/0458r0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(Mar14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2014-03-20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March </a:t>
            </a:r>
            <a:r>
              <a:rPr lang="en-GB" sz="3200" dirty="0" smtClean="0"/>
              <a:t>2014 in Beijing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 has pushed four standards through the PSDO ratification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089738"/>
              </p:ext>
            </p:extLst>
          </p:nvPr>
        </p:nvGraphicFramePr>
        <p:xfrm>
          <a:off x="107504" y="1981200"/>
          <a:ext cx="8856983" cy="2017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2525"/>
                <a:gridCol w="2451486"/>
                <a:gridCol w="2451486"/>
                <a:gridCol w="2451486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resolved by IEEE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16 Feb 2014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01250" marR="10125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7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</a:t>
            </a:r>
            <a:r>
              <a:rPr lang="en-AU" dirty="0" smtClean="0"/>
              <a:t>nine standards </a:t>
            </a:r>
            <a:r>
              <a:rPr lang="en-AU" dirty="0" smtClean="0"/>
              <a:t>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943302"/>
              </p:ext>
            </p:extLst>
          </p:nvPr>
        </p:nvGraphicFramePr>
        <p:xfrm>
          <a:off x="107505" y="1916832"/>
          <a:ext cx="8944328" cy="3919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7342"/>
                <a:gridCol w="2475662"/>
                <a:gridCol w="2475662"/>
                <a:gridCol w="2475662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Finished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approved (?) by 802.1 WG in Beijing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Finished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Beijing &amp; will be approved after refinement by 802.11 WG in Hawaii 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Finished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approved (?) by 802.1 WG in Beijing</a:t>
                      </a:r>
                      <a:endParaRPr lang="en-AU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May 2014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0" marR="10125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00461" y="6411045"/>
            <a:ext cx="537098" cy="182562"/>
          </a:xfrm>
        </p:spPr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58675" y="6411045"/>
            <a:ext cx="610172" cy="182562"/>
          </a:xfr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4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heard a report in Beijing of the recent SC6 meeting in Ottawa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Highlights of SC6 meeting in Ottawa included:</a:t>
            </a:r>
          </a:p>
          <a:p>
            <a:pPr lvl="1"/>
            <a:r>
              <a:rPr lang="en-AU" dirty="0" smtClean="0"/>
              <a:t>Very light</a:t>
            </a:r>
            <a:r>
              <a:rPr lang="en-AU" dirty="0" smtClean="0"/>
              <a:t> agenda</a:t>
            </a:r>
          </a:p>
          <a:p>
            <a:pPr lvl="1"/>
            <a:r>
              <a:rPr lang="en-AU" dirty="0" smtClean="0"/>
              <a:t>No action, after discussion, on proposal to base all SC6 security on </a:t>
            </a:r>
            <a:r>
              <a:rPr lang="en-AU" dirty="0" err="1" smtClean="0"/>
              <a:t>TePA</a:t>
            </a:r>
            <a:r>
              <a:rPr lang="en-AU" dirty="0" smtClean="0"/>
              <a:t> from SC27 </a:t>
            </a:r>
            <a:r>
              <a:rPr lang="en-AU" dirty="0"/>
              <a:t>because of  Snowden revelations</a:t>
            </a:r>
            <a:endParaRPr lang="en-AU" dirty="0" smtClean="0"/>
          </a:p>
          <a:p>
            <a:pPr lvl="1"/>
            <a:r>
              <a:rPr lang="en-AU" dirty="0" smtClean="0"/>
              <a:t>No action on any </a:t>
            </a:r>
            <a:r>
              <a:rPr lang="en-AU" dirty="0" err="1" smtClean="0"/>
              <a:t>TePA</a:t>
            </a:r>
            <a:r>
              <a:rPr lang="en-AU" dirty="0" smtClean="0"/>
              <a:t> or UHT/EUHT proposals previously discussed in SC6</a:t>
            </a:r>
            <a:endParaRPr lang="en-AU" dirty="0" smtClean="0"/>
          </a:p>
          <a:p>
            <a:pPr lvl="1"/>
            <a:r>
              <a:rPr lang="en-AU" dirty="0" smtClean="0"/>
              <a:t>No action, after discussion, on “WLAN optimisation” proposal 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 protocol to support network sniffing</a:t>
            </a:r>
          </a:p>
          <a:p>
            <a:pPr lvl="1"/>
            <a:r>
              <a:rPr lang="en-AU" dirty="0" smtClean="0"/>
              <a:t>Discussion of “Virtual Network” proposal with subsequent request for formal comments</a:t>
            </a:r>
            <a:r>
              <a:rPr lang="en-AU" dirty="0" smtClean="0"/>
              <a:t> (see motion)</a:t>
            </a:r>
          </a:p>
          <a:p>
            <a:pPr lvl="2"/>
            <a:r>
              <a:rPr lang="en-AU" dirty="0" smtClean="0"/>
              <a:t>A protocol to allow sharing of AP by multiple SPs</a:t>
            </a:r>
          </a:p>
          <a:p>
            <a:pPr lvl="1"/>
            <a:r>
              <a:rPr lang="en-AU" dirty="0" smtClean="0"/>
              <a:t>Efforts failed to replace next SC6 meeting (in London) with a teleconference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continue work in Hawaii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Refine responses for 802.11aa/ad/</a:t>
            </a:r>
            <a:r>
              <a:rPr lang="en-AU" dirty="0" err="1" smtClean="0"/>
              <a:t>ae</a:t>
            </a:r>
            <a:r>
              <a:rPr lang="en-AU" dirty="0" smtClean="0"/>
              <a:t> comments from FDIS ba</a:t>
            </a:r>
            <a:r>
              <a:rPr lang="en-AU" dirty="0" smtClean="0"/>
              <a:t>llots</a:t>
            </a:r>
          </a:p>
          <a:p>
            <a:r>
              <a:rPr lang="en-AU" dirty="0" smtClean="0"/>
              <a:t>Discuss and possibly respond to “WLAN optimisation” proposal</a:t>
            </a:r>
          </a:p>
          <a:p>
            <a:r>
              <a:rPr lang="en-AU" dirty="0" smtClean="0"/>
              <a:t>Respond to any comments on 802.22 FDIS </a:t>
            </a:r>
          </a:p>
          <a:p>
            <a:r>
              <a:rPr lang="en-AU" dirty="0" smtClean="0"/>
              <a:t>Respond to any new documents on SC6 server</a:t>
            </a:r>
            <a:endParaRPr lang="en-AU" dirty="0" smtClean="0"/>
          </a:p>
          <a:p>
            <a:r>
              <a:rPr lang="en-AU" dirty="0" smtClean="0"/>
              <a:t>…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Note: only Tue PM1 is planned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unanimously passed a motion approving text similar to that in 11-14-256r0, with approval for Chair to make editorial changes</a:t>
            </a:r>
          </a:p>
          <a:p>
            <a:pPr lvl="1"/>
            <a:r>
              <a:rPr lang="en-AU" dirty="0" smtClean="0"/>
              <a:t>Changes were made and so a second is required</a:t>
            </a:r>
          </a:p>
          <a:p>
            <a:r>
              <a:rPr lang="en-AU" dirty="0" smtClean="0"/>
              <a:t>Motion:</a:t>
            </a:r>
          </a:p>
          <a:p>
            <a:pPr lvl="1"/>
            <a:r>
              <a:rPr lang="en-AU" i="1" dirty="0" smtClean="0"/>
              <a:t>The IEEE 802.11 WG approves the liaison of 11-14-256r0 in relation to “</a:t>
            </a:r>
            <a:r>
              <a:rPr lang="en-GB" i="1" dirty="0"/>
              <a:t>WLAN Virtual </a:t>
            </a:r>
            <a:r>
              <a:rPr lang="en-GB" i="1" dirty="0" smtClean="0"/>
              <a:t>Network” </a:t>
            </a:r>
            <a:r>
              <a:rPr lang="en-AU" i="1" dirty="0" smtClean="0"/>
              <a:t>to ISO/IEC JTC1/SC6/WG7 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369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14473</TotalTime>
  <Words>538</Words>
  <Application>Microsoft Office PowerPoint</Application>
  <PresentationFormat>On-screen Show (4:3)</PresentationFormat>
  <Paragraphs>112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IEEE 802 JTC1 SC closing report (Mar14)</vt:lpstr>
      <vt:lpstr>Abstract</vt:lpstr>
      <vt:lpstr>IEEE 802 has pushed four standards through the PSDO ratification process</vt:lpstr>
      <vt:lpstr>IEEE 802 has nine standards in the pipeline for ratification under the PSDO</vt:lpstr>
      <vt:lpstr>The SC heard a report in Beijing of the recent SC6 meeting in Ottawa</vt:lpstr>
      <vt:lpstr>JTC1 SC will continue work in Hawaii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763</cp:revision>
  <cp:lastPrinted>1998-02-10T13:28:06Z</cp:lastPrinted>
  <dcterms:created xsi:type="dcterms:W3CDTF">2004-12-02T14:01:45Z</dcterms:created>
  <dcterms:modified xsi:type="dcterms:W3CDTF">2014-03-20T07:26:29Z</dcterms:modified>
</cp:coreProperties>
</file>