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9" r:id="rId3"/>
    <p:sldId id="289" r:id="rId4"/>
    <p:sldId id="303" r:id="rId5"/>
    <p:sldId id="304" r:id="rId6"/>
    <p:sldId id="336" r:id="rId7"/>
    <p:sldId id="335" r:id="rId8"/>
    <p:sldId id="299" r:id="rId9"/>
    <p:sldId id="333" r:id="rId10"/>
    <p:sldId id="332" r:id="rId11"/>
    <p:sldId id="33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905EE85-DD06-4C6B-94CE-ACCB6866C961}" type="slidenum">
              <a:rPr lang="en-US"/>
              <a:pPr/>
              <a:t>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C88E139-DF71-46C0-845E-4C5C328EC146}" type="slidenum">
              <a:rPr lang="en-US"/>
              <a:pPr/>
              <a:t>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12511F1-1D65-4C7A-B67F-4D74917564A5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802.11-14/0419r1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802.11ax Spec Development Process Proposal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7983"/>
              </p:ext>
            </p:extLst>
          </p:nvPr>
        </p:nvGraphicFramePr>
        <p:xfrm>
          <a:off x="531813" y="2674938"/>
          <a:ext cx="758825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8683016" imgH="4144020" progId="Word.Document.8">
                  <p:embed/>
                </p:oleObj>
              </mc:Choice>
              <mc:Fallback>
                <p:oleObj name="Document" r:id="rId4" imgW="8683016" imgH="4144020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7588250" cy="361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Once the </a:t>
            </a:r>
            <a:r>
              <a:rPr lang="en-US" dirty="0" err="1" smtClean="0"/>
              <a:t>taskgroup</a:t>
            </a:r>
            <a:r>
              <a:rPr lang="en-US" dirty="0" smtClean="0"/>
              <a:t> has been established, the group will need to develop and adopt a selection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Proposal here is to include an SFD step in the selection procedure for TG ax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inclusion of a SFD (Spec Framework Document) step in the .11ax selection procedure?</a:t>
            </a:r>
          </a:p>
          <a:p>
            <a:endParaRPr lang="en-US" dirty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Introduction</a:t>
            </a:r>
          </a:p>
          <a:p>
            <a:r>
              <a:rPr lang="en-US" dirty="0" smtClean="0"/>
              <a:t>Rationale for introducing a Spec Framework Document (SFD) step in previous projects</a:t>
            </a:r>
          </a:p>
          <a:p>
            <a:r>
              <a:rPr lang="en-US" dirty="0" smtClean="0"/>
              <a:t>Proposal for inclusion of an SFD step in the update to the </a:t>
            </a:r>
            <a:r>
              <a:rPr lang="en-US" dirty="0" err="1" smtClean="0"/>
              <a:t>TGax</a:t>
            </a:r>
            <a:r>
              <a:rPr lang="en-US" dirty="0" smtClean="0"/>
              <a:t> spec development process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Taskgroup .11ax has been formed, the group will have to develop and agree on a selection procedure</a:t>
            </a:r>
          </a:p>
          <a:p>
            <a:r>
              <a:rPr lang="en-US" dirty="0" smtClean="0"/>
              <a:t>The purpose of this document is to present the argument for the inclusion of the development of a ‘Spec Framework Document’ process step in the selection procedure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EAD850-BA43-4627-8F2A-0DBE646E1C4F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Historic Context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000" dirty="0"/>
              <a:t>The Selection Procedure used for 802.11n and other 802.11 </a:t>
            </a:r>
            <a:r>
              <a:rPr lang="en-US" sz="2000" dirty="0" smtClean="0"/>
              <a:t>groups was </a:t>
            </a:r>
            <a:r>
              <a:rPr lang="en-US" sz="2000" dirty="0"/>
              <a:t>based on a process of continuous down selects of competing proposals</a:t>
            </a:r>
          </a:p>
          <a:p>
            <a:r>
              <a:rPr lang="en-US" sz="2000" dirty="0"/>
              <a:t>The use of this down-select procedure has contributed to considerable delays in the standardization </a:t>
            </a:r>
            <a:r>
              <a:rPr lang="en-US" sz="2000" dirty="0" smtClean="0"/>
              <a:t>process</a:t>
            </a:r>
          </a:p>
          <a:p>
            <a:pPr lvl="1"/>
            <a:r>
              <a:rPr lang="en-US" sz="1800" dirty="0" smtClean="0"/>
              <a:t>‘Battles’ between competing proposal camps</a:t>
            </a:r>
          </a:p>
          <a:p>
            <a:pPr lvl="1"/>
            <a:r>
              <a:rPr lang="en-US" sz="1800" dirty="0" smtClean="0"/>
              <a:t>Scope / feature / option creep</a:t>
            </a:r>
          </a:p>
          <a:p>
            <a:r>
              <a:rPr lang="en-US" sz="2000" dirty="0" smtClean="0"/>
              <a:t>In the case of .11ac and later in .11ah and .11ai an alternative procedure was adopted</a:t>
            </a:r>
          </a:p>
          <a:p>
            <a:pPr lvl="1"/>
            <a:r>
              <a:rPr lang="en-US" sz="1800" dirty="0" smtClean="0"/>
              <a:t>This procedure includes the development of a Spec Framework Document (SFD)</a:t>
            </a:r>
          </a:p>
          <a:p>
            <a:pPr lvl="1"/>
            <a:r>
              <a:rPr lang="en-US" sz="1800" dirty="0" smtClean="0"/>
              <a:t>Examples of SFD’s can be found in documents: 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</a:t>
            </a:r>
            <a:r>
              <a:rPr lang="en-US" sz="1800" dirty="0" smtClean="0"/>
              <a:t>or .11ac: 11/09-0992</a:t>
            </a:r>
            <a:br>
              <a:rPr lang="en-US" sz="1800" dirty="0" smtClean="0"/>
            </a:br>
            <a:r>
              <a:rPr lang="en-US" sz="1800" dirty="0" smtClean="0"/>
              <a:t>for .11ah: 11/11-1137</a:t>
            </a:r>
            <a:br>
              <a:rPr lang="en-US" sz="1800" dirty="0" smtClean="0"/>
            </a:br>
            <a:r>
              <a:rPr lang="en-US" sz="1800" dirty="0" smtClean="0"/>
              <a:t>for .11ai: 11/12-0151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8F45580-6F01-43B6-8732-FBA092629E97}" type="slidenum">
              <a:rPr lang="en-US"/>
              <a:pPr/>
              <a:t>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 Level Overview of Spec Framework based Process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marL="457200" indent="-457200">
              <a:lnSpc>
                <a:spcPct val="75000"/>
              </a:lnSpc>
              <a:buFontTx/>
              <a:buNone/>
            </a:pPr>
            <a:endParaRPr lang="en-US" sz="20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Taskgroup develops consensus around a framework for spec elements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Aim is to achieve </a:t>
            </a:r>
            <a:r>
              <a:rPr lang="en-US" sz="1800" dirty="0" smtClean="0"/>
              <a:t>consensus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 smtClean="0"/>
              <a:t>Spec Framework text is added with 75% Taskgroup approval</a:t>
            </a: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Taskgroup votes to approve a document that describes all spec elements, with the intent that this solidifies the </a:t>
            </a:r>
            <a:r>
              <a:rPr lang="en-US" sz="1800" dirty="0" smtClean="0"/>
              <a:t>scope and contents </a:t>
            </a:r>
            <a:r>
              <a:rPr lang="en-US" sz="1800" dirty="0"/>
              <a:t>of the new specification</a:t>
            </a:r>
          </a:p>
          <a:p>
            <a:pPr marL="838200" lvl="1" indent="-381000">
              <a:lnSpc>
                <a:spcPct val="75000"/>
              </a:lnSpc>
              <a:buFontTx/>
              <a:buNone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Participants create </a:t>
            </a:r>
            <a:r>
              <a:rPr lang="en-US" sz="2000" dirty="0" smtClean="0"/>
              <a:t>detailed text proposals </a:t>
            </a:r>
            <a:r>
              <a:rPr lang="en-US" sz="2000" dirty="0"/>
              <a:t>for one or more spec elements</a:t>
            </a:r>
            <a:br>
              <a:rPr lang="en-US" sz="2000" dirty="0"/>
            </a:br>
            <a:endParaRPr lang="en-US" sz="20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Could in theory cover all Spec Elements (i.e. ‘Complete Proposal’) but not necessarily</a:t>
            </a:r>
            <a:br>
              <a:rPr lang="en-US" sz="1800" dirty="0"/>
            </a:b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Once the Taskgroup has a coherent enough solution for all spec elements, a vote takes place to send the draft spec out </a:t>
            </a:r>
            <a:r>
              <a:rPr lang="en-US" sz="2000" dirty="0" smtClean="0"/>
              <a:t>for </a:t>
            </a:r>
            <a:r>
              <a:rPr lang="en-US" sz="2000" dirty="0" err="1" smtClean="0"/>
              <a:t>Taksgroup</a:t>
            </a:r>
            <a:r>
              <a:rPr lang="en-US" sz="2000" dirty="0" smtClean="0"/>
              <a:t> Review or Working Group </a:t>
            </a:r>
            <a:r>
              <a:rPr lang="en-US" sz="2000" dirty="0" err="1"/>
              <a:t>Letterballot</a:t>
            </a:r>
            <a:endParaRPr lang="en-US" sz="2000" dirty="0"/>
          </a:p>
          <a:p>
            <a:pPr marL="457200" indent="-457200">
              <a:lnSpc>
                <a:spcPct val="75000"/>
              </a:lnSpc>
            </a:pP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Example: TGai Process, 75% approval</a:t>
            </a:r>
            <a:br>
              <a:rPr lang="en-US" dirty="0" smtClean="0"/>
            </a:br>
            <a:r>
              <a:rPr lang="en-US" dirty="0" smtClean="0"/>
              <a:t>vote required for addition / change to SFD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 (Draft)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" name="TextBox 2"/>
          <p:cNvSpPr txBox="1"/>
          <p:nvPr/>
        </p:nvSpPr>
        <p:spPr>
          <a:xfrm>
            <a:off x="6789484" y="6109900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 12/0147r1</a:t>
            </a:r>
            <a:endParaRPr lang="en-US" i="1" dirty="0"/>
          </a:p>
        </p:txBody>
      </p:sp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7049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33574" cy="1066800"/>
          </a:xfrm>
        </p:spPr>
        <p:txBody>
          <a:bodyPr/>
          <a:lstStyle/>
          <a:p>
            <a:r>
              <a:rPr lang="en-US" dirty="0" smtClean="0"/>
              <a:t>Sample Content;</a:t>
            </a:r>
            <a:br>
              <a:rPr lang="en-US" dirty="0" smtClean="0"/>
            </a:br>
            <a:r>
              <a:rPr lang="en-US" dirty="0" smtClean="0"/>
              <a:t> Excerpt of .11ac Spec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sz="1400" b="0" i="1" dirty="0" smtClean="0"/>
              <a:t>VHT mixed format (MF) preamble shall be supported in the draft specification and device support is mandatory. The VHT mixed format preamble shall have the following characteristics: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R3.2.1.A: Robust legacy 11a deferral. The VHT MF preamble shall be designed such that a legacy 11a device will defer for the duration of the transmission to the same degree that it does for an HT MF preamble.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R3.2.1.D: The VHT MF preamble shall include training for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a wider channel 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1 to 8 spatial streams (see Section 3.4)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DL MU-MIMO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R3.2.1.E: Since the HT SIG field cannot be expanded without breaking backward compatibility, the VHT MF preamble shall include VHT SIG fields. The VHT SIG fields may include </a:t>
            </a:r>
            <a:r>
              <a:rPr lang="en-GB" sz="1400" b="0" i="1" dirty="0" err="1" smtClean="0"/>
              <a:t>signaling</a:t>
            </a:r>
            <a:r>
              <a:rPr lang="en-GB" sz="1400" b="0" i="1" dirty="0" smtClean="0"/>
              <a:t> for the following: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a) wider bandwidth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b) enhanced MCS (see Section 3.3)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c) more spatial streams (see Section 3.4)</a:t>
            </a:r>
            <a:endParaRPr lang="en-US" sz="1400" b="0" i="1" dirty="0" smtClean="0"/>
          </a:p>
          <a:p>
            <a:endParaRPr lang="en-US" sz="4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9484" y="6230454"/>
            <a:ext cx="190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</a:t>
            </a:r>
            <a:r>
              <a:rPr lang="en-US" dirty="0"/>
              <a:t>11-09/0992r21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3647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F094C5-30E8-4B44-B269-467C4D2D3AF3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</a:t>
            </a:r>
            <a:r>
              <a:rPr lang="en-US" dirty="0" smtClean="0"/>
              <a:t>Spec Framework Approach*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consensus building</a:t>
            </a:r>
          </a:p>
          <a:p>
            <a:r>
              <a:rPr lang="en-US"/>
              <a:t>Technology selection based on technical merits</a:t>
            </a:r>
          </a:p>
          <a:p>
            <a:r>
              <a:rPr lang="en-US"/>
              <a:t>Fair and balanced consideration of which elements to include in the spec</a:t>
            </a:r>
          </a:p>
          <a:p>
            <a:r>
              <a:rPr lang="en-US"/>
              <a:t>Equal access for all participants to contribute technically sound elements to the specification</a:t>
            </a:r>
          </a:p>
          <a:p>
            <a:r>
              <a:rPr lang="en-US"/>
              <a:t>Decision process favors a single solution for a problem over multiple alternative solutions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172200"/>
            <a:ext cx="2275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11-08-0579r0 slide 8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include an SFD step in the 802.11ax selection procedure</a:t>
            </a:r>
          </a:p>
          <a:p>
            <a:endParaRPr lang="en-US" dirty="0" smtClean="0"/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7864</TotalTime>
  <Words>688</Words>
  <Application>Microsoft Office PowerPoint</Application>
  <PresentationFormat>On-screen Show (4:3)</PresentationFormat>
  <Paragraphs>153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802-11-PathProtection</vt:lpstr>
      <vt:lpstr>Document</vt:lpstr>
      <vt:lpstr>802.11ax Spec Development Process Proposal</vt:lpstr>
      <vt:lpstr>Contents</vt:lpstr>
      <vt:lpstr>Context and Introduction</vt:lpstr>
      <vt:lpstr>Historic Context</vt:lpstr>
      <vt:lpstr>High Level Overview of Spec Framework based Process</vt:lpstr>
      <vt:lpstr>Example: TGai Process, 75% approval vote required for addition / change to SFD </vt:lpstr>
      <vt:lpstr>Sample Content;  Excerpt of .11ac Spec Framework Document</vt:lpstr>
      <vt:lpstr>Key Benefits of Spec Framework Approach*</vt:lpstr>
      <vt:lpstr>Proposal </vt:lpstr>
      <vt:lpstr>Next Steps</vt:lpstr>
      <vt:lpstr>Strawpoll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Qualcomm User</cp:lastModifiedBy>
  <cp:revision>211</cp:revision>
  <cp:lastPrinted>1998-02-10T13:28:06Z</cp:lastPrinted>
  <dcterms:created xsi:type="dcterms:W3CDTF">2009-11-09T00:32:22Z</dcterms:created>
  <dcterms:modified xsi:type="dcterms:W3CDTF">2014-07-14T14:14:45Z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