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Default Extension="vml" ContentType="application/vnd.openxmlformats-officedocument.vmlDrawing"/>
  <Default Extension="doc" ContentType="application/msword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56" r:id="rId2"/>
    <p:sldId id="257" r:id="rId3"/>
    <p:sldId id="270" r:id="rId4"/>
    <p:sldId id="265" r:id="rId5"/>
    <p:sldId id="266" r:id="rId6"/>
    <p:sldId id="267" r:id="rId7"/>
    <p:sldId id="262" r:id="rId8"/>
    <p:sldId id="263" r:id="rId9"/>
    <p:sldId id="268" r:id="rId10"/>
    <p:sldId id="269" r:id="rId11"/>
    <p:sldId id="264" r:id="rId12"/>
  </p:sldIdLst>
  <p:sldSz cx="9144000" cy="6858000" type="screen4x3"/>
  <p:notesSz cx="6934200" cy="9280525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43" autoAdjust="0"/>
    <p:restoredTop sz="94658" autoAdjust="0"/>
  </p:normalViewPr>
  <p:slideViewPr>
    <p:cSldViewPr>
      <p:cViewPr varScale="1">
        <p:scale>
          <a:sx n="68" d="100"/>
          <a:sy n="68" d="100"/>
        </p:scale>
        <p:origin x="-126" y="-102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0" y="11792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smtClean="0"/>
              <a:t>doc.: IEEE 802.11-14/0319r0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27475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US" smtClean="0"/>
              <a:t>March 2014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Jon Rosdahl, CSR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27475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996500-462A-4966-9632-4197CBF31A0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6934200" cy="92805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hdr"/>
          </p:nvPr>
        </p:nvSpPr>
        <p:spPr bwMode="auto">
          <a:xfrm>
            <a:off x="5640388" y="96838"/>
            <a:ext cx="639762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smtClean="0"/>
              <a:t>doc.: IEEE 802.11-14/0319r0</a:t>
            </a:r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54050" y="96838"/>
            <a:ext cx="825500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smtClean="0"/>
              <a:t>March 2014</a:t>
            </a:r>
            <a:endParaRPr lang="en-US"/>
          </a:p>
        </p:txBody>
      </p:sp>
      <p:sp>
        <p:nvSpPr>
          <p:cNvPr id="2052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52525" y="701675"/>
            <a:ext cx="4627563" cy="3467100"/>
          </a:xfrm>
          <a:prstGeom prst="rect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53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4763" cy="417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3600" tIns="46080" rIns="93600" bIns="4608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smtClean="0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/>
          </p:nvPr>
        </p:nvSpPr>
        <p:spPr bwMode="auto">
          <a:xfrm>
            <a:off x="5357813" y="8985250"/>
            <a:ext cx="92233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smtClean="0"/>
              <a:t>Jon Rosdahl, CSR</a:t>
            </a:r>
            <a:endParaRPr 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3222625" y="8985250"/>
            <a:ext cx="511175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Page </a:t>
            </a:r>
            <a:fld id="{47A7FEEB-9CD2-43FE-843C-C5350BEACB4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22313" y="8985250"/>
            <a:ext cx="714375" cy="1825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 smtClean="0"/>
              <a:t>doc.: IEEE 802.11-14/0319r0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 smtClean="0"/>
              <a:t>March 2014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 smtClean="0"/>
              <a:t>Jon Rosdahl, CSR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465D53FD-DB5F-4815-BF01-6488A8FBD189}" type="slidenum">
              <a:rPr lang="en-US"/>
              <a:pPr/>
              <a:t>1</a:t>
            </a:fld>
            <a:endParaRPr lang="en-US"/>
          </a:p>
        </p:txBody>
      </p:sp>
      <p:sp>
        <p:nvSpPr>
          <p:cNvPr id="12289" name="Text Box 1"/>
          <p:cNvSpPr txBox="1">
            <a:spLocks noChangeArrowheads="1"/>
          </p:cNvSpPr>
          <p:nvPr/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2290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 smtClean="0"/>
              <a:t>doc.: IEEE 802.11-14/0319r0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 smtClean="0"/>
              <a:t>March 2014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 smtClean="0"/>
              <a:t>Jon Rosdahl, CSR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CA5AFF69-4AEE-4693-9CD6-98E2EBC076EC}" type="slidenum">
              <a:rPr lang="en-US"/>
              <a:pPr/>
              <a:t>2</a:t>
            </a:fld>
            <a:endParaRPr lang="en-US"/>
          </a:p>
        </p:txBody>
      </p:sp>
      <p:sp>
        <p:nvSpPr>
          <p:cNvPr id="13313" name="Text Box 1"/>
          <p:cNvSpPr txBox="1">
            <a:spLocks noChangeArrowheads="1"/>
          </p:cNvSpPr>
          <p:nvPr/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3314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 smtClean="0"/>
              <a:t>doc.: IEEE 802.11-14/0319r0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 smtClean="0"/>
              <a:t>March 2014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 smtClean="0"/>
              <a:t>Jon Rosdahl, CSR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35E0D7E8-EBB2-4683-98FD-8E18BC106EDA}" type="slidenum">
              <a:rPr lang="en-US"/>
              <a:pPr/>
              <a:t>7</a:t>
            </a:fld>
            <a:endParaRPr lang="en-US"/>
          </a:p>
        </p:txBody>
      </p:sp>
      <p:sp>
        <p:nvSpPr>
          <p:cNvPr id="1843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 smtClean="0"/>
              <a:t>doc.: IEEE 802.11-14/0319r0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 smtClean="0"/>
              <a:t>March 2014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 smtClean="0"/>
              <a:t>Jon Rosdahl, CSR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07B9ED38-6DD0-4691-9FC3-0BE6EBBA3E57}" type="slidenum">
              <a:rPr lang="en-US"/>
              <a:pPr/>
              <a:t>8</a:t>
            </a:fld>
            <a:endParaRPr lang="en-US"/>
          </a:p>
        </p:txBody>
      </p:sp>
      <p:sp>
        <p:nvSpPr>
          <p:cNvPr id="1945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 smtClean="0"/>
              <a:t>doc.: IEEE 802.11-14/0319r0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 smtClean="0"/>
              <a:t>March 2014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 smtClean="0"/>
              <a:t>Jon Rosdahl, CSR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E6AF579C-E269-44CC-A9F4-B7D1E2EA3836}" type="slidenum">
              <a:rPr lang="en-US"/>
              <a:pPr/>
              <a:t>11</a:t>
            </a:fld>
            <a:endParaRPr lang="en-US"/>
          </a:p>
        </p:txBody>
      </p:sp>
      <p:sp>
        <p:nvSpPr>
          <p:cNvPr id="2048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March 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Jon Rosdahl, CSR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DE40C9FC-4879-4F20-9ECA-A574A90476B7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440F5867-744E-4AA6-B0ED-4C44D2DFBB7B}" type="slidenum">
              <a:rPr lang="en-GB"/>
              <a:pPr/>
              <a:t>‹#›</a:t>
            </a:fld>
            <a:endParaRPr lang="en-GB" dirty="0"/>
          </a:p>
        </p:txBody>
      </p:sp>
      <p:sp>
        <p:nvSpPr>
          <p:cNvPr id="11" name="Rectangle 4"/>
          <p:cNvSpPr>
            <a:spLocks noGrp="1" noChangeArrowheads="1"/>
          </p:cNvSpPr>
          <p:nvPr>
            <p:ph type="ftr" idx="14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smtClean="0"/>
              <a:t>Jon Rosdahl, CSR</a:t>
            </a:r>
            <a:endParaRPr lang="en-GB" dirty="0"/>
          </a:p>
        </p:txBody>
      </p:sp>
      <p:sp>
        <p:nvSpPr>
          <p:cNvPr id="12" name="Rectangle 3"/>
          <p:cNvSpPr>
            <a:spLocks noGrp="1" noChangeArrowheads="1"/>
          </p:cNvSpPr>
          <p:nvPr>
            <p:ph type="dt" idx="15"/>
          </p:nvPr>
        </p:nvSpPr>
        <p:spPr bwMode="auto">
          <a:xfrm>
            <a:off x="696912" y="333375"/>
            <a:ext cx="187482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smtClean="0"/>
              <a:t>March 2014</a:t>
            </a:r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March 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Jon Rosdahl, CSR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3ABCC52B-A3F7-440B-BBF2-55191E6E777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08413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981200"/>
            <a:ext cx="3810000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March 2014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Jon Rosdahl, CSR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1CD163DD-D5E7-41DA-95F2-71530C24F8C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March 2014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idx="11"/>
          </p:nvPr>
        </p:nvSpPr>
        <p:spPr>
          <a:xfrm>
            <a:off x="5643570" y="6475413"/>
            <a:ext cx="2898768" cy="180975"/>
          </a:xfrm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Jon Rosdahl, CSR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9B99EC4-A1FB-4C79-B9A5-C1FFD5A90380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March 2014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Jon Rosdahl, CSR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06B781AF-4CCF-49B0-A572-DE54FBE5D94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March 2014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Jon Rosdahl, CSR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F5D8E26B-7BCF-4D25-9C89-0168A6618F18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March 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Jon Rosdahl, CSR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B5E41C2-EF12-4EF2-8280-F2B4208277C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1513" cy="54086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0861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March 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Jon Rosdahl, CSR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9B0D65C8-A0CA-4DDA-83BB-89786621859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0813" cy="1065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0813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96912" y="333375"/>
            <a:ext cx="187482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smtClean="0"/>
              <a:t>March 2014</a:t>
            </a:r>
            <a:endParaRPr lang="en-GB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smtClean="0"/>
              <a:t>Jon Rosdahl, CSR</a:t>
            </a:r>
            <a:endParaRPr lang="en-GB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4344988" y="6475413"/>
            <a:ext cx="528637" cy="3635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/>
              <a:t>Slide </a:t>
            </a:r>
            <a:fld id="{D09C756B-EB39-4236-ADBB-73052B179AE4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1030" name="Line 6"/>
          <p:cNvSpPr>
            <a:spLocks noChangeShapeType="1"/>
          </p:cNvSpPr>
          <p:nvPr/>
        </p:nvSpPr>
        <p:spPr bwMode="auto">
          <a:xfrm>
            <a:off x="685800" y="609600"/>
            <a:ext cx="77724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684213" y="6475413"/>
            <a:ext cx="714375" cy="1825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200" dirty="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477000"/>
            <a:ext cx="78486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0" name="Date Placeholder 3"/>
          <p:cNvSpPr txBox="1">
            <a:spLocks/>
          </p:cNvSpPr>
          <p:nvPr/>
        </p:nvSpPr>
        <p:spPr bwMode="auto">
          <a:xfrm>
            <a:off x="5000628" y="357166"/>
            <a:ext cx="3500462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marL="0" marR="0" lvl="0" indent="0" algn="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en-GB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doc.: IEEE </a:t>
            </a:r>
            <a:r>
              <a:rPr kumimoji="0" lang="en-GB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11-14/0319r0</a:t>
            </a:r>
            <a:endParaRPr kumimoji="0" lang="en-GB" sz="1800" b="1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6" charset="0"/>
              <a:ea typeface="MS Gothic" charset="-128"/>
              <a:cs typeface="Arial Unicode MS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8" r:id="rId8"/>
    <p:sldLayoutId id="2147483659" r:id="rId9"/>
  </p:sldLayoutIdLst>
  <p:hf hdr="0"/>
  <p:txStyles>
    <p:titleStyle>
      <a:lvl1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2pPr>
      <a:lvl3pPr marL="1143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3pPr>
      <a:lvl4pPr marL="1600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4pPr>
      <a:lvl5pPr marL="20574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5pPr>
      <a:lvl6pPr marL="25146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6pPr>
      <a:lvl7pPr marL="29718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7pPr>
      <a:lvl8pPr marL="3429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8pPr>
      <a:lvl9pPr marL="3886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9pPr>
    </p:titleStyle>
    <p:bodyStyle>
      <a:lvl1pPr marL="342900" indent="-342900" algn="l" defTabSz="449263" rtl="0" eaLnBrk="1" fontAlgn="base" hangingPunct="1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1" fontAlgn="base" hangingPunct="1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Microsoft_Office_Word_97_-_2003_Document1.doc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mentor.ieee.org/802.11/dcn/14/11-14-0169-00-0hew-ieee-802-11-hew-sg-proposed-csd.docx" TargetMode="External"/><Relationship Id="rId13" Type="http://schemas.openxmlformats.org/officeDocument/2006/relationships/hyperlink" Target="https://mentor.ieee.org/802.22/dcn/13/22-13-0138-06-0000-802-22-revision-par.docx" TargetMode="External"/><Relationship Id="rId3" Type="http://schemas.openxmlformats.org/officeDocument/2006/relationships/hyperlink" Target="http://www.ieee802.org/3/bp/P802_3bp_PAR_modification_0114.pdf" TargetMode="External"/><Relationship Id="rId7" Type="http://schemas.openxmlformats.org/officeDocument/2006/relationships/hyperlink" Target="https://mentor.ieee.org/802.11/dcn/14/11-14-0165-00-0hew-802-11-hew-sg-proposed-par.docx" TargetMode="External"/><Relationship Id="rId12" Type="http://schemas.openxmlformats.org/officeDocument/2006/relationships/hyperlink" Target="https://mentor.ieee.org/802.15/dcn/14/15-14-0076-02-004r-sg4r-draft-csd.docx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ieee802.org/3/400GSG/project_docs/CSD_400_14_0121.pdf" TargetMode="External"/><Relationship Id="rId11" Type="http://schemas.openxmlformats.org/officeDocument/2006/relationships/hyperlink" Target="https://mentor.ieee.org/802.15/dcn/14/15-14-0075-03-004r-sg4r-draft-par.pdf" TargetMode="External"/><Relationship Id="rId5" Type="http://schemas.openxmlformats.org/officeDocument/2006/relationships/hyperlink" Target="http://www.ieee802.org/3/400GSG/project_docs/PAR_400_14_0121.pdf" TargetMode="External"/><Relationship Id="rId10" Type="http://schemas.openxmlformats.org/officeDocument/2006/relationships/hyperlink" Target="http://grouper.ieee.org/groups/802/PARs/2014_03/15-13-0522-03-0thz-100g-working-draft-5c.pdf" TargetMode="External"/><Relationship Id="rId4" Type="http://schemas.openxmlformats.org/officeDocument/2006/relationships/hyperlink" Target="http://www.ieee802.org/3/bp/5Criteria.pdf" TargetMode="External"/><Relationship Id="rId9" Type="http://schemas.openxmlformats.org/officeDocument/2006/relationships/hyperlink" Target="https://mentor.ieee.org/802.15/dcn/13/15-13-0523-05-0thz-100g-working-draft-par.pdf" TargetMode="External"/><Relationship Id="rId14" Type="http://schemas.openxmlformats.org/officeDocument/2006/relationships/hyperlink" Target="https://mentor.ieee.org/802.22/dcn/13/22-13-0156-04-0000-802-22-revision-par-new-csd-5c.docx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eee802.org/3/bp/5Criteria.pdf" TargetMode="External"/><Relationship Id="rId2" Type="http://schemas.openxmlformats.org/officeDocument/2006/relationships/hyperlink" Target="http://www.ieee802.org/3/bp/P802_3bp_PAR_modification_0114.pdf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ieee802.org/3/400GSG/project_docs/CSD_400_14_0121.pdf" TargetMode="External"/><Relationship Id="rId4" Type="http://schemas.openxmlformats.org/officeDocument/2006/relationships/hyperlink" Target="http://www.ieee802.org/3/400GSG/project_docs/PAR_400_14_0121.pdf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grouper.ieee.org/groups/802/PARs/2014_03/15-13-0522-03-0thz-100g-working-draft-5c.pdf" TargetMode="External"/><Relationship Id="rId2" Type="http://schemas.openxmlformats.org/officeDocument/2006/relationships/hyperlink" Target="https://mentor.ieee.org/802.15/dcn/13/15-13-0523-05-0thz-100g-working-draft-par.pdf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grouper.ieee.org/groups/802/PARs/2014_03/15-13-0522-03-0thz-100g-working-draft-5c.pdf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5/dcn/14/15-14-0075-03-004r-sg4r-draft-par.pdf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mentor.ieee.org/802.15/dcn/14/15-14-0076-02-004r-sg4r-draft-csd.docx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22/dcn/13/22-13-0138-06-0000-802-22-revision-par.docx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mentor.ieee.org/802.22/dcn/13/22-13-0156-04-0000-802-22-revision-par-new-csd-5c.docx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>
            <a:spLocks noGrp="1"/>
          </p:cNvSpPr>
          <p:nvPr>
            <p:ph type="dt" idx="15"/>
          </p:nvPr>
        </p:nvSpPr>
        <p:spPr>
          <a:xfrm>
            <a:off x="696912" y="333375"/>
            <a:ext cx="2303451" cy="273050"/>
          </a:xfrm>
        </p:spPr>
        <p:txBody>
          <a:bodyPr/>
          <a:lstStyle/>
          <a:p>
            <a:r>
              <a:rPr lang="en-US" smtClean="0"/>
              <a:t>March 2014</a:t>
            </a:r>
            <a:endParaRPr lang="en-GB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idx="14"/>
          </p:nvPr>
        </p:nvSpPr>
        <p:spPr>
          <a:xfrm>
            <a:off x="5500694" y="6475413"/>
            <a:ext cx="3041644" cy="180975"/>
          </a:xfrm>
        </p:spPr>
        <p:txBody>
          <a:bodyPr/>
          <a:lstStyle/>
          <a:p>
            <a:r>
              <a:rPr lang="en-GB" smtClean="0"/>
              <a:t>Jon Rosdahl, CSR</a:t>
            </a:r>
            <a:endParaRPr lang="en-GB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93823DB3-BAA4-4F4A-B4B3-ED9ABE70E976}" type="slidenum">
              <a:rPr lang="en-GB"/>
              <a:pPr/>
              <a:t>1</a:t>
            </a:fld>
            <a:endParaRPr lang="en-GB" dirty="0"/>
          </a:p>
        </p:txBody>
      </p:sp>
      <p:sp>
        <p:nvSpPr>
          <p:cNvPr id="3073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7772400" cy="1066800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dirty="0" smtClean="0"/>
              <a:t>802-11 </a:t>
            </a:r>
            <a:r>
              <a:rPr lang="en-US" dirty="0" smtClean="0"/>
              <a:t>Proposed PAR </a:t>
            </a:r>
            <a:r>
              <a:rPr lang="en-US" dirty="0" smtClean="0"/>
              <a:t>Review March 2014</a:t>
            </a:r>
            <a:endParaRPr lang="en-GB" dirty="0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7772400" cy="396875"/>
          </a:xfrm>
          <a:ln/>
        </p:spPr>
        <p:txBody>
          <a:bodyPr/>
          <a:lstStyle/>
          <a:p>
            <a:pPr algn="ctr">
              <a:spcBef>
                <a:spcPts val="500"/>
              </a:spcBef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/>
              <a:t>Date:</a:t>
            </a:r>
            <a:r>
              <a:rPr lang="en-GB" sz="2000" b="0" dirty="0"/>
              <a:t> </a:t>
            </a:r>
            <a:r>
              <a:rPr lang="en-GB" sz="2000" b="0" dirty="0" smtClean="0"/>
              <a:t>2014-03-18</a:t>
            </a:r>
            <a:endParaRPr lang="en-GB" sz="2000" b="0" dirty="0"/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533400" y="1939925"/>
            <a:ext cx="1447800" cy="381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2160" tIns="46080" rIns="92160" bIns="46080"/>
          <a:lstStyle/>
          <a:p>
            <a:pPr>
              <a:spcBef>
                <a:spcPts val="5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r>
              <a:rPr lang="en-GB" sz="2000" dirty="0">
                <a:solidFill>
                  <a:srgbClr val="000000"/>
                </a:solidFill>
              </a:rPr>
              <a:t>Authors:</a:t>
            </a:r>
          </a:p>
        </p:txBody>
      </p:sp>
      <p:graphicFrame>
        <p:nvGraphicFramePr>
          <p:cNvPr id="2" name="Object 4"/>
          <p:cNvGraphicFramePr>
            <a:graphicFrameLocks noChangeAspect="1"/>
          </p:cNvGraphicFramePr>
          <p:nvPr/>
        </p:nvGraphicFramePr>
        <p:xfrm>
          <a:off x="609600" y="2286000"/>
          <a:ext cx="8112125" cy="2498725"/>
        </p:xfrm>
        <a:graphic>
          <a:graphicData uri="http://schemas.openxmlformats.org/presentationml/2006/ole">
            <p:oleObj spid="_x0000_s3076" name="Document" r:id="rId4" imgW="8238789" imgH="2543732" progId="Word.Document.8">
              <p:embed/>
            </p:oleObj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1"/>
            <a:ext cx="7770813" cy="457200"/>
          </a:xfrm>
        </p:spPr>
        <p:txBody>
          <a:bodyPr/>
          <a:lstStyle/>
          <a:p>
            <a:pPr algn="l"/>
            <a:r>
              <a:rPr lang="en-US" dirty="0" smtClean="0"/>
              <a:t>7.  802.1Qcd Par Modification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219200"/>
            <a:ext cx="7770813" cy="4875213"/>
          </a:xfrm>
        </p:spPr>
        <p:txBody>
          <a:bodyPr/>
          <a:lstStyle/>
          <a:p>
            <a:r>
              <a:rPr lang="en-US" dirty="0" smtClean="0"/>
              <a:t>5.2b – this section does not read correctly.</a:t>
            </a:r>
          </a:p>
          <a:p>
            <a:r>
              <a:rPr lang="en-US" dirty="0" smtClean="0"/>
              <a:t>The “Minor addition” seems like an editorial instruction or an informative word that should be removed.</a:t>
            </a:r>
          </a:p>
          <a:p>
            <a:r>
              <a:rPr lang="en-US" dirty="0" smtClean="0"/>
              <a:t>Are you changing the scope of the project as shown in both paragraphs in 5.2b?</a:t>
            </a:r>
          </a:p>
          <a:p>
            <a:r>
              <a:rPr lang="en-US" dirty="0" smtClean="0"/>
              <a:t>Is the scope change just the addition of the new text .</a:t>
            </a:r>
          </a:p>
          <a:p>
            <a:r>
              <a:rPr lang="en-US" dirty="0" smtClean="0"/>
              <a:t>It seems to be a summary for the scope of the project (potentially) or if it is the incremental addition to the scope, then just rewrite the scope of the project as such.</a:t>
            </a:r>
          </a:p>
          <a:p>
            <a:r>
              <a:rPr lang="en-US" dirty="0" smtClean="0"/>
              <a:t>8.1 -- PAR modification form requires a statement of what and why (rationalization) the PAR is being changed be included in 8.1. Please add.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10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smtClean="0"/>
              <a:t>Jon Rosdahl, CSR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smtClean="0"/>
              <a:t>March 2014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idx="15"/>
          </p:nvPr>
        </p:nvSpPr>
        <p:spPr>
          <a:xfrm>
            <a:off x="714348" y="357166"/>
            <a:ext cx="2374889" cy="273050"/>
          </a:xfrm>
        </p:spPr>
        <p:txBody>
          <a:bodyPr/>
          <a:lstStyle/>
          <a:p>
            <a:r>
              <a:rPr lang="en-US" smtClean="0"/>
              <a:t>March 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>
          <a:xfrm>
            <a:off x="6215074" y="6475413"/>
            <a:ext cx="2327264" cy="180975"/>
          </a:xfrm>
        </p:spPr>
        <p:txBody>
          <a:bodyPr/>
          <a:lstStyle/>
          <a:p>
            <a:r>
              <a:rPr lang="en-GB" smtClean="0"/>
              <a:t>Jon Rosdahl, CSR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531D307C-65C7-4BB3-B44A-1501D36803F7}" type="slidenum">
              <a:rPr lang="en-GB"/>
              <a:pPr/>
              <a:t>11</a:t>
            </a:fld>
            <a:endParaRPr lang="en-GB"/>
          </a:p>
        </p:txBody>
      </p:sp>
      <p:sp>
        <p:nvSpPr>
          <p:cNvPr id="11265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7772400" cy="1066800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/>
              <a:t>References</a:t>
            </a:r>
          </a:p>
        </p:txBody>
      </p:sp>
      <p:sp>
        <p:nvSpPr>
          <p:cNvPr id="1126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772400" cy="4208463"/>
          </a:xfrm>
          <a:ln/>
        </p:spPr>
        <p:txBody>
          <a:bodyPr/>
          <a:lstStyle/>
          <a:p>
            <a:r>
              <a:rPr lang="en-US" dirty="0" smtClean="0"/>
              <a:t>PARS under consideration are listed here:</a:t>
            </a:r>
          </a:p>
          <a:p>
            <a:r>
              <a:rPr lang="en-US" dirty="0" smtClean="0"/>
              <a:t>http</a:t>
            </a:r>
            <a:r>
              <a:rPr lang="en-US" dirty="0" smtClean="0"/>
              <a:t>://grouper.ieee.org/groups/802/PARs.shtml</a:t>
            </a:r>
            <a:endParaRPr lang="en-US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idx="15"/>
          </p:nvPr>
        </p:nvSpPr>
        <p:spPr>
          <a:xfrm>
            <a:off x="696912" y="333375"/>
            <a:ext cx="2589203" cy="273050"/>
          </a:xfrm>
        </p:spPr>
        <p:txBody>
          <a:bodyPr/>
          <a:lstStyle/>
          <a:p>
            <a:r>
              <a:rPr lang="en-US" smtClean="0"/>
              <a:t>March 2014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>
          <a:xfrm>
            <a:off x="5500694" y="6475413"/>
            <a:ext cx="3041644" cy="180975"/>
          </a:xfrm>
        </p:spPr>
        <p:txBody>
          <a:bodyPr/>
          <a:lstStyle/>
          <a:p>
            <a:r>
              <a:rPr lang="en-GB" smtClean="0"/>
              <a:t>Jon Rosdahl, CSR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351F4386-A5E2-41A1-B4D0-BE653C929E06}" type="slidenum">
              <a:rPr lang="en-GB"/>
              <a:pPr/>
              <a:t>2</a:t>
            </a:fld>
            <a:endParaRPr lang="en-GB"/>
          </a:p>
        </p:txBody>
      </p:sp>
      <p:sp>
        <p:nvSpPr>
          <p:cNvPr id="4097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7772400" cy="1066800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/>
              <a:t>Abstract</a:t>
            </a:r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1752600"/>
            <a:ext cx="7772400" cy="4343400"/>
          </a:xfrm>
          <a:ln/>
        </p:spPr>
        <p:txBody>
          <a:bodyPr/>
          <a:lstStyle/>
          <a:p>
            <a:r>
              <a:rPr lang="en-US" sz="1800" dirty="0" smtClean="0"/>
              <a:t>PARS under consideration: Mar </a:t>
            </a:r>
            <a:r>
              <a:rPr lang="en-US" sz="1800" dirty="0" smtClean="0"/>
              <a:t>16 - 21, 2014, Beijing, </a:t>
            </a:r>
            <a:r>
              <a:rPr lang="en-US" sz="1800" dirty="0" smtClean="0"/>
              <a:t>China:</a:t>
            </a:r>
            <a:endParaRPr lang="en-US" sz="1800" dirty="0" smtClean="0"/>
          </a:p>
          <a:p>
            <a:pPr>
              <a:buFont typeface="+mj-lt"/>
              <a:buAutoNum type="arabicPeriod"/>
            </a:pPr>
            <a:r>
              <a:rPr lang="en-US" sz="1800" dirty="0" smtClean="0"/>
              <a:t>802.3bp - amendment: 1 </a:t>
            </a:r>
            <a:r>
              <a:rPr lang="en-US" sz="1800" dirty="0" err="1" smtClean="0"/>
              <a:t>Gb</a:t>
            </a:r>
            <a:r>
              <a:rPr lang="en-US" sz="1800" dirty="0" smtClean="0"/>
              <a:t>/s Operation over Single Twisted Pair Copper Cable, </a:t>
            </a:r>
            <a:r>
              <a:rPr lang="en-US" sz="1800" dirty="0" smtClean="0">
                <a:hlinkClick r:id="rId3"/>
              </a:rPr>
              <a:t>PAR modification request</a:t>
            </a:r>
            <a:r>
              <a:rPr lang="en-US" sz="1800" dirty="0" smtClean="0"/>
              <a:t> and </a:t>
            </a:r>
            <a:r>
              <a:rPr lang="en-US" sz="1800" dirty="0" smtClean="0">
                <a:hlinkClick r:id="rId4"/>
              </a:rPr>
              <a:t>unmodified CSD responses</a:t>
            </a:r>
            <a:r>
              <a:rPr lang="en-US" sz="1800" dirty="0" smtClean="0"/>
              <a:t> (grandfathered 5 Criteria responses) </a:t>
            </a:r>
          </a:p>
          <a:p>
            <a:pPr>
              <a:buFont typeface="+mj-lt"/>
              <a:buAutoNum type="arabicPeriod"/>
            </a:pPr>
            <a:r>
              <a:rPr lang="en-US" sz="1800" dirty="0" smtClean="0"/>
              <a:t>802.3bs - amendment: 400 </a:t>
            </a:r>
            <a:r>
              <a:rPr lang="en-US" sz="1800" dirty="0" err="1" smtClean="0"/>
              <a:t>Gb</a:t>
            </a:r>
            <a:r>
              <a:rPr lang="en-US" sz="1800" dirty="0" smtClean="0"/>
              <a:t>/s Ethernet, </a:t>
            </a:r>
            <a:r>
              <a:rPr lang="en-US" sz="1800" dirty="0" smtClean="0">
                <a:hlinkClick r:id="rId5"/>
              </a:rPr>
              <a:t>PAR</a:t>
            </a:r>
            <a:r>
              <a:rPr lang="en-US" sz="1800" dirty="0" smtClean="0"/>
              <a:t> and </a:t>
            </a:r>
            <a:r>
              <a:rPr lang="en-US" sz="1800" dirty="0" smtClean="0">
                <a:hlinkClick r:id="rId6"/>
              </a:rPr>
              <a:t>CSD</a:t>
            </a:r>
            <a:r>
              <a:rPr lang="en-US" sz="1800" dirty="0" smtClean="0"/>
              <a:t> </a:t>
            </a:r>
          </a:p>
          <a:p>
            <a:pPr>
              <a:buFont typeface="+mj-lt"/>
              <a:buAutoNum type="arabicPeriod"/>
            </a:pPr>
            <a:r>
              <a:rPr lang="en-US" sz="1800" dirty="0" smtClean="0"/>
              <a:t>802.11 HEW (High Efficiency WLAN), </a:t>
            </a:r>
            <a:r>
              <a:rPr lang="en-US" sz="1800" dirty="0" smtClean="0">
                <a:hlinkClick r:id="rId7"/>
              </a:rPr>
              <a:t>PAR</a:t>
            </a:r>
            <a:r>
              <a:rPr lang="en-US" sz="1800" dirty="0" smtClean="0"/>
              <a:t> and </a:t>
            </a:r>
            <a:r>
              <a:rPr lang="en-US" sz="1800" dirty="0" smtClean="0">
                <a:hlinkClick r:id="rId8"/>
              </a:rPr>
              <a:t>CSD</a:t>
            </a:r>
            <a:r>
              <a:rPr lang="en-US" sz="1800" dirty="0" smtClean="0"/>
              <a:t> </a:t>
            </a:r>
            <a:r>
              <a:rPr lang="en-US" sz="1800" dirty="0" smtClean="0"/>
              <a:t> (not covered here)</a:t>
            </a:r>
            <a:endParaRPr lang="en-US" sz="1800" dirty="0" smtClean="0"/>
          </a:p>
          <a:p>
            <a:pPr>
              <a:buFont typeface="+mj-lt"/>
              <a:buAutoNum type="arabicPeriod"/>
            </a:pPr>
            <a:r>
              <a:rPr lang="en-US" sz="1800" dirty="0" smtClean="0"/>
              <a:t>802.15.3d 100Gbps wireless switched point-to-point physical layer, </a:t>
            </a:r>
            <a:r>
              <a:rPr lang="en-US" sz="1800" dirty="0" smtClean="0">
                <a:hlinkClick r:id="rId9"/>
              </a:rPr>
              <a:t>PAR</a:t>
            </a:r>
            <a:r>
              <a:rPr lang="en-US" sz="1800" dirty="0" smtClean="0"/>
              <a:t> and </a:t>
            </a:r>
            <a:r>
              <a:rPr lang="en-US" sz="1800" dirty="0" smtClean="0">
                <a:hlinkClick r:id="rId10"/>
              </a:rPr>
              <a:t>CSD</a:t>
            </a:r>
            <a:r>
              <a:rPr lang="en-US" sz="1800" dirty="0" smtClean="0"/>
              <a:t> </a:t>
            </a:r>
          </a:p>
          <a:p>
            <a:pPr>
              <a:buFont typeface="+mj-lt"/>
              <a:buAutoNum type="arabicPeriod"/>
            </a:pPr>
            <a:r>
              <a:rPr lang="en-US" sz="1800" dirty="0" smtClean="0"/>
              <a:t>802.15.4r Radio based Distance Measurement Techniques , </a:t>
            </a:r>
            <a:r>
              <a:rPr lang="en-US" sz="1800" dirty="0" smtClean="0">
                <a:hlinkClick r:id="rId11"/>
              </a:rPr>
              <a:t>PAR</a:t>
            </a:r>
            <a:r>
              <a:rPr lang="en-US" sz="1800" dirty="0" smtClean="0"/>
              <a:t> and </a:t>
            </a:r>
            <a:r>
              <a:rPr lang="en-US" sz="1800" dirty="0" smtClean="0">
                <a:hlinkClick r:id="rId12"/>
              </a:rPr>
              <a:t>CSD</a:t>
            </a:r>
            <a:r>
              <a:rPr lang="en-US" sz="1800" dirty="0" smtClean="0"/>
              <a:t> </a:t>
            </a:r>
          </a:p>
          <a:p>
            <a:pPr>
              <a:buFont typeface="+mj-lt"/>
              <a:buAutoNum type="arabicPeriod"/>
            </a:pPr>
            <a:r>
              <a:rPr lang="en-US" sz="1800" dirty="0" smtClean="0"/>
              <a:t>802.22 Revision PAR for 802.22-2011, </a:t>
            </a:r>
            <a:r>
              <a:rPr lang="en-US" sz="1800" dirty="0" smtClean="0">
                <a:hlinkClick r:id="rId13"/>
              </a:rPr>
              <a:t>PAR</a:t>
            </a:r>
            <a:r>
              <a:rPr lang="en-US" sz="1800" dirty="0" smtClean="0"/>
              <a:t> and </a:t>
            </a:r>
            <a:r>
              <a:rPr lang="en-US" sz="1800" dirty="0" smtClean="0">
                <a:hlinkClick r:id="rId14"/>
              </a:rPr>
              <a:t>CSD</a:t>
            </a:r>
            <a:r>
              <a:rPr lang="en-US" sz="1800" dirty="0" smtClean="0"/>
              <a:t> </a:t>
            </a:r>
            <a:endParaRPr lang="en-US" sz="1800" dirty="0" smtClean="0"/>
          </a:p>
          <a:p>
            <a:pPr>
              <a:buFont typeface="+mj-lt"/>
              <a:buAutoNum type="arabicPeriod"/>
            </a:pPr>
            <a:r>
              <a:rPr lang="en-US" sz="1800" dirty="0" smtClean="0"/>
              <a:t>802.1Qcd PAR modification</a:t>
            </a:r>
            <a:endParaRPr lang="en-US" sz="1800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 comment from 802.11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+mj-lt"/>
              <a:buAutoNum type="arabicPeriod"/>
            </a:pPr>
            <a:r>
              <a:rPr lang="en-US" dirty="0" smtClean="0"/>
              <a:t>802.3bp - amendment: 1 </a:t>
            </a:r>
            <a:r>
              <a:rPr lang="en-US" dirty="0" err="1" smtClean="0"/>
              <a:t>Gb</a:t>
            </a:r>
            <a:r>
              <a:rPr lang="en-US" dirty="0" smtClean="0"/>
              <a:t>/s Operation over Single Twisted Pair Copper Cable, </a:t>
            </a:r>
            <a:r>
              <a:rPr lang="en-US" dirty="0" smtClean="0">
                <a:hlinkClick r:id="rId2"/>
              </a:rPr>
              <a:t>PAR modification request</a:t>
            </a:r>
            <a:r>
              <a:rPr lang="en-US" dirty="0" smtClean="0"/>
              <a:t> and </a:t>
            </a:r>
            <a:r>
              <a:rPr lang="en-US" dirty="0" smtClean="0">
                <a:hlinkClick r:id="rId3"/>
              </a:rPr>
              <a:t>unmodified CSD responses</a:t>
            </a:r>
            <a:r>
              <a:rPr lang="en-US" dirty="0" smtClean="0"/>
              <a:t> (grandfathered 5 Criteria responses) </a:t>
            </a:r>
          </a:p>
          <a:p>
            <a:pPr>
              <a:buFont typeface="+mj-lt"/>
              <a:buAutoNum type="arabicPeriod"/>
            </a:pPr>
            <a:r>
              <a:rPr lang="en-US" dirty="0" smtClean="0"/>
              <a:t>802.3bs - amendment: 400 </a:t>
            </a:r>
            <a:r>
              <a:rPr lang="en-US" dirty="0" err="1" smtClean="0"/>
              <a:t>Gb</a:t>
            </a:r>
            <a:r>
              <a:rPr lang="en-US" dirty="0" smtClean="0"/>
              <a:t>/s Ethernet, </a:t>
            </a:r>
            <a:r>
              <a:rPr lang="en-US" dirty="0" smtClean="0">
                <a:hlinkClick r:id="rId4"/>
              </a:rPr>
              <a:t>PAR</a:t>
            </a:r>
            <a:r>
              <a:rPr lang="en-US" dirty="0" smtClean="0"/>
              <a:t> and </a:t>
            </a:r>
            <a:r>
              <a:rPr lang="en-US" dirty="0" smtClean="0">
                <a:hlinkClick r:id="rId5"/>
              </a:rPr>
              <a:t>CSD</a:t>
            </a:r>
            <a:r>
              <a:rPr lang="en-US" dirty="0" smtClean="0"/>
              <a:t>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smtClean="0"/>
              <a:t>Jon Rosdahl, CSR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smtClean="0"/>
              <a:t>March 2014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85801"/>
            <a:ext cx="7924800" cy="914400"/>
          </a:xfrm>
        </p:spPr>
        <p:txBody>
          <a:bodyPr/>
          <a:lstStyle/>
          <a:p>
            <a:pPr algn="l"/>
            <a:r>
              <a:rPr lang="en-US" dirty="0" smtClean="0"/>
              <a:t>4.  802.15.3d </a:t>
            </a:r>
            <a:r>
              <a:rPr lang="en-US" dirty="0" smtClean="0"/>
              <a:t>100Gbps wireless switched point-to-point physical layer, </a:t>
            </a:r>
            <a:r>
              <a:rPr lang="en-US" dirty="0" smtClean="0">
                <a:hlinkClick r:id="rId2"/>
              </a:rPr>
              <a:t>PAR</a:t>
            </a:r>
            <a:r>
              <a:rPr lang="en-US" dirty="0" smtClean="0"/>
              <a:t> and </a:t>
            </a:r>
            <a:r>
              <a:rPr lang="en-US" dirty="0" smtClean="0">
                <a:hlinkClick r:id="rId3"/>
              </a:rPr>
              <a:t>CSD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752600"/>
            <a:ext cx="7924800" cy="4800600"/>
          </a:xfrm>
        </p:spPr>
        <p:txBody>
          <a:bodyPr/>
          <a:lstStyle/>
          <a:p>
            <a:r>
              <a:rPr lang="en-US" dirty="0" smtClean="0"/>
              <a:t>5.2.a and 5.2.b The scope is not bounded sufficiently.</a:t>
            </a:r>
          </a:p>
          <a:p>
            <a:r>
              <a:rPr lang="en-US" dirty="0" smtClean="0"/>
              <a:t>5.2a and 5.2b Stakeholders will not be able to determine if this is a project if of interest with the scope as written.</a:t>
            </a:r>
          </a:p>
          <a:p>
            <a:r>
              <a:rPr lang="en-US" dirty="0" smtClean="0"/>
              <a:t>5.2a and 5.2b It would seem that this </a:t>
            </a:r>
            <a:r>
              <a:rPr lang="en-US" dirty="0" smtClean="0"/>
              <a:t>project may overlap other projects </a:t>
            </a:r>
            <a:r>
              <a:rPr lang="en-US" dirty="0" smtClean="0"/>
              <a:t>.</a:t>
            </a:r>
          </a:p>
          <a:p>
            <a:r>
              <a:rPr lang="en-US" dirty="0" smtClean="0"/>
              <a:t>5.2.b – The scope is not defined to a range that is definitive.   Remove “or more” as a start, but the scope would need to be defined more crisply.</a:t>
            </a:r>
          </a:p>
          <a:p>
            <a:r>
              <a:rPr lang="en-US" dirty="0" smtClean="0"/>
              <a:t>5.5 The last sentence is not true. (i.e. 802.11ad)</a:t>
            </a:r>
          </a:p>
          <a:p>
            <a:r>
              <a:rPr lang="en-US" dirty="0" smtClean="0"/>
              <a:t>5.5 “guaranteed” is not possible when using unlicensed wireless bands.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smtClean="0"/>
              <a:t>Jon Rosdahl, CSR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smtClean="0"/>
              <a:t>March 2014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7770813" cy="914399"/>
          </a:xfrm>
        </p:spPr>
        <p:txBody>
          <a:bodyPr/>
          <a:lstStyle/>
          <a:p>
            <a:r>
              <a:rPr lang="en-US" dirty="0" smtClean="0"/>
              <a:t>802.15.3d  PAR (cont)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5.1 Would you check the number that is actively involved?  100 seems high (only 20 people from 11 organizations attended the Study Group in January)</a:t>
            </a:r>
          </a:p>
          <a:p>
            <a:r>
              <a:rPr lang="en-US" dirty="0" smtClean="0"/>
              <a:t>7.1 – There would seem to be some projects of similar scope – i.e. 802.15.3c, 802.11ad, </a:t>
            </a:r>
            <a:r>
              <a:rPr lang="en-US" dirty="0" err="1" smtClean="0"/>
              <a:t>Transferjet</a:t>
            </a:r>
            <a:r>
              <a:rPr lang="en-US" dirty="0" smtClean="0"/>
              <a:t>, etc.</a:t>
            </a:r>
          </a:p>
          <a:p>
            <a:r>
              <a:rPr lang="en-US" dirty="0" smtClean="0"/>
              <a:t>General Question – Is this the project that is getting the .1AC MAC address space correction?</a:t>
            </a:r>
          </a:p>
          <a:p>
            <a:r>
              <a:rPr lang="en-US" dirty="0" smtClean="0"/>
              <a:t>General: The CSD includes a suggested range of “up to several 100m”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smtClean="0"/>
              <a:t>Jon Rosdahl, CSR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smtClean="0"/>
              <a:t>March 2014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1"/>
            <a:ext cx="7770813" cy="685800"/>
          </a:xfrm>
        </p:spPr>
        <p:txBody>
          <a:bodyPr/>
          <a:lstStyle/>
          <a:p>
            <a:r>
              <a:rPr lang="en-US" dirty="0" smtClean="0"/>
              <a:t>802.15.3d </a:t>
            </a:r>
            <a:r>
              <a:rPr lang="en-US" dirty="0" smtClean="0">
                <a:hlinkClick r:id="rId2"/>
              </a:rPr>
              <a:t>CSD</a:t>
            </a:r>
            <a:r>
              <a:rPr lang="en-US" dirty="0" smtClean="0"/>
              <a:t>  (cont)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24000"/>
            <a:ext cx="7770813" cy="4876800"/>
          </a:xfrm>
        </p:spPr>
        <p:txBody>
          <a:bodyPr/>
          <a:lstStyle/>
          <a:p>
            <a:r>
              <a:rPr lang="en-US" dirty="0" smtClean="0"/>
              <a:t>1.2.1 a) “guaranteed” – this is not possible – reword sentence.</a:t>
            </a:r>
          </a:p>
          <a:p>
            <a:r>
              <a:rPr lang="en-US" dirty="0" smtClean="0"/>
              <a:t>1.2.1 a) The use cases seem too broad to be believable.</a:t>
            </a:r>
          </a:p>
          <a:p>
            <a:r>
              <a:rPr lang="en-US" dirty="0" smtClean="0"/>
              <a:t>1.2.2 – Is 48-bit addressing required to be conformant with 802.1AC, if so, is this PAR proposing to use 48-bit addressing?</a:t>
            </a:r>
          </a:p>
          <a:p>
            <a:r>
              <a:rPr lang="en-US" dirty="0" smtClean="0"/>
              <a:t>1.2.5 Is the proposed application consistent with modern data centers?  Does this apply more to older deployed data centers for retro upgrade?</a:t>
            </a:r>
            <a:r>
              <a:rPr lang="en-US" dirty="0" smtClean="0"/>
              <a:t> </a:t>
            </a:r>
            <a:r>
              <a:rPr lang="en-US" dirty="0" smtClean="0"/>
              <a:t>If the data center is wired up, the change of configuration is typically done via software. So does this wireless technology provide a benefit given the wired connectivity?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smtClean="0"/>
              <a:t>Jon Rosdahl, CSR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smtClean="0"/>
              <a:t>March 2014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idx="15"/>
          </p:nvPr>
        </p:nvSpPr>
        <p:spPr>
          <a:xfrm>
            <a:off x="714348" y="357166"/>
            <a:ext cx="2374889" cy="273050"/>
          </a:xfrm>
        </p:spPr>
        <p:txBody>
          <a:bodyPr/>
          <a:lstStyle/>
          <a:p>
            <a:r>
              <a:rPr lang="en-US" smtClean="0"/>
              <a:t>March 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>
          <a:xfrm>
            <a:off x="6286512" y="6475413"/>
            <a:ext cx="2255826" cy="180975"/>
          </a:xfrm>
        </p:spPr>
        <p:txBody>
          <a:bodyPr/>
          <a:lstStyle/>
          <a:p>
            <a:r>
              <a:rPr lang="en-GB" smtClean="0"/>
              <a:t>Jon Rosdahl, CSR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8DC72EFA-1DF8-481C-8B66-C8A1D5DAFDEA}" type="slidenum">
              <a:rPr lang="en-GB"/>
              <a:pPr/>
              <a:t>7</a:t>
            </a:fld>
            <a:endParaRPr lang="en-GB"/>
          </a:p>
        </p:txBody>
      </p:sp>
      <p:sp>
        <p:nvSpPr>
          <p:cNvPr id="9217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684213"/>
            <a:ext cx="7772400" cy="1160462"/>
          </a:xfrm>
          <a:ln/>
        </p:spPr>
        <p:txBody>
          <a:bodyPr lIns="90000" tIns="46800" rIns="90000" bIns="46800"/>
          <a:lstStyle/>
          <a:p>
            <a:pPr algn="l"/>
            <a:r>
              <a:rPr lang="en-US" dirty="0" smtClean="0"/>
              <a:t>5. 802.15.4r </a:t>
            </a:r>
            <a:r>
              <a:rPr lang="en-US" dirty="0" smtClean="0"/>
              <a:t>Radio based Distance Measurement Techniques , </a:t>
            </a:r>
            <a:r>
              <a:rPr lang="en-US" dirty="0" smtClean="0">
                <a:hlinkClick r:id="rId3"/>
              </a:rPr>
              <a:t>PAR</a:t>
            </a:r>
            <a:r>
              <a:rPr lang="en-US" dirty="0" smtClean="0"/>
              <a:t> and </a:t>
            </a:r>
            <a:r>
              <a:rPr lang="en-US" dirty="0" smtClean="0">
                <a:hlinkClick r:id="rId4"/>
              </a:rPr>
              <a:t>CSD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921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772400" cy="4114800"/>
          </a:xfrm>
          <a:ln/>
        </p:spPr>
        <p:txBody>
          <a:bodyPr/>
          <a:lstStyle/>
          <a:p>
            <a:pPr>
              <a:buFont typeface="Times New Roman" pitchFamily="16" charset="0"/>
              <a:buChar char="•"/>
            </a:pPr>
            <a:r>
              <a:rPr lang="en-GB" dirty="0" smtClean="0"/>
              <a:t>5.5 – expand RTLS the first instance it is used.</a:t>
            </a:r>
          </a:p>
          <a:p>
            <a:pPr>
              <a:buFont typeface="Times New Roman" pitchFamily="16" charset="0"/>
              <a:buChar char="•"/>
            </a:pPr>
            <a:r>
              <a:rPr lang="en-GB" dirty="0" smtClean="0"/>
              <a:t>CSD – 14.2.3 </a:t>
            </a:r>
          </a:p>
          <a:p>
            <a:pPr lvl="1">
              <a:buFont typeface="Times New Roman" pitchFamily="16" charset="0"/>
              <a:buChar char="•"/>
            </a:pPr>
            <a:r>
              <a:rPr lang="en-GB" dirty="0" smtClean="0"/>
              <a:t>The first sentence does not parse well. Consider rewording </a:t>
            </a:r>
          </a:p>
          <a:p>
            <a:pPr lvl="1">
              <a:buFont typeface="Times New Roman" pitchFamily="16" charset="0"/>
              <a:buChar char="•"/>
            </a:pPr>
            <a:r>
              <a:rPr lang="en-GB" dirty="0" smtClean="0"/>
              <a:t>This statement does not seem to indicate a distinct identity, but rather a change to the radio being used.</a:t>
            </a:r>
          </a:p>
          <a:p>
            <a:pPr lvl="1">
              <a:buFont typeface="Times New Roman" pitchFamily="16" charset="0"/>
              <a:buChar char="•"/>
            </a:pPr>
            <a:r>
              <a:rPr lang="en-GB" dirty="0" smtClean="0"/>
              <a:t>“needs of IEEE 802.15.4”  - the standard has not the “need” but rather the users of the standard.</a:t>
            </a:r>
          </a:p>
          <a:p>
            <a:pPr lvl="1">
              <a:buFont typeface="Times New Roman" pitchFamily="16" charset="0"/>
              <a:buChar char="•"/>
            </a:pPr>
            <a:r>
              <a:rPr lang="en-GB" dirty="0" smtClean="0"/>
              <a:t>Could this statement simply be that you are adding ranging to your 802.15.4 radio?</a:t>
            </a:r>
          </a:p>
          <a:p>
            <a:pPr lvl="1">
              <a:buFont typeface="Times New Roman" pitchFamily="16" charset="0"/>
              <a:buChar char="•"/>
            </a:pPr>
            <a:endParaRPr lang="en-GB" dirty="0" smtClean="0"/>
          </a:p>
          <a:p>
            <a:pPr>
              <a:buFont typeface="Times New Roman" pitchFamily="16" charset="0"/>
              <a:buChar char="•"/>
            </a:pPr>
            <a:endParaRPr lang="en-GB" dirty="0" smtClean="0"/>
          </a:p>
          <a:p>
            <a:pPr lvl="1">
              <a:buFont typeface="Times New Roman" pitchFamily="16" charset="0"/>
              <a:buChar char="•"/>
            </a:pPr>
            <a:endParaRPr lang="en-GB" dirty="0" smtClean="0"/>
          </a:p>
          <a:p>
            <a:pPr>
              <a:buFont typeface="Times New Roman" pitchFamily="16" charset="0"/>
              <a:buChar char="•"/>
            </a:pPr>
            <a:endParaRPr lang="en-GB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idx="15"/>
          </p:nvPr>
        </p:nvSpPr>
        <p:spPr>
          <a:xfrm>
            <a:off x="714348" y="357166"/>
            <a:ext cx="2374889" cy="273050"/>
          </a:xfrm>
        </p:spPr>
        <p:txBody>
          <a:bodyPr/>
          <a:lstStyle/>
          <a:p>
            <a:r>
              <a:rPr lang="en-US" smtClean="0"/>
              <a:t>March 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>
          <a:xfrm>
            <a:off x="6143636" y="6475413"/>
            <a:ext cx="2398702" cy="180975"/>
          </a:xfrm>
        </p:spPr>
        <p:txBody>
          <a:bodyPr/>
          <a:lstStyle/>
          <a:p>
            <a:r>
              <a:rPr lang="en-GB" smtClean="0"/>
              <a:t>Jon Rosdahl, CSR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DC83D890-10BB-4905-98E9-EC5FFEC1B9BB}" type="slidenum">
              <a:rPr lang="en-GB"/>
              <a:pPr/>
              <a:t>8</a:t>
            </a:fld>
            <a:endParaRPr lang="en-GB"/>
          </a:p>
        </p:txBody>
      </p:sp>
      <p:sp>
        <p:nvSpPr>
          <p:cNvPr id="10241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684213"/>
            <a:ext cx="7772400" cy="1160462"/>
          </a:xfrm>
          <a:ln/>
        </p:spPr>
        <p:txBody>
          <a:bodyPr lIns="90000" tIns="46800" rIns="90000" bIns="46800"/>
          <a:lstStyle/>
          <a:p>
            <a:pPr algn="l"/>
            <a:r>
              <a:rPr lang="en-US" dirty="0" smtClean="0"/>
              <a:t>6.  802.22 </a:t>
            </a:r>
            <a:r>
              <a:rPr lang="en-US" dirty="0" smtClean="0"/>
              <a:t>Revision PAR for 802.22-2011, </a:t>
            </a:r>
            <a:r>
              <a:rPr lang="en-US" dirty="0" smtClean="0">
                <a:hlinkClick r:id="rId3"/>
              </a:rPr>
              <a:t>PAR</a:t>
            </a:r>
            <a:r>
              <a:rPr lang="en-US" dirty="0" smtClean="0"/>
              <a:t> and </a:t>
            </a:r>
            <a:r>
              <a:rPr lang="en-US" dirty="0" smtClean="0">
                <a:hlinkClick r:id="rId4"/>
              </a:rPr>
              <a:t>CSD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02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1905000"/>
            <a:ext cx="7772400" cy="4495800"/>
          </a:xfrm>
          <a:ln/>
        </p:spPr>
        <p:txBody>
          <a:bodyPr/>
          <a:lstStyle/>
          <a:p>
            <a:r>
              <a:rPr lang="en-US" dirty="0" smtClean="0"/>
              <a:t>General – This seems to be a word document that does not capture the correct PAR format.  Please put into </a:t>
            </a:r>
            <a:r>
              <a:rPr lang="en-US" dirty="0" err="1" smtClean="0"/>
              <a:t>myProject</a:t>
            </a:r>
            <a:r>
              <a:rPr lang="en-US" dirty="0" smtClean="0"/>
              <a:t> and allow it to generate the proper output file to give the correct change bars and edit changes.</a:t>
            </a:r>
          </a:p>
          <a:p>
            <a:r>
              <a:rPr lang="en-US" dirty="0" smtClean="0"/>
              <a:t>2.1 Title – dropping the TV from the “TV bands” leaves the title without bound of the frequencies being used. Suggest add “</a:t>
            </a:r>
            <a:r>
              <a:rPr lang="en-US" dirty="0" smtClean="0"/>
              <a:t>bands between 1300 MHz to 1750 MHz, 2700 MHz to 3700 MHz </a:t>
            </a:r>
            <a:r>
              <a:rPr lang="en-US" dirty="0" smtClean="0"/>
              <a:t> and </a:t>
            </a:r>
            <a:r>
              <a:rPr lang="en-US" dirty="0" smtClean="0"/>
              <a:t>54 MHz to 862 </a:t>
            </a:r>
            <a:r>
              <a:rPr lang="en-US" dirty="0" err="1" smtClean="0"/>
              <a:t>MHz.</a:t>
            </a:r>
            <a:r>
              <a:rPr lang="en-US" dirty="0" smtClean="0"/>
              <a:t> </a:t>
            </a:r>
            <a:r>
              <a:rPr lang="en-US" dirty="0" smtClean="0"/>
              <a:t>“ to the title to ensure people know what this standard is covering.</a:t>
            </a:r>
          </a:p>
          <a:p>
            <a:r>
              <a:rPr lang="en-US" dirty="0" smtClean="0"/>
              <a:t>7.1 802.11af should be lower-case.</a:t>
            </a:r>
          </a:p>
          <a:p>
            <a:endParaRPr lang="en-US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1"/>
            <a:ext cx="7770813" cy="457200"/>
          </a:xfrm>
        </p:spPr>
        <p:txBody>
          <a:bodyPr/>
          <a:lstStyle/>
          <a:p>
            <a:r>
              <a:rPr lang="en-US" sz="2400" dirty="0" smtClean="0"/>
              <a:t>802.22 Revision PAR </a:t>
            </a:r>
            <a:r>
              <a:rPr lang="en-US" sz="2400" dirty="0" smtClean="0"/>
              <a:t> (Cont)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219200"/>
            <a:ext cx="7770813" cy="5257800"/>
          </a:xfrm>
        </p:spPr>
        <p:txBody>
          <a:bodyPr/>
          <a:lstStyle/>
          <a:p>
            <a:r>
              <a:rPr lang="en-US" dirty="0" smtClean="0"/>
              <a:t>8.1 the text there does not belong – it does not indicate which section it is giving extra explanation to.</a:t>
            </a:r>
          </a:p>
          <a:p>
            <a:r>
              <a:rPr lang="en-US" dirty="0" smtClean="0"/>
              <a:t>	</a:t>
            </a:r>
            <a:r>
              <a:rPr lang="en-US" dirty="0" smtClean="0"/>
              <a:t>Delete all the text in 8.1 – consider adding to CSD or to section 5.5 Need for project.</a:t>
            </a:r>
          </a:p>
          <a:p>
            <a:r>
              <a:rPr lang="en-US" dirty="0" smtClean="0"/>
              <a:t>Use approved CSD form:</a:t>
            </a:r>
          </a:p>
          <a:p>
            <a:r>
              <a:rPr lang="en-US" dirty="0" smtClean="0"/>
              <a:t>	</a:t>
            </a:r>
            <a:r>
              <a:rPr lang="en-US" sz="2000" dirty="0" smtClean="0"/>
              <a:t>CSD 1.2.2 – missing template or question…not from the approved template?</a:t>
            </a:r>
          </a:p>
          <a:p>
            <a:r>
              <a:rPr lang="en-US" sz="2000" dirty="0" smtClean="0"/>
              <a:t>	CSD 1.2.4 </a:t>
            </a:r>
            <a:r>
              <a:rPr lang="en-US" sz="2000" dirty="0" smtClean="0"/>
              <a:t>missing template or question…not from the approved </a:t>
            </a:r>
            <a:r>
              <a:rPr lang="en-US" sz="2000" dirty="0" smtClean="0"/>
              <a:t>template?</a:t>
            </a:r>
          </a:p>
          <a:p>
            <a:r>
              <a:rPr lang="en-US" dirty="0" smtClean="0"/>
              <a:t>CSD 802.11af should be lowercase letters. Change all instances.</a:t>
            </a:r>
          </a:p>
          <a:p>
            <a:r>
              <a:rPr lang="en-US" dirty="0" smtClean="0"/>
              <a:t>CSD 1.2.4 last sentence does not parse correctly . Look at how this “802.22 (</a:t>
            </a:r>
            <a:r>
              <a:rPr lang="en-US" dirty="0" err="1" smtClean="0"/>
              <a:t>Wi</a:t>
            </a:r>
            <a:r>
              <a:rPr lang="en-US" dirty="0" smtClean="0"/>
              <a:t>-Far)” is described.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9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smtClean="0"/>
              <a:t>Jon Rosdahl, CSR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smtClean="0"/>
              <a:t>March 2014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802-11-Submission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Times New Roman"/>
        <a:ea typeface="MS Gothic"/>
        <a:cs typeface=""/>
      </a:majorFont>
      <a:minorFont>
        <a:latin typeface="Times New Roman"/>
        <a:ea typeface="MS Gothic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802-11-Submission</Template>
  <TotalTime>1201</TotalTime>
  <Words>1002</Words>
  <Application>Microsoft Office PowerPoint</Application>
  <PresentationFormat>On-screen Show (4:3)</PresentationFormat>
  <Paragraphs>119</Paragraphs>
  <Slides>11</Slides>
  <Notes>5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3" baseType="lpstr">
      <vt:lpstr>802-11-Submission</vt:lpstr>
      <vt:lpstr>Document</vt:lpstr>
      <vt:lpstr>802-11 Proposed PAR Review March 2014</vt:lpstr>
      <vt:lpstr>Abstract</vt:lpstr>
      <vt:lpstr>No comment from 802.11</vt:lpstr>
      <vt:lpstr>4.  802.15.3d 100Gbps wireless switched point-to-point physical layer, PAR and CSD </vt:lpstr>
      <vt:lpstr>802.15.3d  PAR (cont)</vt:lpstr>
      <vt:lpstr>802.15.3d CSD  (cont)</vt:lpstr>
      <vt:lpstr>5. 802.15.4r Radio based Distance Measurement Techniques , PAR and CSD </vt:lpstr>
      <vt:lpstr>6.  802.22 Revision PAR for 802.22-2011, PAR and CSD </vt:lpstr>
      <vt:lpstr>802.22 Revision PAR  (Cont)</vt:lpstr>
      <vt:lpstr>7.  802.1Qcd Par Modification</vt:lpstr>
      <vt:lpstr>References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802-11 Proposed PAR Review March 2014</dc:title>
  <dc:creator>Jon Rosdahl (CSR)</dc:creator>
  <cp:lastModifiedBy>jr05</cp:lastModifiedBy>
  <cp:revision>3</cp:revision>
  <cp:lastPrinted>1601-01-01T00:00:00Z</cp:lastPrinted>
  <dcterms:created xsi:type="dcterms:W3CDTF">2014-03-17T08:02:33Z</dcterms:created>
  <dcterms:modified xsi:type="dcterms:W3CDTF">2014-03-18T04:03:39Z</dcterms:modified>
</cp:coreProperties>
</file>