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9" r:id="rId2"/>
    <p:sldId id="1357" r:id="rId3"/>
    <p:sldId id="342" r:id="rId4"/>
    <p:sldId id="1358" r:id="rId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9627" autoAdjust="0"/>
    <p:restoredTop sz="94660" autoAdjust="0"/>
  </p:normalViewPr>
  <p:slideViewPr>
    <p:cSldViewPr>
      <p:cViewPr varScale="1">
        <p:scale>
          <a:sx n="71" d="100"/>
          <a:sy n="71" d="100"/>
        </p:scale>
        <p:origin x="-1038" y="-10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782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802.11-14/0310r0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55629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Mar 2014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802.11-14/0310r0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55629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Mar 2014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81923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smtClean="0"/>
          </a:p>
        </p:txBody>
      </p:sp>
      <p:sp>
        <p:nvSpPr>
          <p:cNvPr id="81924" name="Header Placeholder 3"/>
          <p:cNvSpPr>
            <a:spLocks noGrp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>
                <a:latin typeface="Arial" pitchFamily="34" charset="0"/>
              </a:rPr>
              <a:t>doc.: IEEE 802.11-10/0xxxr0</a:t>
            </a:r>
          </a:p>
        </p:txBody>
      </p:sp>
      <p:sp>
        <p:nvSpPr>
          <p:cNvPr id="81925" name="Date Placeholder 4"/>
          <p:cNvSpPr>
            <a:spLocks noGrp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smtClean="0">
                <a:latin typeface="Arial" pitchFamily="34" charset="0"/>
              </a:rPr>
              <a:t>July 2010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12338DD1-8D50-43B6-8296-8967F83C438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5292521" y="363379"/>
            <a:ext cx="315297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802.11-14/0310r0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78446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 smtClean="0">
                <a:latin typeface="Arial" pitchFamily="34" charset="0"/>
              </a:rPr>
              <a:t>Mar 2014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IEEE 802 JTC1 Standing Committee</a:t>
            </a:r>
            <a:b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formalization</a:t>
            </a: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 proposal</a:t>
            </a:r>
            <a:endParaRPr lang="en-US" dirty="0" smtClean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 smtClean="0">
                <a:solidFill>
                  <a:schemeClr val="accent2">
                    <a:lumMod val="75000"/>
                  </a:schemeClr>
                </a:solidFill>
              </a:rPr>
              <a:t>13 Mar 2014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>
                <a:latin typeface="Arial" pitchFamily="34" charset="0"/>
              </a:rPr>
              <a:t>Authors:</a:t>
            </a:r>
            <a:endParaRPr lang="en-US" sz="160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3429000"/>
          <a:ext cx="7696200" cy="7413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24050"/>
                <a:gridCol w="1924050"/>
                <a:gridCol w="1924050"/>
                <a:gridCol w="1924050"/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b="1" kern="0" dirty="0">
                          <a:effectLst/>
                          <a:latin typeface="Arial"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Company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Phone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b="1">
                          <a:effectLst/>
                          <a:latin typeface="Arial"/>
                          <a:ea typeface="Times New Roman"/>
                        </a:rPr>
                        <a:t>email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Andrew Myles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Cisco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+61 2 84461010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>
                          <a:effectLst/>
                          <a:latin typeface="Arial"/>
                          <a:ea typeface="Times New Roman"/>
                        </a:rPr>
                        <a:t>+61 418 656587</a:t>
                      </a:r>
                      <a:endParaRPr lang="en-AU" sz="12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  <a:latin typeface="Arial"/>
                          <a:ea typeface="Times New Roman"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1"/>
            <a:r>
              <a:rPr lang="en-AU" dirty="0"/>
              <a:t>It is proposed that the status of the </a:t>
            </a:r>
            <a:r>
              <a:rPr lang="en-AU" dirty="0" smtClean="0"/>
              <a:t>IEEE 802 JTC1 Standing </a:t>
            </a:r>
            <a:r>
              <a:rPr lang="en-AU" dirty="0"/>
              <a:t>Committee </a:t>
            </a:r>
            <a:r>
              <a:rPr lang="en-AU" dirty="0" smtClean="0"/>
              <a:t>be formalised …</a:t>
            </a:r>
            <a:r>
              <a:rPr lang="en-AU" dirty="0"/>
              <a:t/>
            </a:r>
            <a:br>
              <a:rPr lang="en-AU" dirty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The </a:t>
            </a:r>
            <a:r>
              <a:rPr lang="en-AU" i="1" dirty="0" smtClean="0"/>
              <a:t>IEEE 802.11 JTC1 ad hoc </a:t>
            </a:r>
            <a:r>
              <a:rPr lang="en-AU" dirty="0" smtClean="0"/>
              <a:t>was created many years ago to deal with liaison issues between the IEEE 802.11 WG and ISO/IEC JTC1/SC6</a:t>
            </a:r>
          </a:p>
          <a:p>
            <a:pPr lvl="1"/>
            <a:r>
              <a:rPr lang="en-AU" dirty="0" smtClean="0"/>
              <a:t>In about November 2010, as the result of ad hoc discussion by the </a:t>
            </a:r>
            <a:r>
              <a:rPr lang="en-AU" dirty="0"/>
              <a:t>IEEE 802 </a:t>
            </a:r>
            <a:r>
              <a:rPr lang="en-AU" dirty="0" err="1" smtClean="0"/>
              <a:t>ExCom</a:t>
            </a:r>
            <a:r>
              <a:rPr lang="en-AU" dirty="0" smtClean="0"/>
              <a:t>, it expanded its scope to all IEEE 802 matters</a:t>
            </a:r>
          </a:p>
          <a:p>
            <a:pPr lvl="1"/>
            <a:r>
              <a:rPr lang="en-AU" dirty="0" smtClean="0"/>
              <a:t>At about that time the ad hoc changed its name to </a:t>
            </a:r>
            <a:r>
              <a:rPr lang="en-AU" i="1" dirty="0" smtClean="0"/>
              <a:t>IEEE 802 JTC1 Standing Committee</a:t>
            </a:r>
            <a:r>
              <a:rPr lang="en-AU" dirty="0" smtClean="0"/>
              <a:t> at the direction of the IEEE 802 EC Chair</a:t>
            </a:r>
          </a:p>
          <a:p>
            <a:pPr lvl="1"/>
            <a:r>
              <a:rPr lang="en-AU" dirty="0" smtClean="0"/>
              <a:t>It is unclear whether this status and name change were ever formalised by the IEEE 802 EC, although both changes were accepted by default</a:t>
            </a:r>
          </a:p>
          <a:p>
            <a:pPr lvl="1"/>
            <a:r>
              <a:rPr lang="en-AU" dirty="0" smtClean="0"/>
              <a:t>It is proposed that the status of the Standing Committee now (March 2014) be formalised by a motion by the IEEE 802 EC</a:t>
            </a:r>
          </a:p>
          <a:p>
            <a:pPr lvl="1"/>
            <a:r>
              <a:rPr lang="en-AU" dirty="0" smtClean="0"/>
              <a:t>It is proposed that the scope of the Standing Committee remain the same as that decided by the IEEE 802 EC ad hoc in November 2010</a:t>
            </a:r>
            <a:endParaRPr lang="en-AU" dirty="0"/>
          </a:p>
          <a:p>
            <a:pPr lvl="1"/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84434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… with </a:t>
            </a:r>
            <a:r>
              <a:rPr lang="en-AU" smtClean="0"/>
              <a:t>a </a:t>
            </a:r>
            <a:r>
              <a:rPr lang="en-AU" smtClean="0"/>
              <a:t>scope that is the same as that used since November 2010 </a:t>
            </a:r>
            <a:endParaRPr lang="en-AU" dirty="0" smtClean="0"/>
          </a:p>
        </p:txBody>
      </p:sp>
      <p:sp>
        <p:nvSpPr>
          <p:cNvPr id="1843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AU" smtClean="0"/>
              <a:t>Agreed goals from November 2010</a:t>
            </a:r>
          </a:p>
          <a:p>
            <a:pPr lvl="1"/>
            <a:r>
              <a:rPr lang="en-AU" smtClean="0"/>
              <a:t>Provides a forum for 802 members to discuss issues relevant to both:</a:t>
            </a:r>
          </a:p>
          <a:p>
            <a:pPr lvl="2"/>
            <a:r>
              <a:rPr lang="en-AU" smtClean="0"/>
              <a:t>IEEE 802</a:t>
            </a:r>
          </a:p>
          <a:p>
            <a:pPr lvl="2"/>
            <a:r>
              <a:rPr lang="en-AU" smtClean="0"/>
              <a:t>ISO/IEC JTC1/SC6</a:t>
            </a:r>
          </a:p>
          <a:p>
            <a:pPr lvl="1"/>
            <a:r>
              <a:rPr lang="en-AU" smtClean="0"/>
              <a:t>Recommends positions to ExCom on ISO/IEC JTC1/SC6 actions affecting IEEE 802</a:t>
            </a:r>
          </a:p>
          <a:p>
            <a:pPr lvl="2"/>
            <a:r>
              <a:rPr lang="en-AU" smtClean="0"/>
              <a:t>Note that IEEE 802 LMSC holds the liaison to SC6, not the IEEE 802.11 WG</a:t>
            </a:r>
          </a:p>
          <a:p>
            <a:pPr lvl="1"/>
            <a:r>
              <a:rPr lang="en-AU" smtClean="0"/>
              <a:t>Participates in dialog with IEEE staff and 802 ExCom on issues concerning IEEE’s relationship with ISO/IEC</a:t>
            </a:r>
          </a:p>
          <a:p>
            <a:pPr lvl="1"/>
            <a:r>
              <a:rPr lang="en-AU" smtClean="0"/>
              <a:t>Organises IEEE 802 members to contribute to liaisons and other documents relevant to the ISO/IEC JTC1/SC6 members</a:t>
            </a:r>
            <a:endParaRPr lang="en-AU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5EC03A9C-CDC5-45F0-9BB8-65A1532B8437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SC document reflector will continue to be hosted by IEEE 802.11 WG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The SC document reflector has been hosted by the IEEE 802.11 WG on Mentor for many years</a:t>
            </a:r>
          </a:p>
          <a:p>
            <a:pPr lvl="1"/>
            <a:r>
              <a:rPr lang="en-AU" dirty="0" smtClean="0"/>
              <a:t>It is proposed the hosting not change, to maintain continuity 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975967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379</Words>
  <Application>Microsoft Office PowerPoint</Application>
  <PresentationFormat>On-screen Show (4:3)</PresentationFormat>
  <Paragraphs>47</Paragraphs>
  <Slides>4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802-11-Submission</vt:lpstr>
      <vt:lpstr>IEEE 802 JTC1 Standing Committee formalization proposal</vt:lpstr>
      <vt:lpstr>It is proposed that the status of the IEEE 802 JTC1 Standing Committee be formalised … </vt:lpstr>
      <vt:lpstr>… with a scope that is the same as that used since November 2010 </vt:lpstr>
      <vt:lpstr>The SC document reflector will continue to be hosted by IEEE 802.11 WG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2014-03-14T03:19:00Z</dcterms:modified>
</cp:coreProperties>
</file>