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303" r:id="rId3"/>
    <p:sldId id="351" r:id="rId4"/>
    <p:sldId id="352" r:id="rId5"/>
    <p:sldId id="355" r:id="rId6"/>
    <p:sldId id="33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00CC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385" autoAdjust="0"/>
    <p:restoredTop sz="94676" autoAdjust="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  <a:endParaRPr lang="en-US" smtClean="0"/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  <a:endParaRPr lang="en-US" smtClean="0"/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943403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598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  <a:endParaRPr lang="en-US" smtClean="0"/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89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802.11-14/0284r2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jiamin.chen@mail01.huawei.com" TargetMode="External"/><Relationship Id="rId13" Type="http://schemas.openxmlformats.org/officeDocument/2006/relationships/hyperlink" Target="mailto:carlos.cordeiro@intel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Ping.FANG@huawei.com" TargetMode="External"/><Relationship Id="rId12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aasterja@qti.qualcomm.com" TargetMode="External"/><Relationship Id="rId15" Type="http://schemas.openxmlformats.org/officeDocument/2006/relationships/hyperlink" Target="mailto:pecclesi@cisco.com" TargetMode="External"/><Relationship Id="rId10" Type="http://schemas.openxmlformats.org/officeDocument/2006/relationships/hyperlink" Target="mailto:ddrgal@gmail.com" TargetMode="External"/><Relationship Id="rId4" Type="http://schemas.openxmlformats.org/officeDocument/2006/relationships/hyperlink" Target="mailto:yongho.seok@lge.com" TargetMode="External"/><Relationship Id="rId9" Type="http://schemas.openxmlformats.org/officeDocument/2006/relationships/hyperlink" Target="mailto:d3e3e3@gmail.com" TargetMode="External"/><Relationship Id="rId14" Type="http://schemas.openxmlformats.org/officeDocument/2006/relationships/hyperlink" Target="mailto:henry@LOGOUT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(Mar ‘14)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789153"/>
              </p:ext>
            </p:extLst>
          </p:nvPr>
        </p:nvGraphicFramePr>
        <p:xfrm>
          <a:off x="534988" y="2505075"/>
          <a:ext cx="7920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Document" r:id="rId4" imgW="8606510" imgH="2806597" progId="Word.Document.8">
                  <p:embed/>
                </p:oleObj>
              </mc:Choice>
              <mc:Fallback>
                <p:oleObj name="Document" r:id="rId4" imgW="8606510" imgH="2806597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Yongho</a:t>
            </a:r>
            <a:r>
              <a:rPr lang="en-US" sz="1600" dirty="0" smtClean="0"/>
              <a:t> </a:t>
            </a:r>
            <a:r>
              <a:rPr lang="en-US" sz="1600" dirty="0" err="1" smtClean="0"/>
              <a:t>Seok</a:t>
            </a:r>
            <a:r>
              <a:rPr lang="en-US" sz="1600" dirty="0" smtClean="0"/>
              <a:t> </a:t>
            </a:r>
            <a:r>
              <a:rPr lang="en-US" sz="1600" b="0" dirty="0" smtClean="0">
                <a:hlinkClick r:id="rId4"/>
              </a:rPr>
              <a:t>yongho.seok@lge.com</a:t>
            </a:r>
            <a:r>
              <a:rPr lang="en-US" sz="1600" b="0" dirty="0" smtClean="0"/>
              <a:t>, </a:t>
            </a:r>
            <a:r>
              <a:rPr lang="en-US" sz="1600" dirty="0" smtClean="0"/>
              <a:t>Alfred </a:t>
            </a:r>
            <a:r>
              <a:rPr lang="en-US" sz="1600" dirty="0" err="1" smtClean="0"/>
              <a:t>Asterjadhi</a:t>
            </a:r>
            <a:r>
              <a:rPr lang="en-US" sz="1600" dirty="0" smtClean="0"/>
              <a:t> – </a:t>
            </a:r>
            <a:r>
              <a:rPr lang="en-US" sz="1600" b="0" dirty="0" smtClean="0">
                <a:hlinkClick r:id="rId5"/>
              </a:rPr>
              <a:t>aasterja@qti.qualcomm.com</a:t>
            </a:r>
            <a:r>
              <a:rPr lang="en-US" sz="1600" b="0" dirty="0" smtClean="0"/>
              <a:t>   </a:t>
            </a:r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 – </a:t>
            </a:r>
            <a:r>
              <a:rPr lang="en-US" sz="1600" b="0" dirty="0" smtClean="0">
                <a:hlinkClick r:id="rId6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7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TGaj</a:t>
            </a:r>
            <a:r>
              <a:rPr lang="en-US" sz="1600" dirty="0" smtClean="0"/>
              <a:t> – </a:t>
            </a:r>
            <a:r>
              <a:rPr lang="en-US" sz="1600" dirty="0" err="1" smtClean="0"/>
              <a:t>Jiamin</a:t>
            </a:r>
            <a:r>
              <a:rPr lang="en-US" sz="1600" dirty="0" smtClean="0"/>
              <a:t> CHEN – </a:t>
            </a:r>
            <a:r>
              <a:rPr lang="en-US" sz="1600" b="0" dirty="0" smtClean="0">
                <a:hlinkClick r:id="rId8"/>
              </a:rPr>
              <a:t>jiamin.chen@mail01.huawei.com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Tgak</a:t>
            </a:r>
            <a:r>
              <a:rPr lang="en-US" sz="1600" dirty="0" smtClean="0"/>
              <a:t> – Donald Eastlake – </a:t>
            </a:r>
            <a:r>
              <a:rPr lang="en-US" sz="1600" b="0" dirty="0" smtClean="0">
                <a:hlinkClick r:id="rId9"/>
              </a:rPr>
              <a:t>d3e3e3@gmail.com</a:t>
            </a:r>
            <a:r>
              <a:rPr lang="en-US" sz="1600" b="0" dirty="0" smtClean="0"/>
              <a:t> </a:t>
            </a:r>
            <a:endParaRPr lang="en-US" sz="160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10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1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dirty="0" smtClean="0">
                <a:hlinkClick r:id="rId12"/>
              </a:rPr>
              <a:t>robert.stacey@intel.com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3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4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TGaf</a:t>
            </a:r>
            <a:r>
              <a:rPr lang="en-US" sz="1600" dirty="0" smtClean="0"/>
              <a:t> – Peter Ecclesine – </a:t>
            </a:r>
            <a:r>
              <a:rPr lang="en-US" sz="1600" dirty="0" smtClean="0">
                <a:hlinkClick r:id="rId15"/>
              </a:rPr>
              <a:t>pecclesi@cisco.com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11-09-1034-09-0000-wg11-style-guide.doc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545757"/>
              </p:ext>
            </p:extLst>
          </p:nvPr>
        </p:nvGraphicFramePr>
        <p:xfrm>
          <a:off x="914400" y="2398816"/>
          <a:ext cx="7772400" cy="2880360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802.11-2012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802.11-2015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2014</a:t>
            </a:r>
            <a:endParaRPr lang="en-US" sz="14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grouper.ieee.org/groups/802/11/Reports/802.11_Timelines.htm</a:t>
            </a:r>
            <a:endParaRPr lang="en-US" sz="1400" dirty="0" smtClean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 smtClean="0"/>
              <a:t>July 2013 Editors changed the running order and will revisit in July 2014, maintaining this order in the interim </a:t>
            </a:r>
            <a:endParaRPr lang="en-US" sz="1600" dirty="0"/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605646"/>
              </p:ext>
            </p:extLst>
          </p:nvPr>
        </p:nvGraphicFramePr>
        <p:xfrm>
          <a:off x="457200" y="1371600"/>
          <a:ext cx="8077200" cy="3090862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04800"/>
                <a:gridCol w="339557"/>
                <a:gridCol w="803443"/>
                <a:gridCol w="533400"/>
                <a:gridCol w="533400"/>
                <a:gridCol w="1524000"/>
                <a:gridCol w="14478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17-Mar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19-Jan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0.01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12-Mar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5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Mar 2014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 There is likelihood we should use .</a:t>
            </a:r>
            <a:r>
              <a:rPr lang="en-GB" dirty="0" err="1" smtClean="0"/>
              <a:t>emf</a:t>
            </a:r>
            <a:endParaRPr lang="en-GB" dirty="0" smtClean="0"/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, </a:t>
            </a:r>
            <a:r>
              <a:rPr lang="en-GB" dirty="0" err="1" smtClean="0"/>
              <a:t>acD5.0</a:t>
            </a:r>
            <a:r>
              <a:rPr lang="en-GB" dirty="0" smtClean="0"/>
              <a:t>, </a:t>
            </a:r>
            <a:r>
              <a:rPr lang="en-GB" dirty="0" err="1" smtClean="0"/>
              <a:t>afD5.0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 2014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515</Words>
  <Application>Microsoft Office PowerPoint</Application>
  <PresentationFormat>On-screen Show (4:3)</PresentationFormat>
  <Paragraphs>179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Document</vt:lpstr>
      <vt:lpstr>802.11 WG Editor’s Meeting (Mar ‘14)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2014-03-20T05:57:04Z</dcterms:modified>
</cp:coreProperties>
</file>