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128"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Feb/March</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Feb/March</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14-0251r00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Feb </a:t>
            </a:r>
            <a:r>
              <a:rPr lang="en-US" altLang="ja-JP" sz="2100" dirty="0" smtClean="0">
                <a:ea typeface="ＭＳ Ｐゴシック" pitchFamily="-84" charset="-128"/>
                <a:cs typeface="ＭＳ Ｐゴシック" pitchFamily="-84" charset="-128"/>
              </a:rPr>
              <a:t>to Mar </a:t>
            </a:r>
            <a:r>
              <a:rPr lang="en-US" altLang="ja-JP" sz="2100" dirty="0" smtClean="0">
                <a:ea typeface="ＭＳ Ｐゴシック" pitchFamily="-84" charset="-128"/>
                <a:cs typeface="ＭＳ Ｐゴシック" pitchFamily="-84" charset="-128"/>
              </a:rPr>
              <a:t>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2014-2-</a:t>
            </a:r>
            <a:r>
              <a:rPr lang="en-US" altLang="ja-JP" sz="2000" b="0" dirty="0" smtClean="0">
                <a:ea typeface="ＭＳ Ｐゴシック" pitchFamily="-84" charset="-128"/>
                <a:cs typeface="ＭＳ Ｐゴシック" pitchFamily="-84" charset="-128"/>
              </a:rPr>
              <a:t>18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Feb to Mar </a:t>
            </a:r>
            <a:r>
              <a:rPr lang="en-US" altLang="ja-JP" dirty="0" smtClean="0">
                <a:ea typeface="ＭＳ Ｐゴシック" pitchFamily="-84" charset="-128"/>
                <a:cs typeface="ＭＳ Ｐゴシック" pitchFamily="-84" charset="-128"/>
              </a:rPr>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Feb</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endParaRPr lang="en-US" altLang="ja-JP" dirty="0" smtClean="0"/>
          </a:p>
          <a:p>
            <a:pPr lvl="1"/>
            <a:r>
              <a:rPr lang="en-US" altLang="ja-JP" dirty="0" smtClean="0"/>
              <a:t>11-14-0204r0 January </a:t>
            </a:r>
            <a:r>
              <a:rPr lang="en-US" altLang="ja-JP" dirty="0" smtClean="0"/>
              <a:t>2014 Los Angeles Session </a:t>
            </a:r>
            <a:r>
              <a:rPr lang="en-US" altLang="ja-JP" dirty="0" smtClean="0"/>
              <a:t>Minutes</a:t>
            </a:r>
          </a:p>
          <a:p>
            <a:r>
              <a:rPr lang="en-US" altLang="ja-JP" dirty="0" smtClean="0"/>
              <a:t>Current status of </a:t>
            </a:r>
            <a:r>
              <a:rPr lang="en-US" altLang="ja-JP" dirty="0" smtClean="0"/>
              <a:t>cleanup draft </a:t>
            </a:r>
          </a:p>
          <a:p>
            <a:r>
              <a:rPr lang="en-US" altLang="ja-JP" dirty="0" smtClean="0"/>
              <a:t>Unresolved comments </a:t>
            </a:r>
          </a:p>
          <a:p>
            <a:pPr lvl="1"/>
            <a:r>
              <a:rPr lang="en-US" altLang="ja-JP" dirty="0" smtClean="0"/>
              <a:t>11-13-1076r30 unresolved comments tab</a:t>
            </a:r>
            <a:endParaRPr lang="en-US" altLang="ja-JP" dirty="0" smtClean="0"/>
          </a:p>
          <a:p>
            <a:pPr>
              <a:defRPr/>
            </a:pPr>
            <a:r>
              <a:rPr lang="en-US" altLang="ja-JP" dirty="0" smtClean="0"/>
              <a:t>Plan </a:t>
            </a:r>
            <a:r>
              <a:rPr lang="en-US" altLang="ja-JP" dirty="0" smtClean="0"/>
              <a:t>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Feb/March</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7363</TotalTime>
  <Words>1488</Words>
  <Application>Microsoft Macintosh PowerPoint</Application>
  <PresentationFormat>画面に合わせる (4:3)</PresentationFormat>
  <Paragraphs>137</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Feb to Mar 2014</vt:lpstr>
      <vt:lpstr>Abstract</vt:lpstr>
      <vt:lpstr>Meeting Protocol</vt:lpstr>
      <vt:lpstr>Agenda for 18th Feb</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375</cp:revision>
  <cp:lastPrinted>1998-02-10T13:28:06Z</cp:lastPrinted>
  <dcterms:created xsi:type="dcterms:W3CDTF">2014-02-18T11:24:10Z</dcterms:created>
  <dcterms:modified xsi:type="dcterms:W3CDTF">2014-02-18T11:32:47Z</dcterms:modified>
  <cp:category/>
</cp:coreProperties>
</file>