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5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8420" autoAdjust="0"/>
  </p:normalViewPr>
  <p:slideViewPr>
    <p:cSldViewPr>
      <p:cViewPr varScale="1">
        <p:scale>
          <a:sx n="103" d="100"/>
          <a:sy n="103" d="100"/>
        </p:scale>
        <p:origin x="-296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802.11-14/0185r0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802.11-14/0185r0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9604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802.11-14/0185r0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802.11-14/0185r0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802.11-14/0185r0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802.11-14/0185r0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802.11-14/0185r0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Donald Eastlake, Huawei Technologies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11-14/0185r0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err="1" smtClean="0"/>
              <a:t>TGak</a:t>
            </a:r>
            <a:r>
              <a:rPr lang="en-GB" sz="3600" dirty="0" smtClean="0"/>
              <a:t> January Closing Report</a:t>
            </a:r>
            <a:endParaRPr lang="en-GB" sz="36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2014-01-23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Group 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6036653"/>
              </p:ext>
            </p:extLst>
          </p:nvPr>
        </p:nvGraphicFramePr>
        <p:xfrm>
          <a:off x="685800" y="2438400"/>
          <a:ext cx="7772400" cy="1066801"/>
        </p:xfrm>
        <a:graphic>
          <a:graphicData uri="http://schemas.openxmlformats.org/drawingml/2006/table">
            <a:tbl>
              <a:tblPr/>
              <a:tblGrid>
                <a:gridCol w="1797968"/>
                <a:gridCol w="1224136"/>
                <a:gridCol w="1473696"/>
                <a:gridCol w="1600200"/>
                <a:gridCol w="1676400"/>
              </a:tblGrid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Address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Affiliations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Phone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Email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23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Donald 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Eastlake, 3</a:t>
                      </a:r>
                      <a:r>
                        <a:rPr lang="en-US" sz="1600" b="0" baseline="30000" dirty="0" smtClean="0">
                          <a:effectLst/>
                          <a:latin typeface="Times New Roman"/>
                          <a:ea typeface="Times New Roman"/>
                        </a:rPr>
                        <a:t>rd</a:t>
                      </a:r>
                      <a:r>
                        <a:rPr lang="en-US" sz="1600" b="0" dirty="0" smtClean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 dirty="0">
                          <a:effectLst/>
                          <a:latin typeface="Times New Roman"/>
                          <a:ea typeface="Times New Roman"/>
                        </a:rPr>
                        <a:t>Huawei Technologies</a:t>
                      </a:r>
                      <a:endParaRPr lang="en-US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>
                          <a:effectLst/>
                          <a:latin typeface="Times New Roman"/>
                          <a:ea typeface="Times New Roman"/>
                        </a:rPr>
                        <a:t>155 Beaver Street, Milford, MA 01757 USA</a:t>
                      </a:r>
                      <a:endParaRPr lang="en-US" sz="24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600" b="0">
                          <a:effectLst/>
                          <a:latin typeface="Times New Roman"/>
                          <a:ea typeface="Times New Roman"/>
                        </a:rPr>
                        <a:t>+1-508-333-2270</a:t>
                      </a:r>
                      <a:endParaRPr lang="en-US" sz="28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1400" b="0" dirty="0">
                          <a:effectLst/>
                          <a:latin typeface="Times New Roman"/>
                          <a:ea typeface="Times New Roman"/>
                        </a:rPr>
                        <a:t>d3e3e3@gmail.com</a:t>
                      </a:r>
                      <a:endParaRPr lang="en-US" sz="3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4000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lnSpc>
                <a:spcPct val="120000"/>
              </a:lnSpc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Closing Report of IEEE 802.11 Task Group AK at the IEEE 802.11 Meeting, January 2014, held in Los Angeles, California.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80112" y="6475413"/>
            <a:ext cx="2962226" cy="265955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2136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000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Decided that </a:t>
            </a:r>
            <a:r>
              <a:rPr lang="en-US" dirty="0" err="1" smtClean="0"/>
              <a:t>TGak</a:t>
            </a:r>
            <a:r>
              <a:rPr lang="en-US" dirty="0" smtClean="0"/>
              <a:t> should have a Vice Chair.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Scheduled an Ad Hoc in Hawai‘i for the end of the week before the May 802.11 Waikoloa WG meeting.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Received</a:t>
            </a:r>
            <a:r>
              <a:rPr lang="en-GB" dirty="0"/>
              <a:t> </a:t>
            </a:r>
            <a:r>
              <a:rPr lang="en-GB" dirty="0" smtClean="0"/>
              <a:t>and discussed the </a:t>
            </a:r>
            <a:r>
              <a:rPr lang="en-GB" dirty="0"/>
              <a:t>submissions </a:t>
            </a:r>
            <a:r>
              <a:rPr lang="en-GB" dirty="0" smtClean="0"/>
              <a:t>listed on next page.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Met jointly with </a:t>
            </a:r>
            <a:r>
              <a:rPr lang="en-GB" dirty="0" smtClean="0"/>
              <a:t>802.1 Thursday morning.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</a:t>
            </a:r>
            <a:r>
              <a:rPr lang="en-GB" dirty="0"/>
              <a:t>minutes of this </a:t>
            </a:r>
            <a:r>
              <a:rPr lang="en-GB" dirty="0" err="1"/>
              <a:t>TGak</a:t>
            </a:r>
            <a:r>
              <a:rPr lang="en-GB" dirty="0"/>
              <a:t> meeting will be in 11-</a:t>
            </a:r>
            <a:r>
              <a:rPr lang="en-GB" dirty="0" smtClean="0"/>
              <a:t>14/0188 </a:t>
            </a:r>
            <a:r>
              <a:rPr lang="en-GB" dirty="0"/>
              <a:t>and an annotated agenda is in 11-13</a:t>
            </a:r>
            <a:r>
              <a:rPr lang="en-GB" dirty="0" smtClean="0"/>
              <a:t>/</a:t>
            </a:r>
            <a:r>
              <a:rPr lang="en-GB" dirty="0" smtClean="0"/>
              <a:t>1504r7.</a:t>
            </a:r>
            <a:endParaRPr lang="en-GB" sz="1800" dirty="0" smtClean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Presentations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GB" sz="2400" dirty="0"/>
              <a:t>11-14/0004r4, “Some 11ak </a:t>
            </a:r>
            <a:r>
              <a:rPr lang="en-GB" sz="2400" dirty="0" err="1"/>
              <a:t>EtherType</a:t>
            </a:r>
            <a:r>
              <a:rPr lang="en-GB" sz="2400" dirty="0"/>
              <a:t> Frame Encoding Text</a:t>
            </a:r>
            <a:r>
              <a:rPr lang="en-US" sz="2400" dirty="0" smtClean="0"/>
              <a:t>”, Donald Eastlake (Huawei)</a:t>
            </a:r>
            <a:endParaRPr lang="en-US" sz="2400" dirty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/>
              <a:t>11-14/0130r1, “</a:t>
            </a:r>
            <a:r>
              <a:rPr lang="en-GB" sz="2400" dirty="0"/>
              <a:t>Some </a:t>
            </a:r>
            <a:r>
              <a:rPr lang="en-GB" sz="2400" dirty="0" err="1"/>
              <a:t>Subsetting</a:t>
            </a:r>
            <a:r>
              <a:rPr lang="en-GB" sz="2400" dirty="0"/>
              <a:t> and Addressing Text</a:t>
            </a:r>
            <a:r>
              <a:rPr lang="en-US" sz="2400" dirty="0" smtClean="0"/>
              <a:t>”, Donald Eastlake (Huawei)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de-DE" sz="2400" dirty="0" smtClean="0"/>
              <a:t>11-14/0168r1, </a:t>
            </a:r>
            <a:r>
              <a:rPr lang="en-US" sz="2400" dirty="0"/>
              <a:t>“</a:t>
            </a:r>
            <a:r>
              <a:rPr lang="de-DE" sz="2400" dirty="0" smtClean="0"/>
              <a:t>802.1 </a:t>
            </a:r>
            <a:r>
              <a:rPr lang="de-DE" sz="2400" dirty="0"/>
              <a:t>/ 802.11 Formal </a:t>
            </a:r>
            <a:r>
              <a:rPr lang="de-DE" sz="2400" dirty="0" smtClean="0"/>
              <a:t>Interface</a:t>
            </a:r>
            <a:r>
              <a:rPr lang="en-US" sz="2400" dirty="0"/>
              <a:t>”</a:t>
            </a:r>
            <a:r>
              <a:rPr lang="de-DE" sz="2400" dirty="0" smtClean="0"/>
              <a:t>, Norm Finn (Cisco)</a:t>
            </a:r>
            <a:endParaRPr lang="en-US" sz="2400" dirty="0"/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r>
              <a:rPr lang="en-US" sz="2400" dirty="0" smtClean="0"/>
              <a:t>“Using AVB’s SRP in 802.11”, http://www.ieee802.org/1/files/public/docs2014/at-cgunther-srp-for-802-11-0114-v02.pdf, Craig Gunther (Harman International)</a:t>
            </a:r>
          </a:p>
          <a:p>
            <a:pPr marL="800100" lvl="1" indent="-342900">
              <a:lnSpc>
                <a:spcPct val="80000"/>
              </a:lnSpc>
              <a:buFont typeface="Arial"/>
              <a:buChar char="•"/>
            </a:pPr>
            <a:endParaRPr lang="en-GB" sz="2200" dirty="0"/>
          </a:p>
          <a:p>
            <a:pPr marL="457200" lvl="1"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10286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January 2014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868144" y="6475413"/>
            <a:ext cx="2674194" cy="193947"/>
          </a:xfrm>
        </p:spPr>
        <p:txBody>
          <a:bodyPr/>
          <a:lstStyle/>
          <a:p>
            <a:r>
              <a:rPr lang="en-GB" dirty="0" smtClean="0"/>
              <a:t>Donald Eastlake, Huawei Technologies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200" dirty="0"/>
              <a:t>Decided to hold 1 hour teleconferences, to be joint with 802.1Qbz if mutually convenient, on </a:t>
            </a:r>
            <a:r>
              <a:rPr lang="en-US" sz="2200" dirty="0"/>
              <a:t>Monday, </a:t>
            </a:r>
            <a:r>
              <a:rPr lang="en-US" sz="2200" dirty="0" smtClean="0"/>
              <a:t>February 10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February 24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, and March 10</a:t>
            </a:r>
            <a:r>
              <a:rPr lang="en-US" sz="2200" baseline="30000" dirty="0" smtClean="0"/>
              <a:t>th</a:t>
            </a:r>
            <a:r>
              <a:rPr lang="en-US" sz="2200" dirty="0" smtClean="0"/>
              <a:t> at </a:t>
            </a:r>
            <a:r>
              <a:rPr lang="en-US" sz="2200" dirty="0"/>
              <a:t>5pm Eastern US time</a:t>
            </a:r>
            <a:r>
              <a:rPr lang="en-GB" sz="22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March 2014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Approve a Draft 0.01.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Receive and discuss technical presentations.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802.1.</a:t>
            </a:r>
          </a:p>
          <a:p>
            <a:pPr marL="457200" lvl="1" indent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910370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447</Words>
  <Application>Microsoft Macintosh PowerPoint</Application>
  <PresentationFormat>On-screen Show (4:3)</PresentationFormat>
  <Paragraphs>70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TGak January Closing Report</vt:lpstr>
      <vt:lpstr>Abstract</vt:lpstr>
      <vt:lpstr>TGak Closing Report</vt:lpstr>
      <vt:lpstr>TGak Closing Report</vt:lpstr>
      <vt:lpstr>TGak Closing Report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Closing Report</dc:title>
  <dc:subject/>
  <dc:creator>Donald Eastlake</dc:creator>
  <cp:keywords/>
  <dc:description/>
  <cp:lastModifiedBy>Donald Eastlake</cp:lastModifiedBy>
  <cp:revision>64</cp:revision>
  <cp:lastPrinted>1601-01-01T00:00:00Z</cp:lastPrinted>
  <dcterms:created xsi:type="dcterms:W3CDTF">2010-02-15T12:38:41Z</dcterms:created>
  <dcterms:modified xsi:type="dcterms:W3CDTF">2014-01-24T00:07:12Z</dcterms:modified>
  <cp:category/>
</cp:coreProperties>
</file>