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2" r:id="rId4"/>
    <p:sldId id="293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802.11-14/0167r1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7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3/acrev-nfinn-new-802-11-text-0813-v0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115-06-0arc-considerations-on-ap-architectural-models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2014, Los Angeles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RFC4441: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</a:t>
            </a:r>
            <a:r>
              <a:rPr lang="en-US" dirty="0" smtClean="0">
                <a:ea typeface="ＭＳ Ｐゴシック" pitchFamily="34" charset="-128"/>
              </a:rPr>
              <a:t>rev7: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www.ietf.org/id/draft-iab-rfc4441rev-07.txt</a:t>
            </a:r>
            <a:endParaRPr lang="en-US" dirty="0">
              <a:ea typeface="ＭＳ Ｐゴシック" pitchFamily="34" charset="-128"/>
            </a:endParaRP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Editorial comments only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CAPWAP: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Drafts </a:t>
            </a:r>
            <a:r>
              <a:rPr lang="en-US" dirty="0">
                <a:ea typeface="ＭＳ Ｐゴシック" pitchFamily="34" charset="-128"/>
              </a:rPr>
              <a:t>not ready yet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Will </a:t>
            </a:r>
            <a:r>
              <a:rPr lang="en-US" dirty="0" smtClean="0">
                <a:ea typeface="ＭＳ Ｐゴシック" pitchFamily="34" charset="-128"/>
              </a:rPr>
              <a:t>consider </a:t>
            </a:r>
            <a:r>
              <a:rPr lang="en-US" dirty="0">
                <a:ea typeface="ＭＳ Ｐゴシック" pitchFamily="34" charset="-128"/>
              </a:rPr>
              <a:t>802.11 </a:t>
            </a:r>
            <a:r>
              <a:rPr lang="en-US" dirty="0" smtClean="0">
                <a:ea typeface="ＭＳ Ｐゴシック" pitchFamily="34" charset="-128"/>
              </a:rPr>
              <a:t>comment collection process, </a:t>
            </a:r>
            <a:r>
              <a:rPr lang="en-US" dirty="0">
                <a:ea typeface="ＭＳ Ｐゴシック" pitchFamily="34" charset="-128"/>
              </a:rPr>
              <a:t>when </a:t>
            </a:r>
            <a:r>
              <a:rPr lang="en-US" dirty="0" smtClean="0">
                <a:ea typeface="ＭＳ Ｐゴシック" pitchFamily="34" charset="-128"/>
              </a:rPr>
              <a:t>drafts </a:t>
            </a:r>
            <a:r>
              <a:rPr lang="en-US" dirty="0">
                <a:ea typeface="ＭＳ Ｐゴシック" pitchFamily="34" charset="-128"/>
              </a:rPr>
              <a:t>available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PAWS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Draft 8 available, and 802.11 asked to review and comment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Will hold Comment Collection ballot, consolidate comments on a teleconference, and authorized Bruce (with WG permission) to submit</a:t>
            </a:r>
            <a:endParaRPr lang="en-US" dirty="0">
              <a:ea typeface="ＭＳ Ｐゴシック" pitchFamily="34" charset="-128"/>
            </a:endParaRP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Update on 802 O&amp;A D1.7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Still in comment resolution for last Sponsor Ballot recirc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Expect </a:t>
            </a:r>
            <a:r>
              <a:rPr lang="en-US" dirty="0">
                <a:ea typeface="ＭＳ Ｐゴシック" pitchFamily="34" charset="-128"/>
              </a:rPr>
              <a:t>next Sponsor Ballot recirc shortly after Jan meeting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Hoping for clean recirc after that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</a:t>
            </a:r>
            <a:r>
              <a:rPr lang="en-US" dirty="0"/>
              <a:t>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Work specifically relevant to 802.11 </a:t>
            </a:r>
            <a:r>
              <a:rPr lang="en-US" dirty="0"/>
              <a:t>not started yet, expected to be </a:t>
            </a:r>
            <a:r>
              <a:rPr lang="en-US" dirty="0" smtClean="0"/>
              <a:t>after April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</a:t>
            </a:r>
            <a:r>
              <a:rPr lang="en-US" dirty="0"/>
              <a:t>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Reminder of 802.11 material in this document, not written by 802.11: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hlinkClick r:id="rId3"/>
              </a:rPr>
              <a:t>http://www.ieee802.org/1/files/public/docs2013/acrev-nfinn-new-802-11-text-0813-v02.pdf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Will review in detail, in March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One </a:t>
            </a:r>
            <a:r>
              <a:rPr lang="en-US" dirty="0" smtClean="0"/>
              <a:t>submission </a:t>
            </a:r>
            <a:r>
              <a:rPr lang="en-US" dirty="0"/>
              <a:t>this week: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mentor.ieee.org/802.11/dcn/13/11-13-0115-06-0arc-considerations-on-ap-architectural-models.doc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Approved Reference </a:t>
            </a:r>
            <a:r>
              <a:rPr lang="en-US" dirty="0"/>
              <a:t>Model diagram </a:t>
            </a:r>
            <a:r>
              <a:rPr lang="en-US" dirty="0" smtClean="0"/>
              <a:t>updates, submitted to REVmc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Additional (post session)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</a:t>
            </a:r>
            <a:r>
              <a:rPr lang="en-US" dirty="0"/>
              <a:t>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Met with Rodney Cummings and other members of IEEE 1588 and 802.1 TSN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Agreed to send a letter from 802.11 WG to IEEE 1588, confirming that 802.11 is supportive of cooperative work, and would like to do any work that modifies or extends 802.11, ourselves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revision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802.1 will hav</a:t>
            </a:r>
            <a:r>
              <a:rPr lang="en-US" dirty="0" smtClean="0"/>
              <a:t>e a Task Group ballot, and 802.11 members will be invited to submit comments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 O&amp;A revision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802.1 will hold a Sponsor Ballot recirc, and 802.11 will hold a Comment Collection </a:t>
            </a:r>
            <a:r>
              <a:rPr lang="en-US" dirty="0" err="1" smtClean="0"/>
              <a:t>ePoll</a:t>
            </a:r>
            <a:r>
              <a:rPr lang="en-US" dirty="0" smtClean="0"/>
              <a:t> to collect 802.11 members’ comments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1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expected, scheduled with 10 days notice: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 comments collected on PAWS draft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Expect week of Feb 10 or Feb 17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Need for other </a:t>
            </a:r>
            <a:r>
              <a:rPr lang="en-US" sz="3200" dirty="0" err="1" smtClean="0"/>
              <a:t>telecons</a:t>
            </a:r>
            <a:r>
              <a:rPr lang="en-US" sz="3200" dirty="0" smtClean="0"/>
              <a:t> is possible: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CAPWAP drafts become available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802 O&amp;A Sponsor Ballot recirc starts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2014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“Prism” animated simulation review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</a:t>
            </a:r>
            <a:r>
              <a:rPr lang="en-US" sz="2600" dirty="0" err="1" smtClean="0"/>
              <a:t>subclause</a:t>
            </a:r>
            <a:r>
              <a:rPr lang="en-US" sz="2600" dirty="0" smtClean="0"/>
              <a:t> 12.2 discussion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started.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</TotalTime>
  <Words>539</Words>
  <Application>Microsoft Office PowerPoint</Application>
  <PresentationFormat>On-screen Show (4:3)</PresentationFormat>
  <Paragraphs>100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Additional (post session)</vt:lpstr>
      <vt:lpstr>Teleconference(s)</vt:lpstr>
      <vt:lpstr>March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97</cp:revision>
  <cp:lastPrinted>1998-02-10T13:28:06Z</cp:lastPrinted>
  <dcterms:created xsi:type="dcterms:W3CDTF">2009-07-15T16:38:20Z</dcterms:created>
  <dcterms:modified xsi:type="dcterms:W3CDTF">2014-01-24T04:44:53Z</dcterms:modified>
</cp:coreProperties>
</file>