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65" r:id="rId4"/>
    <p:sldId id="271" r:id="rId5"/>
    <p:sldId id="272" r:id="rId6"/>
    <p:sldId id="273" r:id="rId7"/>
    <p:sldId id="274" r:id="rId8"/>
    <p:sldId id="275" r:id="rId9"/>
    <p:sldId id="270" r:id="rId10"/>
  </p:sldIdLst>
  <p:sldSz cx="9144000" cy="6858000" type="screen4x3"/>
  <p:notesSz cx="6934200" cy="9280525"/>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CA"/>
              <a:t>Page </a:t>
            </a:r>
            <a:fld id="{76FBF74C-399C-4E8B-A8F8-9880E98CB0D6}" type="slidenum">
              <a:rPr lang="en-CA"/>
              <a:pPr/>
              <a:t>‹#›</a:t>
            </a:fld>
            <a:endParaRPr lang="en-CA"/>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CA"/>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CA"/>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Page </a:t>
            </a:r>
            <a:fld id="{956B8CC9-BA4E-4509-BF4C-7F6BE0BC4864}" type="slidenum">
              <a:rPr lang="en-CA"/>
              <a:pPr/>
              <a:t>‹#›</a:t>
            </a:fld>
            <a:endParaRPr lang="en-CA"/>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F8C405AA-C711-4A2D-89B5-F58D7E758AE6}" type="slidenum">
              <a:rPr lang="en-CA"/>
              <a:pPr/>
              <a:t>1</a:t>
            </a:fld>
            <a:endParaRPr lang="en-CA"/>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E325B43B-1A92-4B7B-A7F1-951117A8A0B7}" type="slidenum">
              <a:rPr lang="en-CA"/>
              <a:pPr/>
              <a:t>2</a:t>
            </a:fld>
            <a:endParaRPr lang="en-CA"/>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r>
              <a:rPr lang="en-US" smtClean="0"/>
              <a:t>January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1EF73CCA-337F-4AE4-A7F6-66777D97557A}"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E8C66961-F751-4108-95B9-5CCFD71350EA}"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001EDD18-A602-4FB7-BAF9-5F443CEEF2AC}"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8EC3734C-E622-47C7-BD2F-F4547EE3B416}"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76DD1A44-E415-41E0-BBCC-CBDC4E4811F1}"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r>
              <a:rPr lang="en-US" smtClean="0"/>
              <a:t>January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AE547CEC-5D9B-4247-88D3-224AC7F7284E}"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r>
              <a:rPr lang="en-US" smtClean="0"/>
              <a:t>January 2014</a:t>
            </a:r>
            <a:endParaRPr lang="en-CA"/>
          </a:p>
        </p:txBody>
      </p:sp>
      <p:sp>
        <p:nvSpPr>
          <p:cNvPr id="8" name="Footer Placeholder 7"/>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3453B25B-63A1-4DA0-A7E8-5F22427A4520}"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r>
              <a:rPr lang="en-US" smtClean="0"/>
              <a:t>January 2014</a:t>
            </a:r>
            <a:endParaRPr lang="en-CA"/>
          </a:p>
        </p:txBody>
      </p:sp>
      <p:sp>
        <p:nvSpPr>
          <p:cNvPr id="4" name="Footer Placeholder 3"/>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C93FFB46-ECE9-48E6-8235-F3311B4807C2}"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CA"/>
          </a:p>
        </p:txBody>
      </p:sp>
      <p:sp>
        <p:nvSpPr>
          <p:cNvPr id="3" name="Footer Placeholder 2"/>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F0550F7A-6037-4BF4-BD7B-21C46BDB30F2}"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D0498FE4-C78D-4B37-9EA6-D56D4E6DB8EC}"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A3D56D1F-3FEA-4D36-99BF-5F51CCB9C7AC}"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CA"/>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smtClean="0"/>
              <a:t>Osama Aboul-Magd (huawei Technologies)</a:t>
            </a:r>
            <a:endParaRPr lang="en-CA"/>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62440CD7-7253-4409-87C8-6646A614EB40}"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802.11-14/0151r0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3/11-13-1410-06-0hew-802-11-hew-draft-par-and-5c.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January 2014</a:t>
            </a:r>
            <a:endParaRPr lang="en-CA"/>
          </a:p>
        </p:txBody>
      </p:sp>
      <p:sp>
        <p:nvSpPr>
          <p:cNvPr id="7" name="Footer Placeholder 4"/>
          <p:cNvSpPr>
            <a:spLocks noGrp="1"/>
          </p:cNvSpPr>
          <p:nvPr>
            <p:ph type="ftr" sz="quarter" idx="11"/>
          </p:nvPr>
        </p:nvSpPr>
        <p:spPr/>
        <p:txBody>
          <a:bodyPr/>
          <a:lstStyle/>
          <a:p>
            <a:r>
              <a:rPr lang="en-CA" smtClean="0"/>
              <a:t>Osama Aboul-Magd (huawei Technologies)</a:t>
            </a:r>
            <a:endParaRPr lang="en-CA"/>
          </a:p>
        </p:txBody>
      </p:sp>
      <p:sp>
        <p:nvSpPr>
          <p:cNvPr id="8" name="Slide Number Placeholder 5"/>
          <p:cNvSpPr>
            <a:spLocks noGrp="1"/>
          </p:cNvSpPr>
          <p:nvPr>
            <p:ph type="sldNum" sz="quarter" idx="12"/>
          </p:nvPr>
        </p:nvSpPr>
        <p:spPr/>
        <p:txBody>
          <a:bodyPr/>
          <a:lstStyle/>
          <a:p>
            <a:r>
              <a:rPr lang="en-CA"/>
              <a:t>Slide </a:t>
            </a:r>
            <a:fld id="{8694C9A8-3243-43BE-9B7A-5E295051B40E}" type="slidenum">
              <a:rPr lang="en-CA"/>
              <a:pPr/>
              <a:t>1</a:t>
            </a:fld>
            <a:endParaRPr lang="en-CA"/>
          </a:p>
        </p:txBody>
      </p:sp>
      <p:sp>
        <p:nvSpPr>
          <p:cNvPr id="30722" name="Rectangle 2"/>
          <p:cNvSpPr>
            <a:spLocks noGrp="1" noChangeArrowheads="1"/>
          </p:cNvSpPr>
          <p:nvPr>
            <p:ph type="title"/>
          </p:nvPr>
        </p:nvSpPr>
        <p:spPr>
          <a:noFill/>
          <a:ln/>
        </p:spPr>
        <p:txBody>
          <a:bodyPr/>
          <a:lstStyle/>
          <a:p>
            <a:r>
              <a:rPr lang="en-CA" dirty="0" smtClean="0"/>
              <a:t>Summary of HEW SG Progress on PAR and 5C</a:t>
            </a:r>
            <a:endParaRPr lang="en-CA" dirty="0"/>
          </a:p>
        </p:txBody>
      </p:sp>
      <p:sp>
        <p:nvSpPr>
          <p:cNvPr id="30726" name="Rectangle 6"/>
          <p:cNvSpPr>
            <a:spLocks noGrp="1" noChangeArrowheads="1"/>
          </p:cNvSpPr>
          <p:nvPr>
            <p:ph type="body" idx="1"/>
          </p:nvPr>
        </p:nvSpPr>
        <p:spPr>
          <a:xfrm>
            <a:off x="685800" y="1751856"/>
            <a:ext cx="7772400" cy="381000"/>
          </a:xfrm>
          <a:noFill/>
          <a:ln/>
        </p:spPr>
        <p:txBody>
          <a:bodyPr/>
          <a:lstStyle/>
          <a:p>
            <a:pPr algn="ctr">
              <a:buFontTx/>
              <a:buNone/>
            </a:pPr>
            <a:r>
              <a:rPr lang="en-CA" sz="2000" dirty="0"/>
              <a:t>Date:</a:t>
            </a:r>
            <a:r>
              <a:rPr lang="en-CA" sz="2000" b="0" dirty="0"/>
              <a:t> </a:t>
            </a:r>
            <a:r>
              <a:rPr lang="en-CA" sz="2000" b="0" dirty="0" smtClean="0"/>
              <a:t>2014-01-22</a:t>
            </a:r>
            <a:endParaRPr lang="en-CA" sz="2000" b="0" dirty="0"/>
          </a:p>
        </p:txBody>
      </p:sp>
      <p:graphicFrame>
        <p:nvGraphicFramePr>
          <p:cNvPr id="30731" name="Object 11"/>
          <p:cNvGraphicFramePr>
            <a:graphicFrameLocks noChangeAspect="1"/>
          </p:cNvGraphicFramePr>
          <p:nvPr/>
        </p:nvGraphicFramePr>
        <p:xfrm>
          <a:off x="517525" y="2514600"/>
          <a:ext cx="8047038" cy="2468563"/>
        </p:xfrm>
        <a:graphic>
          <a:graphicData uri="http://schemas.openxmlformats.org/presentationml/2006/ole">
            <p:oleObj spid="_x0000_s30731" name="Document" r:id="rId4" imgW="8258040" imgH="253927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a:t>Authors:</a:t>
            </a:r>
            <a:endParaRPr lang="en-CA"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45B175DB-CB9D-4BC1-AD15-4B314CEAE9BE}" type="slidenum">
              <a:rPr lang="en-CA"/>
              <a:pPr/>
              <a:t>2</a:t>
            </a:fld>
            <a:endParaRPr lang="en-CA"/>
          </a:p>
        </p:txBody>
      </p:sp>
      <p:sp>
        <p:nvSpPr>
          <p:cNvPr id="5122" name="Rectangle 2"/>
          <p:cNvSpPr>
            <a:spLocks noGrp="1" noChangeArrowheads="1"/>
          </p:cNvSpPr>
          <p:nvPr>
            <p:ph type="title"/>
          </p:nvPr>
        </p:nvSpPr>
        <p:spPr>
          <a:noFill/>
          <a:ln/>
        </p:spPr>
        <p:txBody>
          <a:bodyPr/>
          <a:lstStyle/>
          <a:p>
            <a:r>
              <a:rPr lang="en-CA"/>
              <a:t>Abstract</a:t>
            </a:r>
          </a:p>
        </p:txBody>
      </p:sp>
      <p:sp>
        <p:nvSpPr>
          <p:cNvPr id="5123" name="Rectangle 3"/>
          <p:cNvSpPr>
            <a:spLocks noGrp="1" noChangeArrowheads="1"/>
          </p:cNvSpPr>
          <p:nvPr>
            <p:ph type="body" idx="1"/>
          </p:nvPr>
        </p:nvSpPr>
        <p:spPr>
          <a:noFill/>
          <a:ln/>
        </p:spPr>
        <p:txBody>
          <a:bodyPr/>
          <a:lstStyle/>
          <a:p>
            <a:pPr>
              <a:buFontTx/>
              <a:buNone/>
            </a:pPr>
            <a:r>
              <a:rPr lang="en-CA" dirty="0" smtClean="0"/>
              <a:t>This submissions summarizes HEW SG progress drafting the PAR and the 5C. </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4FF75E27-0A47-4FFB-9553-2D28F1C5768F}" type="slidenum">
              <a:rPr lang="en-CA"/>
              <a:pPr/>
              <a:t>3</a:t>
            </a:fld>
            <a:endParaRPr lang="en-CA"/>
          </a:p>
        </p:txBody>
      </p:sp>
      <p:sp>
        <p:nvSpPr>
          <p:cNvPr id="20482" name="Rectangle 2"/>
          <p:cNvSpPr>
            <a:spLocks noGrp="1" noChangeArrowheads="1"/>
          </p:cNvSpPr>
          <p:nvPr>
            <p:ph type="title"/>
          </p:nvPr>
        </p:nvSpPr>
        <p:spPr/>
        <p:txBody>
          <a:bodyPr/>
          <a:lstStyle/>
          <a:p>
            <a:r>
              <a:rPr lang="en-US" dirty="0" smtClean="0"/>
              <a:t>Overall Summary</a:t>
            </a:r>
            <a:endParaRPr lang="en-US" dirty="0"/>
          </a:p>
        </p:txBody>
      </p:sp>
      <p:sp>
        <p:nvSpPr>
          <p:cNvPr id="20483" name="Rectangle 3"/>
          <p:cNvSpPr>
            <a:spLocks noGrp="1" noChangeArrowheads="1"/>
          </p:cNvSpPr>
          <p:nvPr>
            <p:ph type="body" idx="1"/>
          </p:nvPr>
        </p:nvSpPr>
        <p:spPr/>
        <p:txBody>
          <a:bodyPr/>
          <a:lstStyle/>
          <a:p>
            <a:r>
              <a:rPr lang="en-GB" dirty="0" smtClean="0"/>
              <a:t>The SG has completed 12 hours (6 time slots) of meeting last evening. Nine hours were 100% dedicated for the PAR discussion.</a:t>
            </a:r>
          </a:p>
          <a:p>
            <a:r>
              <a:rPr lang="en-GB" dirty="0" smtClean="0"/>
              <a:t>A number of submissions relevant to the drafting of the PAR + 5C were discussed.</a:t>
            </a:r>
          </a:p>
          <a:p>
            <a:r>
              <a:rPr lang="en-GB" dirty="0" smtClean="0"/>
              <a:t>Numerous straw polls were conducted to form opinions and reach agreements.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Submissions</a:t>
            </a:r>
            <a:endParaRPr lang="en-CA" dirty="0"/>
          </a:p>
        </p:txBody>
      </p:sp>
      <p:sp>
        <p:nvSpPr>
          <p:cNvPr id="3" name="Content Placeholder 2"/>
          <p:cNvSpPr>
            <a:spLocks noGrp="1"/>
          </p:cNvSpPr>
          <p:nvPr>
            <p:ph idx="1"/>
          </p:nvPr>
        </p:nvSpPr>
        <p:spPr>
          <a:xfrm>
            <a:off x="685800" y="1844824"/>
            <a:ext cx="7772400" cy="4114800"/>
          </a:xfrm>
        </p:spPr>
        <p:txBody>
          <a:bodyPr/>
          <a:lstStyle/>
          <a:p>
            <a:r>
              <a:rPr lang="en-US" sz="1800" dirty="0" smtClean="0">
                <a:solidFill>
                  <a:srgbClr val="00B050"/>
                </a:solidFill>
              </a:rPr>
              <a:t>13/1410r3,  “802.11 HEW Draft PAR and 5C”, Osama Aboul-Magd and All</a:t>
            </a:r>
          </a:p>
          <a:p>
            <a:r>
              <a:rPr lang="en-US" sz="1800" dirty="0" smtClean="0">
                <a:solidFill>
                  <a:srgbClr val="00B050"/>
                </a:solidFill>
              </a:rPr>
              <a:t>13/1489, “Airport Capacity Analysis”, Graham Smith (DSP Group)</a:t>
            </a:r>
          </a:p>
          <a:p>
            <a:r>
              <a:rPr lang="en-US" sz="1800" dirty="0" smtClean="0">
                <a:solidFill>
                  <a:srgbClr val="00B050"/>
                </a:solidFill>
              </a:rPr>
              <a:t>14/0026, “thoughts on hew par”, Yong Liu (Apple)</a:t>
            </a:r>
          </a:p>
          <a:p>
            <a:r>
              <a:rPr lang="en-US" sz="1800" dirty="0" smtClean="0">
                <a:solidFill>
                  <a:srgbClr val="00B050"/>
                </a:solidFill>
              </a:rPr>
              <a:t>14/0045, “E-Education Analysis”, Graham Smith (DSP Group)</a:t>
            </a:r>
          </a:p>
          <a:p>
            <a:r>
              <a:rPr lang="en-US" sz="1800" dirty="0" smtClean="0">
                <a:solidFill>
                  <a:srgbClr val="00B050"/>
                </a:solidFill>
              </a:rPr>
              <a:t>14/0058, “Pico Cell Use Case Analysis”, Graham Smith (DSP Group)</a:t>
            </a:r>
          </a:p>
          <a:p>
            <a:r>
              <a:rPr lang="en-US" sz="1800" dirty="0" smtClean="0">
                <a:solidFill>
                  <a:srgbClr val="00B050"/>
                </a:solidFill>
              </a:rPr>
              <a:t>14/0061, “Some findings from real world measurement”, </a:t>
            </a:r>
            <a:r>
              <a:rPr lang="it-IT" sz="1800" dirty="0" smtClean="0">
                <a:solidFill>
                  <a:srgbClr val="00B050"/>
                </a:solidFill>
              </a:rPr>
              <a:t>Katsuo Yunoki (KDDI R&amp;D Laboratories)</a:t>
            </a:r>
          </a:p>
          <a:p>
            <a:r>
              <a:rPr lang="it-IT" sz="1800" dirty="0" smtClean="0">
                <a:solidFill>
                  <a:srgbClr val="00B050"/>
                </a:solidFill>
              </a:rPr>
              <a:t>14/0065, “Comments on Draft HEW PAR”, Sony</a:t>
            </a:r>
          </a:p>
          <a:p>
            <a:r>
              <a:rPr lang="it-IT" sz="1800" dirty="0" smtClean="0">
                <a:solidFill>
                  <a:srgbClr val="00B050"/>
                </a:solidFill>
              </a:rPr>
              <a:t>14/0101, “</a:t>
            </a:r>
            <a:r>
              <a:rPr lang="en-CA" sz="1800" dirty="0" smtClean="0">
                <a:solidFill>
                  <a:srgbClr val="00B050"/>
                </a:solidFill>
              </a:rPr>
              <a:t>Comments on 802.11 HEW Draft PAR &amp; 5C”, Rakesh Taori (Samsung)</a:t>
            </a:r>
          </a:p>
          <a:p>
            <a:r>
              <a:rPr lang="en-US" sz="1800" dirty="0" smtClean="0">
                <a:solidFill>
                  <a:srgbClr val="00B050"/>
                </a:solidFill>
              </a:rPr>
              <a:t>14/106, “</a:t>
            </a:r>
            <a:r>
              <a:rPr lang="en-CA" sz="1800" dirty="0" smtClean="0">
                <a:solidFill>
                  <a:srgbClr val="00B050"/>
                </a:solidFill>
              </a:rPr>
              <a:t>Discussion on HEW PAR”, </a:t>
            </a:r>
            <a:r>
              <a:rPr lang="en-CA" sz="1800" dirty="0" err="1" smtClean="0">
                <a:solidFill>
                  <a:srgbClr val="00B050"/>
                </a:solidFill>
              </a:rPr>
              <a:t>Kiseon</a:t>
            </a:r>
            <a:r>
              <a:rPr lang="en-CA" sz="1800" dirty="0" smtClean="0">
                <a:solidFill>
                  <a:srgbClr val="00B050"/>
                </a:solidFill>
              </a:rPr>
              <a:t> </a:t>
            </a:r>
            <a:r>
              <a:rPr lang="en-CA" sz="1800" dirty="0" err="1" smtClean="0">
                <a:solidFill>
                  <a:srgbClr val="00B050"/>
                </a:solidFill>
              </a:rPr>
              <a:t>Ryu</a:t>
            </a:r>
            <a:endParaRPr lang="en-CA" sz="1800" dirty="0" smtClean="0">
              <a:solidFill>
                <a:srgbClr val="00B050"/>
              </a:solidFill>
            </a:endParaRPr>
          </a:p>
          <a:p>
            <a:r>
              <a:rPr lang="en-CA" sz="1800" dirty="0" smtClean="0">
                <a:solidFill>
                  <a:srgbClr val="00B050"/>
                </a:solidFill>
              </a:rPr>
              <a:t>14/0119, “Suggested PAR Changes”,  James Yee</a:t>
            </a:r>
            <a:endParaRPr lang="en-US" sz="1800" dirty="0" smtClean="0">
              <a:solidFill>
                <a:srgbClr val="00B050"/>
              </a:solidFill>
            </a:endParaRPr>
          </a:p>
          <a:p>
            <a:endParaRPr lang="en-CA" sz="1800" dirty="0"/>
          </a:p>
        </p:txBody>
      </p:sp>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4</a:t>
            </a:fld>
            <a:endParaRPr lang="en-C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Issues Discussed</a:t>
            </a:r>
            <a:endParaRPr lang="en-CA" dirty="0"/>
          </a:p>
        </p:txBody>
      </p:sp>
      <p:sp>
        <p:nvSpPr>
          <p:cNvPr id="3" name="Content Placeholder 2"/>
          <p:cNvSpPr>
            <a:spLocks noGrp="1"/>
          </p:cNvSpPr>
          <p:nvPr>
            <p:ph idx="1"/>
          </p:nvPr>
        </p:nvSpPr>
        <p:spPr/>
        <p:txBody>
          <a:bodyPr/>
          <a:lstStyle/>
          <a:p>
            <a:r>
              <a:rPr lang="en-CA" dirty="0" smtClean="0"/>
              <a:t>Power efficiency: where it should be added to the PAR?</a:t>
            </a:r>
          </a:p>
          <a:p>
            <a:r>
              <a:rPr lang="en-CA" dirty="0" smtClean="0"/>
              <a:t>Relevant frequency bands: how specific should it be?</a:t>
            </a:r>
          </a:p>
          <a:p>
            <a:r>
              <a:rPr lang="en-CA" dirty="0" smtClean="0"/>
              <a:t>Backward compatibility and coexistence with legacy devices: all legacy devices, OFDM devices, or HT and VHT devices only.</a:t>
            </a:r>
          </a:p>
          <a:p>
            <a:r>
              <a:rPr lang="en-CA" dirty="0" smtClean="0"/>
              <a:t>Out door deployments: pedestrian speed.</a:t>
            </a:r>
          </a:p>
          <a:p>
            <a:r>
              <a:rPr lang="en-CA" dirty="0" smtClean="0"/>
              <a:t>How many times improvement: can we use numbers higher than 2 times?</a:t>
            </a:r>
            <a:endParaRPr lang="en-CA" dirty="0"/>
          </a:p>
        </p:txBody>
      </p:sp>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5</a:t>
            </a:fld>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Scope</a:t>
            </a:r>
            <a:endParaRPr lang="en-CA" dirty="0"/>
          </a:p>
        </p:txBody>
      </p:sp>
      <p:sp>
        <p:nvSpPr>
          <p:cNvPr id="3" name="Content Placeholder 2"/>
          <p:cNvSpPr>
            <a:spLocks noGrp="1"/>
          </p:cNvSpPr>
          <p:nvPr>
            <p:ph idx="1"/>
          </p:nvPr>
        </p:nvSpPr>
        <p:spPr/>
        <p:txBody>
          <a:bodyPr/>
          <a:lstStyle/>
          <a:p>
            <a:r>
              <a:rPr lang="en-GB" sz="2000" dirty="0"/>
              <a:t>This amendment defines standardized modifications to both the 802.11 physical layers (PHY) and the 802.11 Medium Access Control Layer (MAC) that enable modes of operation capable of supporting at least two (2) times improvement in the average throughput per station (measured at the MAC data service access point) in dense indoor and outdoor deployment scenarios, while maintaining or improving the power efficiency per station.</a:t>
            </a:r>
            <a:endParaRPr lang="en-CA" sz="2000" dirty="0"/>
          </a:p>
          <a:p>
            <a:r>
              <a:rPr lang="en-GB" sz="2000" dirty="0"/>
              <a:t> </a:t>
            </a:r>
            <a:endParaRPr lang="en-CA" sz="2000" dirty="0"/>
          </a:p>
          <a:p>
            <a:r>
              <a:rPr lang="en-GB" sz="2000" dirty="0"/>
              <a:t>The new amendment defines operations in frequency bands between 1 GHz and 6 GHz. The new amendment shall enable backward </a:t>
            </a:r>
            <a:r>
              <a:rPr lang="en-GB" sz="2000" dirty="0" smtClean="0"/>
              <a:t>compatibility </a:t>
            </a:r>
            <a:r>
              <a:rPr lang="en-GB" sz="2000" dirty="0"/>
              <a:t>and coexistence with legacy IEEE 802.11 devices operating in the same band. </a:t>
            </a:r>
            <a:endParaRPr lang="en-CA" sz="2000" dirty="0"/>
          </a:p>
        </p:txBody>
      </p:sp>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6</a:t>
            </a:fld>
            <a:endParaRPr lang="en-C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The SG is Now?</a:t>
            </a:r>
            <a:endParaRPr lang="en-CA" dirty="0"/>
          </a:p>
        </p:txBody>
      </p:sp>
      <p:sp>
        <p:nvSpPr>
          <p:cNvPr id="3" name="Content Placeholder 2"/>
          <p:cNvSpPr>
            <a:spLocks noGrp="1"/>
          </p:cNvSpPr>
          <p:nvPr>
            <p:ph idx="1"/>
          </p:nvPr>
        </p:nvSpPr>
        <p:spPr/>
        <p:txBody>
          <a:bodyPr/>
          <a:lstStyle/>
          <a:p>
            <a:r>
              <a:rPr lang="en-CA" dirty="0" smtClean="0"/>
              <a:t>Draft PAR and 5 C is available on mentor: </a:t>
            </a:r>
            <a:r>
              <a:rPr lang="en-CA" dirty="0" smtClean="0">
                <a:hlinkClick r:id="rId2"/>
              </a:rPr>
              <a:t>https://mentor.ieee.org/802.11/dcn/13/11-13-1410-06-0hew-802-11-hew-draft-par-and-5c.docx</a:t>
            </a:r>
            <a:endParaRPr lang="en-CA" dirty="0" smtClean="0"/>
          </a:p>
          <a:p>
            <a:r>
              <a:rPr lang="en-CA" dirty="0" smtClean="0"/>
              <a:t>Motions to approve the PAR and the 5C are scheduled for Wednesday PM2.</a:t>
            </a:r>
            <a:endParaRPr lang="en-CA" dirty="0"/>
          </a:p>
        </p:txBody>
      </p:sp>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8</a:t>
            </a:fld>
            <a:endParaRPr lang="en-CA"/>
          </a:p>
        </p:txBody>
      </p:sp>
      <p:sp>
        <p:nvSpPr>
          <p:cNvPr id="3" name="Content Placeholder 2"/>
          <p:cNvSpPr>
            <a:spLocks noGrp="1"/>
          </p:cNvSpPr>
          <p:nvPr>
            <p:ph idx="4294967295"/>
          </p:nvPr>
        </p:nvSpPr>
        <p:spPr>
          <a:xfrm>
            <a:off x="827584" y="1916832"/>
            <a:ext cx="7772400" cy="4114800"/>
          </a:xfrm>
        </p:spPr>
        <p:txBody>
          <a:bodyPr/>
          <a:lstStyle/>
          <a:p>
            <a:pPr algn="ctr">
              <a:buNone/>
            </a:pPr>
            <a:r>
              <a:rPr lang="en-CA" sz="3200" dirty="0" smtClean="0">
                <a:latin typeface="Arial Black" pitchFamily="34" charset="0"/>
              </a:rPr>
              <a:t>Thanks to all the SG members for all of their hard work</a:t>
            </a:r>
            <a:endParaRPr lang="en-CA" sz="3200"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20F70530-EB6B-4B46-A56E-7F04971A3D9A}" type="slidenum">
              <a:rPr lang="en-CA"/>
              <a:pPr/>
              <a:t>9</a:t>
            </a:fld>
            <a:endParaRPr lang="en-CA"/>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TotalTime>
  <Words>521</Words>
  <Application>Microsoft Office PowerPoint</Application>
  <PresentationFormat>On-screen Show (4:3)</PresentationFormat>
  <Paragraphs>70</Paragraphs>
  <Slides>9</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Microsoft Office Word 97 - 2003 Document</vt:lpstr>
      <vt:lpstr>Summary of HEW SG Progress on PAR and 5C</vt:lpstr>
      <vt:lpstr>Abstract</vt:lpstr>
      <vt:lpstr>Overall Summary</vt:lpstr>
      <vt:lpstr>Submissions</vt:lpstr>
      <vt:lpstr>Issues Discussed</vt:lpstr>
      <vt:lpstr>Proposed Scope</vt:lpstr>
      <vt:lpstr>Where The SG is Now?</vt:lpstr>
      <vt:lpstr>Slide 8</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HEW SG Progress on the PAR and 5C</dc:title>
  <dc:creator>Osama Aboul-Magd</dc:creator>
  <cp:lastModifiedBy>Osama Aboul-Magd</cp:lastModifiedBy>
  <cp:revision>5</cp:revision>
  <cp:lastPrinted>1998-02-10T13:28:06Z</cp:lastPrinted>
  <dcterms:created xsi:type="dcterms:W3CDTF">2014-01-22T13:05:24Z</dcterms:created>
  <dcterms:modified xsi:type="dcterms:W3CDTF">2014-01-22T14:08:57Z</dcterms:modified>
</cp:coreProperties>
</file>