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8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802.11-14/0089r0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3B26120-23EC-43A8-B4B9-C333ACA1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802.11-14/0089r0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F11A88D-B3EC-4CB1-9DCC-1B0A5A3C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1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802.11-14/0089r0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802.11-14/0089r0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A0BAE30-D791-49BB-9DB0-04565FCDB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853F99-08D7-4904-95AE-836989DD3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F882F59-095A-44FC-B282-ED5C86B8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993D86E-B9AF-468E-8C4F-EAA1CCFEC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E0D0FEB-7F29-4E1B-A35C-999600ADD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2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4FF0BC-D11A-435F-8C6F-20826A383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EBE90FA-3426-4881-AFF3-94A249C3C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04F0F7-F22E-495F-ACDC-46D134AB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FF12A31-55C2-40D7-B753-4A10BE9C1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4B96E43-40F3-42B8-A1F5-889020FA2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7A555A2-766A-48B8-B023-208403A48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108C324-DA40-4202-A395-1A850B1EA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802.11-14/0089r0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news/2014/ieee_802_11ac_ballo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January 2014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2014-01-20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0488"/>
              </p:ext>
            </p:extLst>
          </p:nvPr>
        </p:nvGraphicFramePr>
        <p:xfrm>
          <a:off x="520700" y="2271713"/>
          <a:ext cx="7807325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1713"/>
                        <a:ext cx="7807325" cy="221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153400" cy="5832648"/>
          </a:xfrm>
          <a:noFill/>
        </p:spPr>
        <p:txBody>
          <a:bodyPr/>
          <a:lstStyle/>
          <a:p>
            <a:r>
              <a:rPr lang="en-GB" sz="3200" dirty="0" smtClean="0"/>
              <a:t>IEEE 802.11ac </a:t>
            </a:r>
            <a:r>
              <a:rPr lang="en-GB" sz="3200" dirty="0"/>
              <a:t>p</a:t>
            </a:r>
            <a:r>
              <a:rPr lang="en-GB" sz="3200" dirty="0" smtClean="0"/>
              <a:t>ress release</a:t>
            </a:r>
          </a:p>
          <a:p>
            <a:pPr lvl="1"/>
            <a:r>
              <a:rPr lang="en-US" sz="2800" dirty="0" smtClean="0"/>
              <a:t>IEEE 802.11ac published January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for CES</a:t>
            </a:r>
          </a:p>
          <a:p>
            <a:pPr lvl="1"/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standards.ieee.org/news/2014/ieee_802_11ac_ballot.html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endParaRPr lang="en-US" sz="2800" dirty="0" smtClean="0"/>
          </a:p>
          <a:p>
            <a:r>
              <a:rPr lang="en-GB" sz="3200" dirty="0"/>
              <a:t>IEEE </a:t>
            </a:r>
            <a:r>
              <a:rPr lang="en-GB" sz="3200" dirty="0" smtClean="0"/>
              <a:t>802.11af </a:t>
            </a:r>
            <a:r>
              <a:rPr lang="en-GB" sz="3200" dirty="0"/>
              <a:t>press </a:t>
            </a:r>
            <a:r>
              <a:rPr lang="en-GB" sz="3200" dirty="0" smtClean="0"/>
              <a:t>release</a:t>
            </a:r>
            <a:endParaRPr lang="en-US" sz="2800" dirty="0" smtClean="0"/>
          </a:p>
          <a:p>
            <a:pPr lvl="1"/>
            <a:r>
              <a:rPr lang="en-US" sz="2800" dirty="0" smtClean="0"/>
              <a:t>IEEE 802.11af press release is currently being finalized by </a:t>
            </a:r>
            <a:r>
              <a:rPr lang="en-US" sz="2800" dirty="0" smtClean="0"/>
              <a:t>IEEE PR </a:t>
            </a:r>
            <a:r>
              <a:rPr lang="en-US" sz="2800" dirty="0" smtClean="0"/>
              <a:t>staff</a:t>
            </a:r>
            <a:r>
              <a:rPr lang="en-US" sz="2800" dirty="0" smtClean="0"/>
              <a:t> </a:t>
            </a:r>
            <a:r>
              <a:rPr lang="en-US" sz="2800" dirty="0" smtClean="0"/>
              <a:t>and will be subject to an EC ballot shortly.</a:t>
            </a:r>
          </a:p>
          <a:p>
            <a:pPr lvl="1"/>
            <a:r>
              <a:rPr lang="en-US" sz="2800" dirty="0" smtClean="0"/>
              <a:t>11-13-1444-01-0000-p802-11af-press-release.doc is the latest version, which will be updated.</a:t>
            </a:r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13052</TotalTime>
  <Words>99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January 2014 Publicity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Publicity</dc:title>
  <dc:creator>Stephen McCann</dc:creator>
  <cp:lastModifiedBy>Stephen McCann</cp:lastModifiedBy>
  <cp:revision>726</cp:revision>
  <cp:lastPrinted>1998-02-10T13:28:06Z</cp:lastPrinted>
  <dcterms:created xsi:type="dcterms:W3CDTF">2004-12-02T14:01:45Z</dcterms:created>
  <dcterms:modified xsi:type="dcterms:W3CDTF">2014-01-22T17:25:04Z</dcterms:modified>
</cp:coreProperties>
</file>