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4167" r:id="rId2"/>
  </p:sldMasterIdLst>
  <p:notesMasterIdLst>
    <p:notesMasterId r:id="rId10"/>
  </p:notesMasterIdLst>
  <p:handoutMasterIdLst>
    <p:handoutMasterId r:id="rId11"/>
  </p:handoutMasterIdLst>
  <p:sldIdLst>
    <p:sldId id="448" r:id="rId3"/>
    <p:sldId id="525" r:id="rId4"/>
    <p:sldId id="527" r:id="rId5"/>
    <p:sldId id="528" r:id="rId6"/>
    <p:sldId id="526" r:id="rId7"/>
    <p:sldId id="529" r:id="rId8"/>
    <p:sldId id="530" r:id="rId9"/>
  </p:sldIdLst>
  <p:sldSz cx="9144000" cy="6858000" type="screen4x3"/>
  <p:notesSz cx="6934200" cy="9280525"/>
  <p:defaultTextStyle>
    <a:defPPr>
      <a:defRPr lang="en-US"/>
    </a:defPPr>
    <a:lvl1pPr algn="l" rtl="0" fontAlgn="base">
      <a:spcBef>
        <a:spcPct val="0"/>
      </a:spcBef>
      <a:spcAft>
        <a:spcPct val="0"/>
      </a:spcAft>
      <a:defRPr sz="1200" kern="1200">
        <a:solidFill>
          <a:schemeClr val="tx1"/>
        </a:solidFill>
        <a:latin typeface="Times New Roman" charset="0"/>
        <a:ea typeface="MS PGothic" charset="0"/>
        <a:cs typeface="MS PGothic" charset="0"/>
      </a:defRPr>
    </a:lvl1pPr>
    <a:lvl2pPr marL="457200" algn="l" rtl="0" fontAlgn="base">
      <a:spcBef>
        <a:spcPct val="0"/>
      </a:spcBef>
      <a:spcAft>
        <a:spcPct val="0"/>
      </a:spcAft>
      <a:defRPr sz="1200" kern="1200">
        <a:solidFill>
          <a:schemeClr val="tx1"/>
        </a:solidFill>
        <a:latin typeface="Times New Roman" charset="0"/>
        <a:ea typeface="MS PGothic" charset="0"/>
        <a:cs typeface="MS PGothic" charset="0"/>
      </a:defRPr>
    </a:lvl2pPr>
    <a:lvl3pPr marL="914400" algn="l" rtl="0" fontAlgn="base">
      <a:spcBef>
        <a:spcPct val="0"/>
      </a:spcBef>
      <a:spcAft>
        <a:spcPct val="0"/>
      </a:spcAft>
      <a:defRPr sz="1200" kern="1200">
        <a:solidFill>
          <a:schemeClr val="tx1"/>
        </a:solidFill>
        <a:latin typeface="Times New Roman" charset="0"/>
        <a:ea typeface="MS PGothic" charset="0"/>
        <a:cs typeface="MS PGothic" charset="0"/>
      </a:defRPr>
    </a:lvl3pPr>
    <a:lvl4pPr marL="1371600" algn="l" rtl="0" fontAlgn="base">
      <a:spcBef>
        <a:spcPct val="0"/>
      </a:spcBef>
      <a:spcAft>
        <a:spcPct val="0"/>
      </a:spcAft>
      <a:defRPr sz="1200" kern="1200">
        <a:solidFill>
          <a:schemeClr val="tx1"/>
        </a:solidFill>
        <a:latin typeface="Times New Roman" charset="0"/>
        <a:ea typeface="MS PGothic" charset="0"/>
        <a:cs typeface="MS PGothic" charset="0"/>
      </a:defRPr>
    </a:lvl4pPr>
    <a:lvl5pPr marL="1828800" algn="l" rtl="0" fontAlgn="base">
      <a:spcBef>
        <a:spcPct val="0"/>
      </a:spcBef>
      <a:spcAft>
        <a:spcPct val="0"/>
      </a:spcAft>
      <a:defRPr sz="1200" kern="1200">
        <a:solidFill>
          <a:schemeClr val="tx1"/>
        </a:solidFill>
        <a:latin typeface="Times New Roman" charset="0"/>
        <a:ea typeface="MS PGothic" charset="0"/>
        <a:cs typeface="MS PGothic" charset="0"/>
      </a:defRPr>
    </a:lvl5pPr>
    <a:lvl6pPr marL="2286000" algn="l" defTabSz="457200" rtl="0" eaLnBrk="1" latinLnBrk="0" hangingPunct="1">
      <a:defRPr sz="1200" kern="1200">
        <a:solidFill>
          <a:schemeClr val="tx1"/>
        </a:solidFill>
        <a:latin typeface="Times New Roman" charset="0"/>
        <a:ea typeface="MS PGothic" charset="0"/>
        <a:cs typeface="MS PGothic" charset="0"/>
      </a:defRPr>
    </a:lvl6pPr>
    <a:lvl7pPr marL="2743200" algn="l" defTabSz="457200" rtl="0" eaLnBrk="1" latinLnBrk="0" hangingPunct="1">
      <a:defRPr sz="1200" kern="1200">
        <a:solidFill>
          <a:schemeClr val="tx1"/>
        </a:solidFill>
        <a:latin typeface="Times New Roman" charset="0"/>
        <a:ea typeface="MS PGothic" charset="0"/>
        <a:cs typeface="MS PGothic" charset="0"/>
      </a:defRPr>
    </a:lvl7pPr>
    <a:lvl8pPr marL="3200400" algn="l" defTabSz="457200" rtl="0" eaLnBrk="1" latinLnBrk="0" hangingPunct="1">
      <a:defRPr sz="1200" kern="1200">
        <a:solidFill>
          <a:schemeClr val="tx1"/>
        </a:solidFill>
        <a:latin typeface="Times New Roman" charset="0"/>
        <a:ea typeface="MS PGothic" charset="0"/>
        <a:cs typeface="MS PGothic" charset="0"/>
      </a:defRPr>
    </a:lvl8pPr>
    <a:lvl9pPr marL="3657600" algn="l" defTabSz="457200" rtl="0" eaLnBrk="1" latinLnBrk="0" hangingPunct="1">
      <a:defRPr sz="1200" kern="1200">
        <a:solidFill>
          <a:schemeClr val="tx1"/>
        </a:solidFill>
        <a:latin typeface="Times New Roman" charset="0"/>
        <a:ea typeface="MS PGothic" charset="0"/>
        <a:cs typeface="MS PGothic"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290" y="-72"/>
      </p:cViewPr>
      <p:guideLst>
        <p:guide orient="horz" pos="2160"/>
        <p:guide pos="2880"/>
      </p:guideLst>
    </p:cSldViewPr>
  </p:slideViewPr>
  <p:outlineViewPr>
    <p:cViewPr>
      <p:scale>
        <a:sx n="50" d="100"/>
        <a:sy n="50"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828" y="882"/>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4044950" y="174625"/>
            <a:ext cx="2193925"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latin typeface="Times New Roman" pitchFamily="18" charset="0"/>
                <a:ea typeface="+mn-ea"/>
                <a:cs typeface="+mn-cs"/>
              </a:defRPr>
            </a:lvl1pPr>
          </a:lstStyle>
          <a:p>
            <a:pPr>
              <a:defRPr/>
            </a:pPr>
            <a:r>
              <a:rPr lang="en-US"/>
              <a:t>doc.: IEEE 802.11-012/xxxxr0</a:t>
            </a:r>
            <a:endParaRPr lang="en-US" dirty="0"/>
          </a:p>
        </p:txBody>
      </p:sp>
      <p:sp>
        <p:nvSpPr>
          <p:cNvPr id="3075" name="Rectangle 3"/>
          <p:cNvSpPr>
            <a:spLocks noGrp="1" noChangeArrowheads="1"/>
          </p:cNvSpPr>
          <p:nvPr>
            <p:ph type="dt" sz="quarter" idx="1"/>
          </p:nvPr>
        </p:nvSpPr>
        <p:spPr bwMode="auto">
          <a:xfrm>
            <a:off x="695325" y="174625"/>
            <a:ext cx="74295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Sept 2012</a:t>
            </a:r>
            <a:endParaRPr lang="en-US" dirty="0"/>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atin typeface="Times New Roman" pitchFamily="18" charset="0"/>
                <a:ea typeface="+mn-ea"/>
                <a:cs typeface="+mn-cs"/>
              </a:defRPr>
            </a:lvl1pPr>
          </a:lstStyle>
          <a:p>
            <a:pPr>
              <a:defRPr/>
            </a:pPr>
            <a:r>
              <a:rPr lang="en-US"/>
              <a:t>Xiaoming Peng / I2R</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lvl1pPr>
          </a:lstStyle>
          <a:p>
            <a:pPr>
              <a:defRPr/>
            </a:pPr>
            <a:r>
              <a:rPr lang="en-US"/>
              <a:t>Page </a:t>
            </a:r>
            <a:fld id="{4229B874-0762-0346-984C-2DAFDED6ADED}" type="slidenum">
              <a:rPr lang="en-US"/>
              <a:pPr>
                <a:defRPr/>
              </a:pPr>
              <a:t>‹#›</a:t>
            </a:fld>
            <a:endParaRPr lang="en-US"/>
          </a:p>
        </p:txBody>
      </p:sp>
      <p:sp>
        <p:nvSpPr>
          <p:cNvPr id="26630"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6631"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33450" eaLnBrk="0" hangingPunct="0"/>
            <a:r>
              <a:rPr lang="en-US"/>
              <a:t>Submission</a:t>
            </a:r>
          </a:p>
        </p:txBody>
      </p:sp>
      <p:sp>
        <p:nvSpPr>
          <p:cNvPr id="26632"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190849504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640388" y="98425"/>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latin typeface="Times New Roman" pitchFamily="18" charset="0"/>
                <a:ea typeface="+mn-ea"/>
                <a:cs typeface="+mn-cs"/>
              </a:defRPr>
            </a:lvl1pPr>
          </a:lstStyle>
          <a:p>
            <a:pPr>
              <a:defRPr/>
            </a:pPr>
            <a:r>
              <a:rPr lang="en-US"/>
              <a:t>doc.: IEEE 802.11-012/xxxxr0</a:t>
            </a:r>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Sept 2012</a:t>
            </a:r>
          </a:p>
        </p:txBody>
      </p:sp>
      <p:sp>
        <p:nvSpPr>
          <p:cNvPr id="2765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latin typeface="Times New Roman" pitchFamily="18" charset="0"/>
                <a:ea typeface="+mn-ea"/>
                <a:cs typeface="+mn-cs"/>
              </a:defRPr>
            </a:lvl5pPr>
          </a:lstStyle>
          <a:p>
            <a:pPr lvl="4">
              <a:defRPr/>
            </a:pPr>
            <a:r>
              <a:rPr lang="en-US"/>
              <a:t>Xiaoming Peng / I2R</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vl1pPr>
          </a:lstStyle>
          <a:p>
            <a:pPr>
              <a:defRPr/>
            </a:pPr>
            <a:r>
              <a:rPr lang="en-US"/>
              <a:t>Page </a:t>
            </a:r>
            <a:fld id="{690F7209-CB2D-3941-91CE-B86575405997}" type="slidenum">
              <a:rPr lang="en-US"/>
              <a:pPr>
                <a:defRPr/>
              </a:pPr>
              <a:t>‹#›</a:t>
            </a:fld>
            <a:endParaRPr lang="en-US"/>
          </a:p>
        </p:txBody>
      </p:sp>
      <p:sp>
        <p:nvSpPr>
          <p:cNvPr id="27656"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a:t>Submission</a:t>
            </a:r>
          </a:p>
        </p:txBody>
      </p:sp>
      <p:sp>
        <p:nvSpPr>
          <p:cNvPr id="276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76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3351835657"/>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a:xfrm>
            <a:off x="1154113" y="701675"/>
            <a:ext cx="4625975" cy="3468688"/>
          </a:xfrm>
          <a:ln/>
        </p:spPr>
      </p:sp>
      <p:sp>
        <p:nvSpPr>
          <p:cNvPr id="2969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latin typeface="Times New Roman" charset="0"/>
              <a:ea typeface="MS PGothic" charset="0"/>
            </a:endParaRPr>
          </a:p>
        </p:txBody>
      </p:sp>
      <p:sp>
        <p:nvSpPr>
          <p:cNvPr id="4" name="Header Placeholder 3"/>
          <p:cNvSpPr>
            <a:spLocks noGrp="1"/>
          </p:cNvSpPr>
          <p:nvPr>
            <p:ph type="hdr" sz="quarter"/>
          </p:nvPr>
        </p:nvSpPr>
        <p:spPr/>
        <p:txBody>
          <a:bodyPr/>
          <a:lstStyle/>
          <a:p>
            <a:pPr>
              <a:defRPr/>
            </a:pPr>
            <a:r>
              <a:rPr lang="en-US"/>
              <a:t>doc.: IEEE 802.11-012/xxxxr0</a:t>
            </a:r>
          </a:p>
        </p:txBody>
      </p:sp>
      <p:sp>
        <p:nvSpPr>
          <p:cNvPr id="5" name="Date Placeholder 4"/>
          <p:cNvSpPr>
            <a:spLocks noGrp="1"/>
          </p:cNvSpPr>
          <p:nvPr>
            <p:ph type="dt" sz="quarter" idx="1"/>
          </p:nvPr>
        </p:nvSpPr>
        <p:spPr/>
        <p:txBody>
          <a:bodyPr/>
          <a:lstStyle/>
          <a:p>
            <a:pPr>
              <a:defRPr/>
            </a:pPr>
            <a:r>
              <a:rPr lang="en-US"/>
              <a:t>Sept 2012</a:t>
            </a:r>
          </a:p>
        </p:txBody>
      </p:sp>
      <p:sp>
        <p:nvSpPr>
          <p:cNvPr id="6" name="Footer Placeholder 5"/>
          <p:cNvSpPr>
            <a:spLocks noGrp="1"/>
          </p:cNvSpPr>
          <p:nvPr>
            <p:ph type="ftr" sz="quarter" idx="4"/>
          </p:nvPr>
        </p:nvSpPr>
        <p:spPr/>
        <p:txBody>
          <a:bodyPr/>
          <a:lstStyle/>
          <a:p>
            <a:pPr lvl="4">
              <a:defRPr/>
            </a:pPr>
            <a:r>
              <a:rPr lang="en-US"/>
              <a:t>Xiaoming Peng / I2R</a:t>
            </a:r>
          </a:p>
        </p:txBody>
      </p:sp>
      <p:sp>
        <p:nvSpPr>
          <p:cNvPr id="29702"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charset="0"/>
                <a:ea typeface="MS PGothic" charset="0"/>
                <a:cs typeface="MS PGothic" charset="0"/>
              </a:defRPr>
            </a:lvl1pPr>
            <a:lvl2pPr marL="742950" indent="-285750" defTabSz="933450" eaLnBrk="0" hangingPunct="0">
              <a:defRPr sz="1200">
                <a:solidFill>
                  <a:schemeClr val="tx1"/>
                </a:solidFill>
                <a:latin typeface="Times New Roman" charset="0"/>
                <a:ea typeface="MS PGothic" charset="0"/>
                <a:cs typeface="MS PGothic" charset="0"/>
              </a:defRPr>
            </a:lvl2pPr>
            <a:lvl3pPr marL="1143000" indent="-228600" defTabSz="933450" eaLnBrk="0" hangingPunct="0">
              <a:defRPr sz="1200">
                <a:solidFill>
                  <a:schemeClr val="tx1"/>
                </a:solidFill>
                <a:latin typeface="Times New Roman" charset="0"/>
                <a:ea typeface="MS PGothic" charset="0"/>
                <a:cs typeface="MS PGothic" charset="0"/>
              </a:defRPr>
            </a:lvl3pPr>
            <a:lvl4pPr marL="1600200" indent="-228600" defTabSz="933450" eaLnBrk="0" hangingPunct="0">
              <a:defRPr sz="1200">
                <a:solidFill>
                  <a:schemeClr val="tx1"/>
                </a:solidFill>
                <a:latin typeface="Times New Roman" charset="0"/>
                <a:ea typeface="MS PGothic" charset="0"/>
                <a:cs typeface="MS PGothic" charset="0"/>
              </a:defRPr>
            </a:lvl4pPr>
            <a:lvl5pPr marL="2057400" indent="-228600" defTabSz="933450" eaLnBrk="0" hangingPunct="0">
              <a:defRPr sz="1200">
                <a:solidFill>
                  <a:schemeClr val="tx1"/>
                </a:solidFill>
                <a:latin typeface="Times New Roman" charset="0"/>
                <a:ea typeface="MS PGothic" charset="0"/>
                <a:cs typeface="MS PGothic" charset="0"/>
              </a:defRPr>
            </a:lvl5pPr>
            <a:lvl6pPr marL="25146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defTabSz="93345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a:t>Page </a:t>
            </a:r>
            <a:fld id="{C76D536D-DCDB-514C-8C55-14158BFC373F}" type="slidenum">
              <a:rPr lang="en-US"/>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smtClean="0"/>
            </a:lvl1pPr>
          </a:lstStyle>
          <a:p>
            <a:pPr>
              <a:defRPr/>
            </a:pPr>
            <a:r>
              <a:rPr lang="en-US" smtClean="0"/>
              <a:t>Jan 2014</a:t>
            </a:r>
            <a:endParaRPr lang="en-US"/>
          </a:p>
        </p:txBody>
      </p:sp>
      <p:sp>
        <p:nvSpPr>
          <p:cNvPr id="6" name="Rectangle 6"/>
          <p:cNvSpPr>
            <a:spLocks noGrp="1" noChangeArrowheads="1"/>
          </p:cNvSpPr>
          <p:nvPr>
            <p:ph type="sldNum" sz="quarter" idx="12"/>
          </p:nvPr>
        </p:nvSpPr>
        <p:spPr/>
        <p:txBody>
          <a:bodyPr/>
          <a:lstStyle>
            <a:lvl1pPr>
              <a:defRPr/>
            </a:lvl1pPr>
          </a:lstStyle>
          <a:p>
            <a:pPr>
              <a:defRPr/>
            </a:pPr>
            <a:r>
              <a:rPr lang="en-US"/>
              <a:t>Slide </a:t>
            </a:r>
            <a:fld id="{0C753293-86F2-6841-820F-F7415F8BC8A2}" type="slidenum">
              <a:rPr lang="en-US"/>
              <a:pPr>
                <a:defRPr/>
              </a:pPr>
              <a:t>‹#›</a:t>
            </a:fld>
            <a:endParaRPr lang="en-US"/>
          </a:p>
        </p:txBody>
      </p:sp>
      <p:sp>
        <p:nvSpPr>
          <p:cNvPr id="7" name="Rectangle 5"/>
          <p:cNvSpPr>
            <a:spLocks noGrp="1" noChangeArrowheads="1"/>
          </p:cNvSpPr>
          <p:nvPr>
            <p:ph type="ftr" sz="quarter" idx="3"/>
          </p:nvPr>
        </p:nvSpPr>
        <p:spPr bwMode="auto">
          <a:xfrm>
            <a:off x="5410200" y="6477000"/>
            <a:ext cx="3276600" cy="1841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dirty="0" smtClean="0"/>
              <a:t>Carlos Cordeiro</a:t>
            </a:r>
            <a:endParaRPr lang="en-US" dirty="0"/>
          </a:p>
        </p:txBody>
      </p:sp>
    </p:spTree>
    <p:extLst>
      <p:ext uri="{BB962C8B-B14F-4D97-AF65-F5344CB8AC3E}">
        <p14:creationId xmlns:p14="http://schemas.microsoft.com/office/powerpoint/2010/main" val="33173498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smtClean="0"/>
            </a:lvl1pPr>
          </a:lstStyle>
          <a:p>
            <a:pPr>
              <a:defRPr/>
            </a:pPr>
            <a:r>
              <a:rPr lang="en-US" smtClean="0"/>
              <a:t>Jan 2014</a:t>
            </a:r>
            <a:endParaRPr lang="en-US"/>
          </a:p>
        </p:txBody>
      </p:sp>
      <p:sp>
        <p:nvSpPr>
          <p:cNvPr id="6" name="Rectangle 6"/>
          <p:cNvSpPr>
            <a:spLocks noGrp="1" noChangeArrowheads="1"/>
          </p:cNvSpPr>
          <p:nvPr>
            <p:ph type="sldNum" sz="quarter" idx="12"/>
          </p:nvPr>
        </p:nvSpPr>
        <p:spPr/>
        <p:txBody>
          <a:bodyPr/>
          <a:lstStyle>
            <a:lvl1pPr>
              <a:defRPr/>
            </a:lvl1pPr>
          </a:lstStyle>
          <a:p>
            <a:pPr>
              <a:defRPr/>
            </a:pPr>
            <a:r>
              <a:rPr lang="en-US"/>
              <a:t>Slide </a:t>
            </a:r>
            <a:fld id="{DBB4E251-F144-E440-844E-A4431F61086A}" type="slidenum">
              <a:rPr lang="en-US"/>
              <a:pPr>
                <a:defRPr/>
              </a:pPr>
              <a:t>‹#›</a:t>
            </a:fld>
            <a:endParaRPr lang="en-US"/>
          </a:p>
        </p:txBody>
      </p:sp>
      <p:sp>
        <p:nvSpPr>
          <p:cNvPr id="7" name="Rectangle 5"/>
          <p:cNvSpPr>
            <a:spLocks noGrp="1" noChangeArrowheads="1"/>
          </p:cNvSpPr>
          <p:nvPr>
            <p:ph type="ftr" sz="quarter" idx="3"/>
          </p:nvPr>
        </p:nvSpPr>
        <p:spPr bwMode="auto">
          <a:xfrm>
            <a:off x="5410200" y="6477000"/>
            <a:ext cx="3276600" cy="1841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dirty="0" smtClean="0"/>
              <a:t>Carlos Cordeiro</a:t>
            </a:r>
            <a:endParaRPr lang="en-US" dirty="0"/>
          </a:p>
        </p:txBody>
      </p:sp>
    </p:spTree>
    <p:extLst>
      <p:ext uri="{BB962C8B-B14F-4D97-AF65-F5344CB8AC3E}">
        <p14:creationId xmlns:p14="http://schemas.microsoft.com/office/powerpoint/2010/main" val="19031184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smtClean="0"/>
            </a:lvl1pPr>
          </a:lstStyle>
          <a:p>
            <a:pPr>
              <a:defRPr/>
            </a:pPr>
            <a:r>
              <a:rPr lang="en-US" smtClean="0"/>
              <a:t>Jan 2014</a:t>
            </a:r>
            <a:endParaRPr lang="en-US"/>
          </a:p>
        </p:txBody>
      </p:sp>
      <p:sp>
        <p:nvSpPr>
          <p:cNvPr id="6" name="Rectangle 6"/>
          <p:cNvSpPr>
            <a:spLocks noGrp="1" noChangeArrowheads="1"/>
          </p:cNvSpPr>
          <p:nvPr>
            <p:ph type="sldNum" sz="quarter" idx="12"/>
          </p:nvPr>
        </p:nvSpPr>
        <p:spPr/>
        <p:txBody>
          <a:bodyPr/>
          <a:lstStyle>
            <a:lvl1pPr>
              <a:defRPr/>
            </a:lvl1pPr>
          </a:lstStyle>
          <a:p>
            <a:pPr>
              <a:defRPr/>
            </a:pPr>
            <a:r>
              <a:rPr lang="en-US"/>
              <a:t>Slide </a:t>
            </a:r>
            <a:fld id="{0480F146-8DEB-0548-8EC2-71CEA13CC38B}" type="slidenum">
              <a:rPr lang="en-US"/>
              <a:pPr>
                <a:defRPr/>
              </a:pPr>
              <a:t>‹#›</a:t>
            </a:fld>
            <a:endParaRPr lang="en-US"/>
          </a:p>
        </p:txBody>
      </p:sp>
      <p:sp>
        <p:nvSpPr>
          <p:cNvPr id="7" name="Rectangle 5"/>
          <p:cNvSpPr>
            <a:spLocks noGrp="1" noChangeArrowheads="1"/>
          </p:cNvSpPr>
          <p:nvPr>
            <p:ph type="ftr" sz="quarter" idx="3"/>
          </p:nvPr>
        </p:nvSpPr>
        <p:spPr bwMode="auto">
          <a:xfrm>
            <a:off x="5410200" y="6477000"/>
            <a:ext cx="3276600" cy="1841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dirty="0" smtClean="0"/>
              <a:t>Carlos Cordeiro</a:t>
            </a:r>
            <a:endParaRPr lang="en-US" dirty="0"/>
          </a:p>
        </p:txBody>
      </p:sp>
    </p:spTree>
    <p:extLst>
      <p:ext uri="{BB962C8B-B14F-4D97-AF65-F5344CB8AC3E}">
        <p14:creationId xmlns:p14="http://schemas.microsoft.com/office/powerpoint/2010/main" val="13116829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Jan 2014</a:t>
            </a: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071A3B83-170E-9B4B-B52B-01E6CCB03444}" type="slidenum">
              <a:rPr lang="en-US"/>
              <a:pPr>
                <a:defRPr/>
              </a:pPr>
              <a:t>‹#›</a:t>
            </a:fld>
            <a:endParaRPr lang="en-US"/>
          </a:p>
        </p:txBody>
      </p:sp>
      <p:sp>
        <p:nvSpPr>
          <p:cNvPr id="6" name="Footer Placeholder 5"/>
          <p:cNvSpPr>
            <a:spLocks noGrp="1" noChangeArrowheads="1"/>
          </p:cNvSpPr>
          <p:nvPr>
            <p:ph type="ftr" sz="quarter" idx="3"/>
          </p:nvPr>
        </p:nvSpPr>
        <p:spPr bwMode="auto">
          <a:xfrm>
            <a:off x="5410200" y="6477000"/>
            <a:ext cx="3276600" cy="1841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dirty="0" smtClean="0"/>
              <a:t>Carlos Cordeiro</a:t>
            </a:r>
            <a:endParaRPr lang="en-US" dirty="0"/>
          </a:p>
        </p:txBody>
      </p:sp>
    </p:spTree>
    <p:extLst>
      <p:ext uri="{BB962C8B-B14F-4D97-AF65-F5344CB8AC3E}">
        <p14:creationId xmlns:p14="http://schemas.microsoft.com/office/powerpoint/2010/main" val="10237960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t>Jan 2014</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Xiaoming Peng</a:t>
            </a:r>
          </a:p>
        </p:txBody>
      </p:sp>
      <p:sp>
        <p:nvSpPr>
          <p:cNvPr id="6" name="Slide Number Placeholder 5"/>
          <p:cNvSpPr>
            <a:spLocks noGrp="1"/>
          </p:cNvSpPr>
          <p:nvPr>
            <p:ph type="sldNum" sz="quarter" idx="12"/>
          </p:nvPr>
        </p:nvSpPr>
        <p:spPr/>
        <p:txBody>
          <a:bodyPr/>
          <a:lstStyle>
            <a:lvl1pPr>
              <a:defRPr/>
            </a:lvl1pPr>
          </a:lstStyle>
          <a:p>
            <a:pPr>
              <a:defRPr/>
            </a:pPr>
            <a:fld id="{8C11868D-4135-A54D-91F6-83BF918920E2}" type="slidenum">
              <a:rPr lang="en-US"/>
              <a:pPr>
                <a:defRPr/>
              </a:pPr>
              <a:t>‹#›</a:t>
            </a:fld>
            <a:endParaRPr lang="en-US"/>
          </a:p>
        </p:txBody>
      </p:sp>
    </p:spTree>
    <p:extLst>
      <p:ext uri="{BB962C8B-B14F-4D97-AF65-F5344CB8AC3E}">
        <p14:creationId xmlns:p14="http://schemas.microsoft.com/office/powerpoint/2010/main" val="20210131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t>Jan 2014</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Xiaoming Peng</a:t>
            </a:r>
          </a:p>
        </p:txBody>
      </p:sp>
      <p:sp>
        <p:nvSpPr>
          <p:cNvPr id="6" name="Slide Number Placeholder 5"/>
          <p:cNvSpPr>
            <a:spLocks noGrp="1"/>
          </p:cNvSpPr>
          <p:nvPr>
            <p:ph type="sldNum" sz="quarter" idx="12"/>
          </p:nvPr>
        </p:nvSpPr>
        <p:spPr/>
        <p:txBody>
          <a:bodyPr/>
          <a:lstStyle>
            <a:lvl1pPr>
              <a:defRPr/>
            </a:lvl1pPr>
          </a:lstStyle>
          <a:p>
            <a:pPr>
              <a:defRPr/>
            </a:pPr>
            <a:fld id="{0CC18D5E-5A47-0540-B549-D0793EB4A9F9}" type="slidenum">
              <a:rPr lang="en-US"/>
              <a:pPr>
                <a:defRPr/>
              </a:pPr>
              <a:t>‹#›</a:t>
            </a:fld>
            <a:endParaRPr lang="en-US"/>
          </a:p>
        </p:txBody>
      </p:sp>
    </p:spTree>
    <p:extLst>
      <p:ext uri="{BB962C8B-B14F-4D97-AF65-F5344CB8AC3E}">
        <p14:creationId xmlns:p14="http://schemas.microsoft.com/office/powerpoint/2010/main" val="34662130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smtClean="0"/>
              <a:t>Jan 2014</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Xiaoming Peng</a:t>
            </a:r>
          </a:p>
        </p:txBody>
      </p:sp>
      <p:sp>
        <p:nvSpPr>
          <p:cNvPr id="6" name="Slide Number Placeholder 5"/>
          <p:cNvSpPr>
            <a:spLocks noGrp="1"/>
          </p:cNvSpPr>
          <p:nvPr>
            <p:ph type="sldNum" sz="quarter" idx="12"/>
          </p:nvPr>
        </p:nvSpPr>
        <p:spPr/>
        <p:txBody>
          <a:bodyPr/>
          <a:lstStyle>
            <a:lvl1pPr>
              <a:defRPr/>
            </a:lvl1pPr>
          </a:lstStyle>
          <a:p>
            <a:pPr>
              <a:defRPr/>
            </a:pPr>
            <a:fld id="{9A53F046-4BEB-8F4C-B314-9F81B005CF5F}" type="slidenum">
              <a:rPr lang="en-US"/>
              <a:pPr>
                <a:defRPr/>
              </a:pPr>
              <a:t>‹#›</a:t>
            </a:fld>
            <a:endParaRPr lang="en-US"/>
          </a:p>
        </p:txBody>
      </p:sp>
    </p:spTree>
    <p:extLst>
      <p:ext uri="{BB962C8B-B14F-4D97-AF65-F5344CB8AC3E}">
        <p14:creationId xmlns:p14="http://schemas.microsoft.com/office/powerpoint/2010/main" val="41508582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r>
              <a:rPr lang="en-US" smtClean="0"/>
              <a:t>Jan 2014</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Xiaoming Peng</a:t>
            </a:r>
          </a:p>
        </p:txBody>
      </p:sp>
      <p:sp>
        <p:nvSpPr>
          <p:cNvPr id="7" name="Slide Number Placeholder 5"/>
          <p:cNvSpPr>
            <a:spLocks noGrp="1"/>
          </p:cNvSpPr>
          <p:nvPr>
            <p:ph type="sldNum" sz="quarter" idx="12"/>
          </p:nvPr>
        </p:nvSpPr>
        <p:spPr/>
        <p:txBody>
          <a:bodyPr/>
          <a:lstStyle>
            <a:lvl1pPr>
              <a:defRPr/>
            </a:lvl1pPr>
          </a:lstStyle>
          <a:p>
            <a:pPr>
              <a:defRPr/>
            </a:pPr>
            <a:fld id="{375EDE1F-B9F4-5B48-BDDA-952E69915899}" type="slidenum">
              <a:rPr lang="en-US"/>
              <a:pPr>
                <a:defRPr/>
              </a:pPr>
              <a:t>‹#›</a:t>
            </a:fld>
            <a:endParaRPr lang="en-US"/>
          </a:p>
        </p:txBody>
      </p:sp>
    </p:spTree>
    <p:extLst>
      <p:ext uri="{BB962C8B-B14F-4D97-AF65-F5344CB8AC3E}">
        <p14:creationId xmlns:p14="http://schemas.microsoft.com/office/powerpoint/2010/main" val="14326562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r>
              <a:rPr lang="en-US" smtClean="0"/>
              <a:t>Jan 2014</a:t>
            </a:r>
            <a:endParaRPr lang="en-US"/>
          </a:p>
        </p:txBody>
      </p:sp>
      <p:sp>
        <p:nvSpPr>
          <p:cNvPr id="8" name="Footer Placeholder 4"/>
          <p:cNvSpPr>
            <a:spLocks noGrp="1"/>
          </p:cNvSpPr>
          <p:nvPr>
            <p:ph type="ftr" sz="quarter" idx="11"/>
          </p:nvPr>
        </p:nvSpPr>
        <p:spPr/>
        <p:txBody>
          <a:bodyPr/>
          <a:lstStyle>
            <a:lvl1pPr>
              <a:defRPr/>
            </a:lvl1pPr>
          </a:lstStyle>
          <a:p>
            <a:pPr>
              <a:defRPr/>
            </a:pPr>
            <a:r>
              <a:rPr lang="en-US"/>
              <a:t>Xiaoming Peng</a:t>
            </a:r>
          </a:p>
        </p:txBody>
      </p:sp>
      <p:sp>
        <p:nvSpPr>
          <p:cNvPr id="9" name="Slide Number Placeholder 5"/>
          <p:cNvSpPr>
            <a:spLocks noGrp="1"/>
          </p:cNvSpPr>
          <p:nvPr>
            <p:ph type="sldNum" sz="quarter" idx="12"/>
          </p:nvPr>
        </p:nvSpPr>
        <p:spPr/>
        <p:txBody>
          <a:bodyPr/>
          <a:lstStyle>
            <a:lvl1pPr>
              <a:defRPr/>
            </a:lvl1pPr>
          </a:lstStyle>
          <a:p>
            <a:pPr>
              <a:defRPr/>
            </a:pPr>
            <a:fld id="{DE4C5B1B-C728-9544-83E7-C288B8F94B25}" type="slidenum">
              <a:rPr lang="en-US"/>
              <a:pPr>
                <a:defRPr/>
              </a:pPr>
              <a:t>‹#›</a:t>
            </a:fld>
            <a:endParaRPr lang="en-US"/>
          </a:p>
        </p:txBody>
      </p:sp>
    </p:spTree>
    <p:extLst>
      <p:ext uri="{BB962C8B-B14F-4D97-AF65-F5344CB8AC3E}">
        <p14:creationId xmlns:p14="http://schemas.microsoft.com/office/powerpoint/2010/main" val="13788717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r>
              <a:rPr lang="en-US" smtClean="0"/>
              <a:t>Jan 2014</a:t>
            </a:r>
            <a:endParaRPr lang="en-US"/>
          </a:p>
        </p:txBody>
      </p:sp>
      <p:sp>
        <p:nvSpPr>
          <p:cNvPr id="4" name="Footer Placeholder 4"/>
          <p:cNvSpPr>
            <a:spLocks noGrp="1"/>
          </p:cNvSpPr>
          <p:nvPr>
            <p:ph type="ftr" sz="quarter" idx="11"/>
          </p:nvPr>
        </p:nvSpPr>
        <p:spPr/>
        <p:txBody>
          <a:bodyPr/>
          <a:lstStyle>
            <a:lvl1pPr>
              <a:defRPr/>
            </a:lvl1pPr>
          </a:lstStyle>
          <a:p>
            <a:pPr>
              <a:defRPr/>
            </a:pPr>
            <a:r>
              <a:rPr lang="en-US"/>
              <a:t>Xiaoming Peng</a:t>
            </a:r>
          </a:p>
        </p:txBody>
      </p:sp>
      <p:sp>
        <p:nvSpPr>
          <p:cNvPr id="5" name="Slide Number Placeholder 5"/>
          <p:cNvSpPr>
            <a:spLocks noGrp="1"/>
          </p:cNvSpPr>
          <p:nvPr>
            <p:ph type="sldNum" sz="quarter" idx="12"/>
          </p:nvPr>
        </p:nvSpPr>
        <p:spPr/>
        <p:txBody>
          <a:bodyPr/>
          <a:lstStyle>
            <a:lvl1pPr>
              <a:defRPr/>
            </a:lvl1pPr>
          </a:lstStyle>
          <a:p>
            <a:pPr>
              <a:defRPr/>
            </a:pPr>
            <a:fld id="{925F4B61-5F00-3848-8AD9-D6927F1D83D5}" type="slidenum">
              <a:rPr lang="en-US"/>
              <a:pPr>
                <a:defRPr/>
              </a:pPr>
              <a:t>‹#›</a:t>
            </a:fld>
            <a:endParaRPr lang="en-US"/>
          </a:p>
        </p:txBody>
      </p:sp>
    </p:spTree>
    <p:extLst>
      <p:ext uri="{BB962C8B-B14F-4D97-AF65-F5344CB8AC3E}">
        <p14:creationId xmlns:p14="http://schemas.microsoft.com/office/powerpoint/2010/main" val="41352502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US" smtClean="0"/>
              <a:t>Jan 2014</a:t>
            </a:r>
            <a:endParaRPr lang="en-US"/>
          </a:p>
        </p:txBody>
      </p:sp>
      <p:sp>
        <p:nvSpPr>
          <p:cNvPr id="3" name="Footer Placeholder 4"/>
          <p:cNvSpPr>
            <a:spLocks noGrp="1"/>
          </p:cNvSpPr>
          <p:nvPr>
            <p:ph type="ftr" sz="quarter" idx="11"/>
          </p:nvPr>
        </p:nvSpPr>
        <p:spPr/>
        <p:txBody>
          <a:bodyPr/>
          <a:lstStyle>
            <a:lvl1pPr>
              <a:defRPr/>
            </a:lvl1pPr>
          </a:lstStyle>
          <a:p>
            <a:pPr>
              <a:defRPr/>
            </a:pPr>
            <a:r>
              <a:rPr lang="en-US"/>
              <a:t>Xiaoming Peng</a:t>
            </a:r>
          </a:p>
        </p:txBody>
      </p:sp>
      <p:sp>
        <p:nvSpPr>
          <p:cNvPr id="4" name="Slide Number Placeholder 5"/>
          <p:cNvSpPr>
            <a:spLocks noGrp="1"/>
          </p:cNvSpPr>
          <p:nvPr>
            <p:ph type="sldNum" sz="quarter" idx="12"/>
          </p:nvPr>
        </p:nvSpPr>
        <p:spPr/>
        <p:txBody>
          <a:bodyPr/>
          <a:lstStyle>
            <a:lvl1pPr>
              <a:defRPr/>
            </a:lvl1pPr>
          </a:lstStyle>
          <a:p>
            <a:pPr>
              <a:defRPr/>
            </a:pPr>
            <a:fld id="{FB04656E-9675-D646-90F6-B91CD4BACDA5}" type="slidenum">
              <a:rPr lang="en-US"/>
              <a:pPr>
                <a:defRPr/>
              </a:pPr>
              <a:t>‹#›</a:t>
            </a:fld>
            <a:endParaRPr lang="en-US"/>
          </a:p>
        </p:txBody>
      </p:sp>
    </p:spTree>
    <p:extLst>
      <p:ext uri="{BB962C8B-B14F-4D97-AF65-F5344CB8AC3E}">
        <p14:creationId xmlns:p14="http://schemas.microsoft.com/office/powerpoint/2010/main" val="8891124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a:defRPr smtClean="0"/>
            </a:lvl1pPr>
          </a:lstStyle>
          <a:p>
            <a:pPr>
              <a:defRPr/>
            </a:pPr>
            <a:r>
              <a:rPr lang="en-US" smtClean="0"/>
              <a:t>Jan 2014</a:t>
            </a:r>
            <a:endParaRPr lang="en-US"/>
          </a:p>
        </p:txBody>
      </p:sp>
      <p:sp>
        <p:nvSpPr>
          <p:cNvPr id="6" name="Rectangle 6"/>
          <p:cNvSpPr>
            <a:spLocks noGrp="1" noChangeArrowheads="1"/>
          </p:cNvSpPr>
          <p:nvPr>
            <p:ph type="sldNum" sz="quarter" idx="12"/>
          </p:nvPr>
        </p:nvSpPr>
        <p:spPr/>
        <p:txBody>
          <a:bodyPr/>
          <a:lstStyle>
            <a:lvl1pPr>
              <a:defRPr/>
            </a:lvl1pPr>
          </a:lstStyle>
          <a:p>
            <a:pPr>
              <a:defRPr/>
            </a:pPr>
            <a:r>
              <a:rPr lang="en-US"/>
              <a:t>Slide </a:t>
            </a:r>
            <a:fld id="{B6A320C4-5B50-274D-A30A-746063514C0C}" type="slidenum">
              <a:rPr lang="en-US"/>
              <a:pPr>
                <a:defRPr/>
              </a:pPr>
              <a:t>‹#›</a:t>
            </a:fld>
            <a:endParaRPr lang="en-US"/>
          </a:p>
        </p:txBody>
      </p:sp>
      <p:sp>
        <p:nvSpPr>
          <p:cNvPr id="7" name="Rectangle 5"/>
          <p:cNvSpPr>
            <a:spLocks noGrp="1" noChangeArrowheads="1"/>
          </p:cNvSpPr>
          <p:nvPr>
            <p:ph type="ftr" sz="quarter" idx="3"/>
          </p:nvPr>
        </p:nvSpPr>
        <p:spPr bwMode="auto">
          <a:xfrm>
            <a:off x="5410200" y="6477000"/>
            <a:ext cx="3276600" cy="1841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dirty="0" smtClean="0"/>
              <a:t>Carlos Cordeiro</a:t>
            </a:r>
            <a:endParaRPr lang="en-US" dirty="0"/>
          </a:p>
        </p:txBody>
      </p:sp>
    </p:spTree>
    <p:extLst>
      <p:ext uri="{BB962C8B-B14F-4D97-AF65-F5344CB8AC3E}">
        <p14:creationId xmlns:p14="http://schemas.microsoft.com/office/powerpoint/2010/main" val="29780137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smtClean="0"/>
              <a:t>Jan 2014</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Xiaoming Peng</a:t>
            </a:r>
          </a:p>
        </p:txBody>
      </p:sp>
      <p:sp>
        <p:nvSpPr>
          <p:cNvPr id="7" name="Slide Number Placeholder 5"/>
          <p:cNvSpPr>
            <a:spLocks noGrp="1"/>
          </p:cNvSpPr>
          <p:nvPr>
            <p:ph type="sldNum" sz="quarter" idx="12"/>
          </p:nvPr>
        </p:nvSpPr>
        <p:spPr/>
        <p:txBody>
          <a:bodyPr/>
          <a:lstStyle>
            <a:lvl1pPr>
              <a:defRPr/>
            </a:lvl1pPr>
          </a:lstStyle>
          <a:p>
            <a:pPr>
              <a:defRPr/>
            </a:pPr>
            <a:fld id="{067F9691-DB9E-6E42-AA07-18ADE0ED5019}" type="slidenum">
              <a:rPr lang="en-US"/>
              <a:pPr>
                <a:defRPr/>
              </a:pPr>
              <a:t>‹#›</a:t>
            </a:fld>
            <a:endParaRPr lang="en-US"/>
          </a:p>
        </p:txBody>
      </p:sp>
    </p:spTree>
    <p:extLst>
      <p:ext uri="{BB962C8B-B14F-4D97-AF65-F5344CB8AC3E}">
        <p14:creationId xmlns:p14="http://schemas.microsoft.com/office/powerpoint/2010/main" val="29907061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smtClean="0"/>
              <a:t>Jan 2014</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Xiaoming Peng</a:t>
            </a:r>
          </a:p>
        </p:txBody>
      </p:sp>
      <p:sp>
        <p:nvSpPr>
          <p:cNvPr id="7" name="Slide Number Placeholder 5"/>
          <p:cNvSpPr>
            <a:spLocks noGrp="1"/>
          </p:cNvSpPr>
          <p:nvPr>
            <p:ph type="sldNum" sz="quarter" idx="12"/>
          </p:nvPr>
        </p:nvSpPr>
        <p:spPr/>
        <p:txBody>
          <a:bodyPr/>
          <a:lstStyle>
            <a:lvl1pPr>
              <a:defRPr/>
            </a:lvl1pPr>
          </a:lstStyle>
          <a:p>
            <a:pPr>
              <a:defRPr/>
            </a:pPr>
            <a:fld id="{92B094E7-EC0E-3644-B125-899A4556521F}" type="slidenum">
              <a:rPr lang="en-US"/>
              <a:pPr>
                <a:defRPr/>
              </a:pPr>
              <a:t>‹#›</a:t>
            </a:fld>
            <a:endParaRPr lang="en-US"/>
          </a:p>
        </p:txBody>
      </p:sp>
    </p:spTree>
    <p:extLst>
      <p:ext uri="{BB962C8B-B14F-4D97-AF65-F5344CB8AC3E}">
        <p14:creationId xmlns:p14="http://schemas.microsoft.com/office/powerpoint/2010/main" val="4219297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t>Jan 2014</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Xiaoming Peng</a:t>
            </a:r>
          </a:p>
        </p:txBody>
      </p:sp>
      <p:sp>
        <p:nvSpPr>
          <p:cNvPr id="6" name="Slide Number Placeholder 5"/>
          <p:cNvSpPr>
            <a:spLocks noGrp="1"/>
          </p:cNvSpPr>
          <p:nvPr>
            <p:ph type="sldNum" sz="quarter" idx="12"/>
          </p:nvPr>
        </p:nvSpPr>
        <p:spPr/>
        <p:txBody>
          <a:bodyPr/>
          <a:lstStyle>
            <a:lvl1pPr>
              <a:defRPr/>
            </a:lvl1pPr>
          </a:lstStyle>
          <a:p>
            <a:pPr>
              <a:defRPr/>
            </a:pPr>
            <a:fld id="{ABAFF431-F5AD-4A4E-8FD6-528A18F21094}" type="slidenum">
              <a:rPr lang="en-US"/>
              <a:pPr>
                <a:defRPr/>
              </a:pPr>
              <a:t>‹#›</a:t>
            </a:fld>
            <a:endParaRPr lang="en-US"/>
          </a:p>
        </p:txBody>
      </p:sp>
    </p:spTree>
    <p:extLst>
      <p:ext uri="{BB962C8B-B14F-4D97-AF65-F5344CB8AC3E}">
        <p14:creationId xmlns:p14="http://schemas.microsoft.com/office/powerpoint/2010/main" val="27260182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t>Jan 2014</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Xiaoming Peng</a:t>
            </a:r>
          </a:p>
        </p:txBody>
      </p:sp>
      <p:sp>
        <p:nvSpPr>
          <p:cNvPr id="6" name="Slide Number Placeholder 5"/>
          <p:cNvSpPr>
            <a:spLocks noGrp="1"/>
          </p:cNvSpPr>
          <p:nvPr>
            <p:ph type="sldNum" sz="quarter" idx="12"/>
          </p:nvPr>
        </p:nvSpPr>
        <p:spPr/>
        <p:txBody>
          <a:bodyPr/>
          <a:lstStyle>
            <a:lvl1pPr>
              <a:defRPr/>
            </a:lvl1pPr>
          </a:lstStyle>
          <a:p>
            <a:pPr>
              <a:defRPr/>
            </a:pPr>
            <a:fld id="{5CE8B65C-3FF8-CB43-8F6D-D176B80C0733}" type="slidenum">
              <a:rPr lang="en-US"/>
              <a:pPr>
                <a:defRPr/>
              </a:pPr>
              <a:t>‹#›</a:t>
            </a:fld>
            <a:endParaRPr lang="en-US"/>
          </a:p>
        </p:txBody>
      </p:sp>
    </p:spTree>
    <p:extLst>
      <p:ext uri="{BB962C8B-B14F-4D97-AF65-F5344CB8AC3E}">
        <p14:creationId xmlns:p14="http://schemas.microsoft.com/office/powerpoint/2010/main" val="6124106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Jan 2014</a:t>
            </a: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CE119815-6FE4-0946-981C-A2994CCDB72B}" type="slidenum">
              <a:rPr lang="en-US"/>
              <a:pPr>
                <a:defRPr/>
              </a:pPr>
              <a:t>‹#›</a:t>
            </a:fld>
            <a:endParaRPr lang="en-US"/>
          </a:p>
        </p:txBody>
      </p:sp>
      <p:sp>
        <p:nvSpPr>
          <p:cNvPr id="6" name="Footer Placeholder 5"/>
          <p:cNvSpPr>
            <a:spLocks noGrp="1" noChangeArrowheads="1"/>
          </p:cNvSpPr>
          <p:nvPr>
            <p:ph type="ftr" sz="quarter" idx="3"/>
          </p:nvPr>
        </p:nvSpPr>
        <p:spPr bwMode="auto">
          <a:xfrm>
            <a:off x="5410200" y="6477000"/>
            <a:ext cx="3276600" cy="1841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dirty="0" smtClean="0"/>
              <a:t>Carlos Cordeiro</a:t>
            </a:r>
            <a:endParaRPr lang="en-US" dirty="0"/>
          </a:p>
        </p:txBody>
      </p:sp>
    </p:spTree>
    <p:extLst>
      <p:ext uri="{BB962C8B-B14F-4D97-AF65-F5344CB8AC3E}">
        <p14:creationId xmlns:p14="http://schemas.microsoft.com/office/powerpoint/2010/main" val="27028717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smtClean="0"/>
            </a:lvl1pPr>
          </a:lstStyle>
          <a:p>
            <a:pPr>
              <a:defRPr/>
            </a:pPr>
            <a:r>
              <a:rPr lang="en-US" smtClean="0"/>
              <a:t>Jan 2014</a:t>
            </a:r>
            <a:endParaRPr lang="en-US"/>
          </a:p>
        </p:txBody>
      </p:sp>
      <p:sp>
        <p:nvSpPr>
          <p:cNvPr id="7" name="Rectangle 6"/>
          <p:cNvSpPr>
            <a:spLocks noGrp="1" noChangeArrowheads="1"/>
          </p:cNvSpPr>
          <p:nvPr>
            <p:ph type="sldNum" sz="quarter" idx="12"/>
          </p:nvPr>
        </p:nvSpPr>
        <p:spPr/>
        <p:txBody>
          <a:bodyPr/>
          <a:lstStyle>
            <a:lvl1pPr>
              <a:defRPr/>
            </a:lvl1pPr>
          </a:lstStyle>
          <a:p>
            <a:pPr>
              <a:defRPr/>
            </a:pPr>
            <a:r>
              <a:rPr lang="en-US"/>
              <a:t>Slide </a:t>
            </a:r>
            <a:fld id="{B629B062-A349-A14D-8AB0-F8CD333F7B52}" type="slidenum">
              <a:rPr lang="en-US"/>
              <a:pPr>
                <a:defRPr/>
              </a:pPr>
              <a:t>‹#›</a:t>
            </a:fld>
            <a:endParaRPr lang="en-US"/>
          </a:p>
        </p:txBody>
      </p:sp>
      <p:sp>
        <p:nvSpPr>
          <p:cNvPr id="8" name="Rectangle 5"/>
          <p:cNvSpPr>
            <a:spLocks noGrp="1" noChangeArrowheads="1"/>
          </p:cNvSpPr>
          <p:nvPr>
            <p:ph type="ftr" sz="quarter" idx="3"/>
          </p:nvPr>
        </p:nvSpPr>
        <p:spPr bwMode="auto">
          <a:xfrm>
            <a:off x="5410200" y="6477000"/>
            <a:ext cx="3276600" cy="1841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dirty="0" smtClean="0"/>
              <a:t>Carlos Cordeiro</a:t>
            </a:r>
            <a:endParaRPr lang="en-US" dirty="0"/>
          </a:p>
        </p:txBody>
      </p:sp>
    </p:spTree>
    <p:extLst>
      <p:ext uri="{BB962C8B-B14F-4D97-AF65-F5344CB8AC3E}">
        <p14:creationId xmlns:p14="http://schemas.microsoft.com/office/powerpoint/2010/main" val="15827954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a:defRPr smtClean="0"/>
            </a:lvl1pPr>
          </a:lstStyle>
          <a:p>
            <a:pPr>
              <a:defRPr/>
            </a:pPr>
            <a:r>
              <a:rPr lang="en-US" smtClean="0"/>
              <a:t>Jan 2014</a:t>
            </a:r>
            <a:endParaRPr lang="en-US"/>
          </a:p>
        </p:txBody>
      </p:sp>
      <p:sp>
        <p:nvSpPr>
          <p:cNvPr id="9" name="Rectangle 6"/>
          <p:cNvSpPr>
            <a:spLocks noGrp="1" noChangeArrowheads="1"/>
          </p:cNvSpPr>
          <p:nvPr>
            <p:ph type="sldNum" sz="quarter" idx="12"/>
          </p:nvPr>
        </p:nvSpPr>
        <p:spPr/>
        <p:txBody>
          <a:bodyPr/>
          <a:lstStyle>
            <a:lvl1pPr>
              <a:defRPr/>
            </a:lvl1pPr>
          </a:lstStyle>
          <a:p>
            <a:pPr>
              <a:defRPr/>
            </a:pPr>
            <a:r>
              <a:rPr lang="en-US"/>
              <a:t>Slide </a:t>
            </a:r>
            <a:fld id="{97D56A7E-AE63-934F-97D8-BB9C8A0A57AA}" type="slidenum">
              <a:rPr lang="en-US"/>
              <a:pPr>
                <a:defRPr/>
              </a:pPr>
              <a:t>‹#›</a:t>
            </a:fld>
            <a:endParaRPr lang="en-US"/>
          </a:p>
        </p:txBody>
      </p:sp>
      <p:sp>
        <p:nvSpPr>
          <p:cNvPr id="10" name="Rectangle 5"/>
          <p:cNvSpPr>
            <a:spLocks noGrp="1" noChangeArrowheads="1"/>
          </p:cNvSpPr>
          <p:nvPr>
            <p:ph type="ftr" sz="quarter" idx="13"/>
          </p:nvPr>
        </p:nvSpPr>
        <p:spPr bwMode="auto">
          <a:xfrm>
            <a:off x="5410200" y="6477000"/>
            <a:ext cx="3276600" cy="1841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dirty="0" smtClean="0"/>
              <a:t>Carlos Cordeiro</a:t>
            </a:r>
            <a:endParaRPr lang="en-US" dirty="0"/>
          </a:p>
        </p:txBody>
      </p:sp>
    </p:spTree>
    <p:extLst>
      <p:ext uri="{BB962C8B-B14F-4D97-AF65-F5344CB8AC3E}">
        <p14:creationId xmlns:p14="http://schemas.microsoft.com/office/powerpoint/2010/main" val="17071568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p:txBody>
          <a:bodyPr/>
          <a:lstStyle>
            <a:lvl1pPr>
              <a:defRPr smtClean="0"/>
            </a:lvl1pPr>
          </a:lstStyle>
          <a:p>
            <a:pPr>
              <a:defRPr/>
            </a:pPr>
            <a:r>
              <a:rPr lang="en-US" smtClean="0"/>
              <a:t>Jan 2014</a:t>
            </a:r>
            <a:endParaRPr lang="en-US"/>
          </a:p>
        </p:txBody>
      </p:sp>
      <p:sp>
        <p:nvSpPr>
          <p:cNvPr id="5" name="Rectangle 6"/>
          <p:cNvSpPr>
            <a:spLocks noGrp="1" noChangeArrowheads="1"/>
          </p:cNvSpPr>
          <p:nvPr>
            <p:ph type="sldNum" sz="quarter" idx="12"/>
          </p:nvPr>
        </p:nvSpPr>
        <p:spPr/>
        <p:txBody>
          <a:bodyPr/>
          <a:lstStyle>
            <a:lvl1pPr>
              <a:defRPr/>
            </a:lvl1pPr>
          </a:lstStyle>
          <a:p>
            <a:pPr>
              <a:defRPr/>
            </a:pPr>
            <a:r>
              <a:rPr lang="en-US"/>
              <a:t>Slide </a:t>
            </a:r>
            <a:fld id="{F9EF61E3-F377-CC46-BB84-5CD60C6E9931}" type="slidenum">
              <a:rPr lang="en-US"/>
              <a:pPr>
                <a:defRPr/>
              </a:pPr>
              <a:t>‹#›</a:t>
            </a:fld>
            <a:endParaRPr lang="en-US"/>
          </a:p>
        </p:txBody>
      </p:sp>
      <p:sp>
        <p:nvSpPr>
          <p:cNvPr id="6" name="Footer Placeholder 5"/>
          <p:cNvSpPr>
            <a:spLocks noGrp="1" noChangeArrowheads="1"/>
          </p:cNvSpPr>
          <p:nvPr>
            <p:ph type="ftr" sz="quarter" idx="3"/>
          </p:nvPr>
        </p:nvSpPr>
        <p:spPr bwMode="auto">
          <a:xfrm>
            <a:off x="5410200" y="6477000"/>
            <a:ext cx="3276600" cy="1841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dirty="0" smtClean="0"/>
              <a:t>Carlos Cordeiro</a:t>
            </a:r>
            <a:endParaRPr lang="en-US" dirty="0"/>
          </a:p>
        </p:txBody>
      </p:sp>
    </p:spTree>
    <p:extLst>
      <p:ext uri="{BB962C8B-B14F-4D97-AF65-F5344CB8AC3E}">
        <p14:creationId xmlns:p14="http://schemas.microsoft.com/office/powerpoint/2010/main" val="38906287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smtClean="0"/>
            </a:lvl1pPr>
          </a:lstStyle>
          <a:p>
            <a:pPr>
              <a:defRPr/>
            </a:pPr>
            <a:r>
              <a:rPr lang="en-US" smtClean="0"/>
              <a:t>Jan 2014</a:t>
            </a:r>
            <a:endParaRPr lang="en-US"/>
          </a:p>
        </p:txBody>
      </p:sp>
      <p:sp>
        <p:nvSpPr>
          <p:cNvPr id="4" name="Rectangle 6"/>
          <p:cNvSpPr>
            <a:spLocks noGrp="1" noChangeArrowheads="1"/>
          </p:cNvSpPr>
          <p:nvPr>
            <p:ph type="sldNum" sz="quarter" idx="12"/>
          </p:nvPr>
        </p:nvSpPr>
        <p:spPr/>
        <p:txBody>
          <a:bodyPr/>
          <a:lstStyle>
            <a:lvl1pPr>
              <a:defRPr/>
            </a:lvl1pPr>
          </a:lstStyle>
          <a:p>
            <a:pPr>
              <a:defRPr/>
            </a:pPr>
            <a:r>
              <a:rPr lang="en-US"/>
              <a:t>Slide </a:t>
            </a:r>
            <a:fld id="{DB9F1476-7FAD-AE42-A2DC-A33DE3A8EB6F}" type="slidenum">
              <a:rPr lang="en-US"/>
              <a:pPr>
                <a:defRPr/>
              </a:pPr>
              <a:t>‹#›</a:t>
            </a:fld>
            <a:endParaRPr lang="en-US"/>
          </a:p>
        </p:txBody>
      </p:sp>
      <p:sp>
        <p:nvSpPr>
          <p:cNvPr id="5" name="Rectangle 5"/>
          <p:cNvSpPr>
            <a:spLocks noGrp="1" noChangeArrowheads="1"/>
          </p:cNvSpPr>
          <p:nvPr>
            <p:ph type="ftr" sz="quarter" idx="3"/>
          </p:nvPr>
        </p:nvSpPr>
        <p:spPr bwMode="auto">
          <a:xfrm>
            <a:off x="5410200" y="6477000"/>
            <a:ext cx="3276600" cy="1841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dirty="0" smtClean="0"/>
              <a:t>Carlos Cordeiro</a:t>
            </a:r>
            <a:endParaRPr lang="en-US" dirty="0"/>
          </a:p>
        </p:txBody>
      </p:sp>
    </p:spTree>
    <p:extLst>
      <p:ext uri="{BB962C8B-B14F-4D97-AF65-F5344CB8AC3E}">
        <p14:creationId xmlns:p14="http://schemas.microsoft.com/office/powerpoint/2010/main" val="9175595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smtClean="0"/>
            </a:lvl1pPr>
          </a:lstStyle>
          <a:p>
            <a:pPr>
              <a:defRPr/>
            </a:pPr>
            <a:r>
              <a:rPr lang="en-US" smtClean="0"/>
              <a:t>Jan 2014</a:t>
            </a:r>
            <a:endParaRPr lang="en-US"/>
          </a:p>
        </p:txBody>
      </p:sp>
      <p:sp>
        <p:nvSpPr>
          <p:cNvPr id="7" name="Rectangle 6"/>
          <p:cNvSpPr>
            <a:spLocks noGrp="1" noChangeArrowheads="1"/>
          </p:cNvSpPr>
          <p:nvPr>
            <p:ph type="sldNum" sz="quarter" idx="12"/>
          </p:nvPr>
        </p:nvSpPr>
        <p:spPr/>
        <p:txBody>
          <a:bodyPr/>
          <a:lstStyle>
            <a:lvl1pPr>
              <a:defRPr/>
            </a:lvl1pPr>
          </a:lstStyle>
          <a:p>
            <a:pPr>
              <a:defRPr/>
            </a:pPr>
            <a:r>
              <a:rPr lang="en-US"/>
              <a:t>Slide </a:t>
            </a:r>
            <a:fld id="{97F39E51-D68E-AE48-BC67-69166EB92E56}" type="slidenum">
              <a:rPr lang="en-US"/>
              <a:pPr>
                <a:defRPr/>
              </a:pPr>
              <a:t>‹#›</a:t>
            </a:fld>
            <a:endParaRPr lang="en-US"/>
          </a:p>
        </p:txBody>
      </p:sp>
      <p:sp>
        <p:nvSpPr>
          <p:cNvPr id="8" name="Rectangle 5"/>
          <p:cNvSpPr>
            <a:spLocks noGrp="1" noChangeArrowheads="1"/>
          </p:cNvSpPr>
          <p:nvPr>
            <p:ph type="ftr" sz="quarter" idx="3"/>
          </p:nvPr>
        </p:nvSpPr>
        <p:spPr bwMode="auto">
          <a:xfrm>
            <a:off x="5410200" y="6477000"/>
            <a:ext cx="3276600" cy="1841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dirty="0" smtClean="0"/>
              <a:t>Carlos Cordeiro</a:t>
            </a:r>
            <a:endParaRPr lang="en-US" dirty="0"/>
          </a:p>
        </p:txBody>
      </p:sp>
    </p:spTree>
    <p:extLst>
      <p:ext uri="{BB962C8B-B14F-4D97-AF65-F5344CB8AC3E}">
        <p14:creationId xmlns:p14="http://schemas.microsoft.com/office/powerpoint/2010/main" val="18843135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smtClean="0"/>
            </a:lvl1pPr>
          </a:lstStyle>
          <a:p>
            <a:pPr>
              <a:defRPr/>
            </a:pPr>
            <a:r>
              <a:rPr lang="en-US" smtClean="0"/>
              <a:t>Jan 2014</a:t>
            </a:r>
            <a:endParaRPr lang="en-US"/>
          </a:p>
        </p:txBody>
      </p:sp>
      <p:sp>
        <p:nvSpPr>
          <p:cNvPr id="7" name="Rectangle 6"/>
          <p:cNvSpPr>
            <a:spLocks noGrp="1" noChangeArrowheads="1"/>
          </p:cNvSpPr>
          <p:nvPr>
            <p:ph type="sldNum" sz="quarter" idx="12"/>
          </p:nvPr>
        </p:nvSpPr>
        <p:spPr/>
        <p:txBody>
          <a:bodyPr/>
          <a:lstStyle>
            <a:lvl1pPr>
              <a:defRPr/>
            </a:lvl1pPr>
          </a:lstStyle>
          <a:p>
            <a:pPr>
              <a:defRPr/>
            </a:pPr>
            <a:r>
              <a:rPr lang="en-US"/>
              <a:t>Slide </a:t>
            </a:r>
            <a:fld id="{84787F1E-B91B-FD42-A2E0-13A259C9B814}" type="slidenum">
              <a:rPr lang="en-US"/>
              <a:pPr>
                <a:defRPr/>
              </a:pPr>
              <a:t>‹#›</a:t>
            </a:fld>
            <a:endParaRPr lang="en-US"/>
          </a:p>
        </p:txBody>
      </p:sp>
      <p:sp>
        <p:nvSpPr>
          <p:cNvPr id="8" name="Rectangle 5"/>
          <p:cNvSpPr>
            <a:spLocks noGrp="1" noChangeArrowheads="1"/>
          </p:cNvSpPr>
          <p:nvPr>
            <p:ph type="ftr" sz="quarter" idx="3"/>
          </p:nvPr>
        </p:nvSpPr>
        <p:spPr bwMode="auto">
          <a:xfrm>
            <a:off x="5410200" y="6477000"/>
            <a:ext cx="3276600" cy="1841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dirty="0" smtClean="0"/>
              <a:t>Carlos Cordeiro</a:t>
            </a:r>
            <a:endParaRPr lang="en-US" dirty="0"/>
          </a:p>
        </p:txBody>
      </p:sp>
    </p:spTree>
    <p:extLst>
      <p:ext uri="{BB962C8B-B14F-4D97-AF65-F5344CB8AC3E}">
        <p14:creationId xmlns:p14="http://schemas.microsoft.com/office/powerpoint/2010/main" val="31889715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2075" tIns="46038" rIns="92075"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96913" y="332601"/>
            <a:ext cx="878583"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eaLnBrk="0" hangingPunct="0">
              <a:defRPr sz="1800" b="1" smtClean="0">
                <a:latin typeface="Times New Roman" pitchFamily="18" charset="0"/>
                <a:ea typeface="+mn-ea"/>
                <a:cs typeface="+mn-cs"/>
              </a:defRPr>
            </a:lvl1pPr>
          </a:lstStyle>
          <a:p>
            <a:pPr>
              <a:defRPr/>
            </a:pPr>
            <a:r>
              <a:rPr lang="en-US" smtClean="0"/>
              <a:t>Jan 2014</a:t>
            </a:r>
            <a:endParaRPr lang="en-US" dirty="0"/>
          </a:p>
        </p:txBody>
      </p:sp>
      <p:sp>
        <p:nvSpPr>
          <p:cNvPr id="1029" name="Rectangle 5"/>
          <p:cNvSpPr>
            <a:spLocks noGrp="1" noChangeArrowheads="1"/>
          </p:cNvSpPr>
          <p:nvPr>
            <p:ph type="ftr" sz="quarter" idx="3"/>
          </p:nvPr>
        </p:nvSpPr>
        <p:spPr bwMode="auto">
          <a:xfrm>
            <a:off x="5410200" y="6477000"/>
            <a:ext cx="3276600" cy="1841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dirty="0" smtClean="0"/>
              <a:t>Carlos Cordeiro</a:t>
            </a:r>
            <a:endParaRPr lang="en-US" dirty="0"/>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vl1pPr>
          </a:lstStyle>
          <a:p>
            <a:pPr>
              <a:defRPr/>
            </a:pPr>
            <a:r>
              <a:rPr lang="en-US"/>
              <a:t>Slide </a:t>
            </a:r>
            <a:fld id="{075DE20D-ADC3-FD48-BD74-33CE9A2408C6}" type="slidenum">
              <a:rPr lang="en-US"/>
              <a:pPr>
                <a:defRPr/>
              </a:pPr>
              <a:t>‹#›</a:t>
            </a:fld>
            <a:endParaRPr lang="en-US"/>
          </a:p>
        </p:txBody>
      </p:sp>
      <p:sp>
        <p:nvSpPr>
          <p:cNvPr id="1031" name="Rectangle 7"/>
          <p:cNvSpPr>
            <a:spLocks noChangeArrowheads="1"/>
          </p:cNvSpPr>
          <p:nvPr/>
        </p:nvSpPr>
        <p:spPr bwMode="auto">
          <a:xfrm>
            <a:off x="5162485" y="332601"/>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457200" lvl="4" algn="r" eaLnBrk="0" hangingPunct="0"/>
            <a:r>
              <a:rPr lang="en-US" sz="1800" b="1" dirty="0"/>
              <a:t>doc.: IEEE </a:t>
            </a:r>
            <a:r>
              <a:rPr lang="en-US" sz="1800" b="1" dirty="0" smtClean="0"/>
              <a:t>802.11-14/0030r0</a:t>
            </a:r>
            <a:endParaRPr lang="en-US" sz="1800" b="1"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3" name="Rectangle 9"/>
          <p:cNvSpPr>
            <a:spLocks noChangeArrowheads="1"/>
          </p:cNvSpPr>
          <p:nvPr/>
        </p:nvSpPr>
        <p:spPr bwMode="auto">
          <a:xfrm>
            <a:off x="685800" y="64754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4896" r:id="rId1"/>
    <p:sldLayoutId id="2147484897" r:id="rId2"/>
    <p:sldLayoutId id="2147484883" r:id="rId3"/>
    <p:sldLayoutId id="2147484898" r:id="rId4"/>
    <p:sldLayoutId id="2147484899" r:id="rId5"/>
    <p:sldLayoutId id="2147484900" r:id="rId6"/>
    <p:sldLayoutId id="2147484901" r:id="rId7"/>
    <p:sldLayoutId id="2147484902" r:id="rId8"/>
    <p:sldLayoutId id="2147484903" r:id="rId9"/>
    <p:sldLayoutId id="2147484904" r:id="rId10"/>
    <p:sldLayoutId id="2147484905" r:id="rId11"/>
    <p:sldLayoutId id="2147484884" r:id="rId12"/>
  </p:sldLayoutIdLst>
  <p:hf hdr="0"/>
  <p:txStyles>
    <p:title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338"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4339"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schemeClr val="tx1">
                    <a:tint val="75000"/>
                  </a:schemeClr>
                </a:solidFill>
              </a:defRPr>
            </a:lvl1pPr>
          </a:lstStyle>
          <a:p>
            <a:pPr>
              <a:defRPr/>
            </a:pPr>
            <a:r>
              <a:rPr lang="en-US" smtClean="0"/>
              <a:t>Jan 2014</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a:t>Xiaoming Peng</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91039CB1-B278-184C-857F-51B2703FC5E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885" r:id="rId1"/>
    <p:sldLayoutId id="2147484886" r:id="rId2"/>
    <p:sldLayoutId id="2147484887" r:id="rId3"/>
    <p:sldLayoutId id="2147484888" r:id="rId4"/>
    <p:sldLayoutId id="2147484889" r:id="rId5"/>
    <p:sldLayoutId id="2147484890" r:id="rId6"/>
    <p:sldLayoutId id="2147484891" r:id="rId7"/>
    <p:sldLayoutId id="2147484892" r:id="rId8"/>
    <p:sldLayoutId id="2147484893" r:id="rId9"/>
    <p:sldLayoutId id="2147484894" r:id="rId10"/>
    <p:sldLayoutId id="2147484895" r:id="rId11"/>
  </p:sldLayoutIdLst>
  <p:hf hdr="0"/>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Date Placeholder 3"/>
          <p:cNvSpPr>
            <a:spLocks noGrp="1"/>
          </p:cNvSpPr>
          <p:nvPr>
            <p:ph type="dt" sz="quarter" idx="10"/>
          </p:nvPr>
        </p:nvSpPr>
        <p:spPr/>
        <p:txBody>
          <a:bodyPr/>
          <a:lstStyle/>
          <a:p>
            <a:r>
              <a:rPr lang="en-US" smtClean="0"/>
              <a:t>Jan 2014</a:t>
            </a:r>
            <a:endParaRPr lang="en-US" dirty="0"/>
          </a:p>
        </p:txBody>
      </p:sp>
      <p:sp>
        <p:nvSpPr>
          <p:cNvPr id="28675" name="Slide Number Placeholder 5"/>
          <p:cNvSpPr>
            <a:spLocks noGrp="1"/>
          </p:cNvSpPr>
          <p:nvPr>
            <p:ph type="sldNum" sz="quarter" idx="12"/>
          </p:nvPr>
        </p:nvSpPr>
        <p:spPr/>
        <p:txBody>
          <a:bodyPr/>
          <a:lstStyle>
            <a:lvl1pPr eaLnBrk="0" hangingPunct="0">
              <a:defRPr sz="1200">
                <a:solidFill>
                  <a:schemeClr val="tx1"/>
                </a:solidFill>
                <a:latin typeface="Times New Roman" charset="0"/>
                <a:ea typeface="MS PGothic" charset="0"/>
                <a:cs typeface="MS PGothic" charset="0"/>
              </a:defRPr>
            </a:lvl1pPr>
            <a:lvl2pPr marL="742950" indent="-285750" eaLnBrk="0" hangingPunct="0">
              <a:defRPr sz="1200">
                <a:solidFill>
                  <a:schemeClr val="tx1"/>
                </a:solidFill>
                <a:latin typeface="Times New Roman" charset="0"/>
                <a:ea typeface="MS PGothic" charset="0"/>
                <a:cs typeface="MS PGothic" charset="0"/>
              </a:defRPr>
            </a:lvl2pPr>
            <a:lvl3pPr marL="1143000" indent="-228600" eaLnBrk="0" hangingPunct="0">
              <a:defRPr sz="1200">
                <a:solidFill>
                  <a:schemeClr val="tx1"/>
                </a:solidFill>
                <a:latin typeface="Times New Roman" charset="0"/>
                <a:ea typeface="MS PGothic" charset="0"/>
                <a:cs typeface="MS PGothic" charset="0"/>
              </a:defRPr>
            </a:lvl3pPr>
            <a:lvl4pPr marL="1600200" indent="-228600" eaLnBrk="0" hangingPunct="0">
              <a:defRPr sz="1200">
                <a:solidFill>
                  <a:schemeClr val="tx1"/>
                </a:solidFill>
                <a:latin typeface="Times New Roman" charset="0"/>
                <a:ea typeface="MS PGothic" charset="0"/>
                <a:cs typeface="MS PGothic" charset="0"/>
              </a:defRPr>
            </a:lvl4pPr>
            <a:lvl5pPr marL="2057400" indent="-228600" eaLnBrk="0" hangingPunct="0">
              <a:defRPr sz="12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1200">
                <a:solidFill>
                  <a:schemeClr val="tx1"/>
                </a:solidFill>
                <a:latin typeface="Times New Roman" charset="0"/>
                <a:ea typeface="MS PGothic" charset="0"/>
                <a:cs typeface="MS PGothic" charset="0"/>
              </a:defRPr>
            </a:lvl9pPr>
          </a:lstStyle>
          <a:p>
            <a:r>
              <a:rPr lang="en-US" smtClean="0"/>
              <a:t>Slide </a:t>
            </a:r>
            <a:fld id="{C86ED38B-A6F2-DD44-A15F-49D155A2375B}" type="slidenum">
              <a:rPr lang="en-US" smtClean="0"/>
              <a:pPr/>
              <a:t>1</a:t>
            </a:fld>
            <a:endParaRPr lang="en-US"/>
          </a:p>
        </p:txBody>
      </p:sp>
      <p:sp>
        <p:nvSpPr>
          <p:cNvPr id="9" name="Rectangle 6"/>
          <p:cNvSpPr txBox="1">
            <a:spLocks noChangeArrowheads="1"/>
          </p:cNvSpPr>
          <p:nvPr/>
        </p:nvSpPr>
        <p:spPr>
          <a:xfrm>
            <a:off x="685800" y="1752600"/>
            <a:ext cx="7772400" cy="381000"/>
          </a:xfrm>
          <a:prstGeom prst="rect">
            <a:avLst/>
          </a:prstGeom>
          <a:noFill/>
        </p:spPr>
        <p:txBody>
          <a:bodyPr/>
          <a:lstStyle/>
          <a:p>
            <a:pPr marL="342900" indent="-342900" algn="ctr" eaLnBrk="0" hangingPunct="0">
              <a:spcBef>
                <a:spcPct val="20000"/>
              </a:spcBef>
              <a:defRPr/>
            </a:pPr>
            <a:r>
              <a:rPr lang="en-US" sz="2000" b="1" kern="0" dirty="0">
                <a:latin typeface="+mn-lt"/>
                <a:ea typeface="+mn-ea"/>
                <a:cs typeface="+mn-cs"/>
              </a:rPr>
              <a:t>Date:</a:t>
            </a:r>
            <a:r>
              <a:rPr lang="en-US" sz="2000" kern="0" dirty="0">
                <a:latin typeface="+mn-lt"/>
                <a:ea typeface="+mn-ea"/>
                <a:cs typeface="+mn-cs"/>
              </a:rPr>
              <a:t> </a:t>
            </a:r>
            <a:r>
              <a:rPr lang="en-US" sz="2000" kern="0" dirty="0" smtClean="0">
                <a:latin typeface="+mn-lt"/>
                <a:ea typeface="+mn-ea"/>
                <a:cs typeface="+mn-cs"/>
              </a:rPr>
              <a:t>2014-01-11</a:t>
            </a:r>
            <a:endParaRPr lang="en-US" sz="2000" kern="0" dirty="0">
              <a:latin typeface="+mn-lt"/>
              <a:ea typeface="+mn-ea"/>
              <a:cs typeface="+mn-cs"/>
            </a:endParaRPr>
          </a:p>
        </p:txBody>
      </p:sp>
      <p:sp>
        <p:nvSpPr>
          <p:cNvPr id="28678" name="Rectangle 12"/>
          <p:cNvSpPr>
            <a:spLocks noChangeArrowheads="1"/>
          </p:cNvSpPr>
          <p:nvPr/>
        </p:nvSpPr>
        <p:spPr bwMode="auto">
          <a:xfrm>
            <a:off x="457200" y="2286000"/>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342900" indent="-342900" eaLnBrk="0" hangingPunct="0">
              <a:spcBef>
                <a:spcPct val="20000"/>
              </a:spcBef>
            </a:pPr>
            <a:r>
              <a:rPr lang="en-US" sz="2000" b="1" dirty="0"/>
              <a:t>Authors:</a:t>
            </a:r>
            <a:endParaRPr lang="en-US" sz="2000" dirty="0"/>
          </a:p>
        </p:txBody>
      </p:sp>
      <p:sp>
        <p:nvSpPr>
          <p:cNvPr id="12" name="Rectangle 2"/>
          <p:cNvSpPr txBox="1">
            <a:spLocks noChangeArrowheads="1"/>
          </p:cNvSpPr>
          <p:nvPr/>
        </p:nvSpPr>
        <p:spPr>
          <a:xfrm>
            <a:off x="685800" y="685800"/>
            <a:ext cx="7772400" cy="1066800"/>
          </a:xfrm>
          <a:prstGeom prst="rect">
            <a:avLst/>
          </a:prstGeom>
          <a:noFill/>
        </p:spPr>
        <p:txBody>
          <a:bodyPr/>
          <a:lstStyle/>
          <a:p>
            <a:pPr algn="ctr" eaLnBrk="0" hangingPunct="0">
              <a:defRPr/>
            </a:pPr>
            <a:r>
              <a:rPr lang="en-US" sz="3200" b="1" kern="0" dirty="0" smtClean="0">
                <a:solidFill>
                  <a:schemeClr val="tx2"/>
                </a:solidFill>
                <a:latin typeface="+mj-lt"/>
                <a:ea typeface="+mj-ea"/>
                <a:cs typeface="+mj-cs"/>
              </a:rPr>
              <a:t>Discussion on CID2199</a:t>
            </a:r>
            <a:endParaRPr lang="en-US" sz="3200" b="1" kern="0" dirty="0">
              <a:solidFill>
                <a:schemeClr val="tx2"/>
              </a:solidFill>
              <a:latin typeface="+mj-lt"/>
              <a:ea typeface="+mj-ea"/>
              <a:cs typeface="+mj-cs"/>
            </a:endParaRPr>
          </a:p>
        </p:txBody>
      </p:sp>
      <p:graphicFrame>
        <p:nvGraphicFramePr>
          <p:cNvPr id="2" name="Table 1"/>
          <p:cNvGraphicFramePr>
            <a:graphicFrameLocks noGrp="1"/>
          </p:cNvGraphicFramePr>
          <p:nvPr>
            <p:extLst>
              <p:ext uri="{D42A27DB-BD31-4B8C-83A1-F6EECF244321}">
                <p14:modId xmlns:p14="http://schemas.microsoft.com/office/powerpoint/2010/main" val="3778455428"/>
              </p:ext>
            </p:extLst>
          </p:nvPr>
        </p:nvGraphicFramePr>
        <p:xfrm>
          <a:off x="533400" y="2743200"/>
          <a:ext cx="8382000" cy="741680"/>
        </p:xfrm>
        <a:graphic>
          <a:graphicData uri="http://schemas.openxmlformats.org/drawingml/2006/table">
            <a:tbl>
              <a:tblPr firstRow="1" bandRow="1">
                <a:tableStyleId>{5940675A-B579-460E-94D1-54222C63F5DA}</a:tableStyleId>
              </a:tblPr>
              <a:tblGrid>
                <a:gridCol w="1676400"/>
                <a:gridCol w="1295400"/>
                <a:gridCol w="1295400"/>
                <a:gridCol w="1143000"/>
                <a:gridCol w="2971800"/>
              </a:tblGrid>
              <a:tr h="370840">
                <a:tc>
                  <a:txBody>
                    <a:bodyPr/>
                    <a:lstStyle/>
                    <a:p>
                      <a:r>
                        <a:rPr lang="en-US" b="1" dirty="0" smtClean="0"/>
                        <a:t>Name</a:t>
                      </a:r>
                      <a:endParaRPr lang="en-US" b="1" dirty="0"/>
                    </a:p>
                  </a:txBody>
                  <a:tcPr/>
                </a:tc>
                <a:tc>
                  <a:txBody>
                    <a:bodyPr/>
                    <a:lstStyle/>
                    <a:p>
                      <a:r>
                        <a:rPr lang="en-US" b="1" dirty="0" smtClean="0"/>
                        <a:t>Company</a:t>
                      </a:r>
                      <a:endParaRPr lang="en-US" b="1" dirty="0"/>
                    </a:p>
                  </a:txBody>
                  <a:tcPr/>
                </a:tc>
                <a:tc>
                  <a:txBody>
                    <a:bodyPr/>
                    <a:lstStyle/>
                    <a:p>
                      <a:r>
                        <a:rPr lang="en-US" b="1" dirty="0" smtClean="0"/>
                        <a:t>Address</a:t>
                      </a:r>
                      <a:endParaRPr lang="en-US" b="1" dirty="0"/>
                    </a:p>
                  </a:txBody>
                  <a:tcPr/>
                </a:tc>
                <a:tc>
                  <a:txBody>
                    <a:bodyPr/>
                    <a:lstStyle/>
                    <a:p>
                      <a:r>
                        <a:rPr lang="en-US" b="1" dirty="0" smtClean="0"/>
                        <a:t>Phone</a:t>
                      </a:r>
                      <a:endParaRPr lang="en-US" b="1" dirty="0"/>
                    </a:p>
                  </a:txBody>
                  <a:tcPr/>
                </a:tc>
                <a:tc>
                  <a:txBody>
                    <a:bodyPr/>
                    <a:lstStyle/>
                    <a:p>
                      <a:r>
                        <a:rPr lang="en-US" b="1" dirty="0" smtClean="0"/>
                        <a:t>Email</a:t>
                      </a:r>
                      <a:endParaRPr lang="en-US" b="1" dirty="0"/>
                    </a:p>
                  </a:txBody>
                  <a:tcPr/>
                </a:tc>
              </a:tr>
              <a:tr h="370840">
                <a:tc>
                  <a:txBody>
                    <a:bodyPr/>
                    <a:lstStyle/>
                    <a:p>
                      <a:r>
                        <a:rPr lang="en-US" dirty="0" smtClean="0"/>
                        <a:t>Carlos Cordeiro</a:t>
                      </a:r>
                      <a:endParaRPr lang="en-US" dirty="0"/>
                    </a:p>
                  </a:txBody>
                  <a:tcPr/>
                </a:tc>
                <a:tc>
                  <a:txBody>
                    <a:bodyPr/>
                    <a:lstStyle/>
                    <a:p>
                      <a:r>
                        <a:rPr lang="en-US" dirty="0" smtClean="0"/>
                        <a:t>Intel</a:t>
                      </a:r>
                      <a:endParaRPr lang="en-US" dirty="0"/>
                    </a:p>
                  </a:txBody>
                  <a:tcPr/>
                </a:tc>
                <a:tc>
                  <a:txBody>
                    <a:bodyPr/>
                    <a:lstStyle/>
                    <a:p>
                      <a:endParaRPr lang="en-US" dirty="0"/>
                    </a:p>
                  </a:txBody>
                  <a:tcPr/>
                </a:tc>
                <a:tc>
                  <a:txBody>
                    <a:bodyPr/>
                    <a:lstStyle/>
                    <a:p>
                      <a:endParaRPr lang="en-US" dirty="0"/>
                    </a:p>
                  </a:txBody>
                  <a:tcPr/>
                </a:tc>
                <a:tc>
                  <a:txBody>
                    <a:bodyPr/>
                    <a:lstStyle/>
                    <a:p>
                      <a:r>
                        <a:rPr lang="en-US" dirty="0" smtClean="0"/>
                        <a:t>Carlos.Cordeiro@intel.com</a:t>
                      </a:r>
                      <a:endParaRPr lang="en-US" dirty="0"/>
                    </a:p>
                  </a:txBody>
                  <a:tcPr/>
                </a:tc>
              </a:tr>
            </a:tbl>
          </a:graphicData>
        </a:graphic>
      </p:graphicFrame>
      <p:sp>
        <p:nvSpPr>
          <p:cNvPr id="19" name="Footer Placeholder 3"/>
          <p:cNvSpPr>
            <a:spLocks noGrp="1"/>
          </p:cNvSpPr>
          <p:nvPr>
            <p:ph type="ftr" sz="quarter" idx="3"/>
          </p:nvPr>
        </p:nvSpPr>
        <p:spPr>
          <a:xfrm>
            <a:off x="5410200" y="6477000"/>
            <a:ext cx="3276600" cy="184150"/>
          </a:xfrm>
        </p:spPr>
        <p:txBody>
          <a:bodyPr/>
          <a:lstStyle/>
          <a:p>
            <a:pPr>
              <a:defRPr/>
            </a:pPr>
            <a:r>
              <a:rPr lang="en-US" dirty="0" smtClean="0"/>
              <a:t>Carlos Cordeiro</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CID2199 and goals for this presentation</a:t>
            </a:r>
            <a:endParaRPr lang="en-US" dirty="0"/>
          </a:p>
        </p:txBody>
      </p:sp>
      <p:sp>
        <p:nvSpPr>
          <p:cNvPr id="6" name="Content Placeholder 5"/>
          <p:cNvSpPr>
            <a:spLocks noGrp="1"/>
          </p:cNvSpPr>
          <p:nvPr>
            <p:ph idx="1"/>
          </p:nvPr>
        </p:nvSpPr>
        <p:spPr>
          <a:xfrm>
            <a:off x="685800" y="5181600"/>
            <a:ext cx="7772400" cy="990600"/>
          </a:xfrm>
        </p:spPr>
        <p:txBody>
          <a:bodyPr/>
          <a:lstStyle/>
          <a:p>
            <a:r>
              <a:rPr lang="en-US" dirty="0" smtClean="0"/>
              <a:t>The purpose of this presentation is to discuss a conceptual resolution to this CID</a:t>
            </a:r>
          </a:p>
          <a:p>
            <a:r>
              <a:rPr lang="en-US" dirty="0" smtClean="0"/>
              <a:t>Text contribution would be crafted after TG agreement</a:t>
            </a:r>
          </a:p>
        </p:txBody>
      </p:sp>
      <p:sp>
        <p:nvSpPr>
          <p:cNvPr id="2" name="Date Placeholder 1"/>
          <p:cNvSpPr>
            <a:spLocks noGrp="1"/>
          </p:cNvSpPr>
          <p:nvPr>
            <p:ph type="dt" sz="half" idx="10"/>
          </p:nvPr>
        </p:nvSpPr>
        <p:spPr/>
        <p:txBody>
          <a:bodyPr/>
          <a:lstStyle/>
          <a:p>
            <a:pPr>
              <a:defRPr/>
            </a:pPr>
            <a:r>
              <a:rPr lang="en-US" smtClean="0"/>
              <a:t>Jan 2014</a:t>
            </a:r>
            <a:endParaRPr lang="en-US"/>
          </a:p>
        </p:txBody>
      </p:sp>
      <p:sp>
        <p:nvSpPr>
          <p:cNvPr id="3" name="Slide Number Placeholder 2"/>
          <p:cNvSpPr>
            <a:spLocks noGrp="1"/>
          </p:cNvSpPr>
          <p:nvPr>
            <p:ph type="sldNum" sz="quarter" idx="12"/>
          </p:nvPr>
        </p:nvSpPr>
        <p:spPr/>
        <p:txBody>
          <a:bodyPr/>
          <a:lstStyle/>
          <a:p>
            <a:pPr>
              <a:defRPr/>
            </a:pPr>
            <a:r>
              <a:rPr lang="en-US" smtClean="0"/>
              <a:t>Slide </a:t>
            </a:r>
            <a:fld id="{DB9F1476-7FAD-AE42-A2DC-A33DE3A8EB6F}" type="slidenum">
              <a:rPr lang="en-US" smtClean="0"/>
              <a:pPr>
                <a:defRPr/>
              </a:pPr>
              <a:t>2</a:t>
            </a:fld>
            <a:endParaRPr lang="en-US"/>
          </a:p>
        </p:txBody>
      </p:sp>
      <p:sp>
        <p:nvSpPr>
          <p:cNvPr id="4" name="Footer Placeholder 3"/>
          <p:cNvSpPr>
            <a:spLocks noGrp="1"/>
          </p:cNvSpPr>
          <p:nvPr>
            <p:ph type="ftr" sz="quarter" idx="3"/>
          </p:nvPr>
        </p:nvSpPr>
        <p:spPr/>
        <p:txBody>
          <a:bodyPr/>
          <a:lstStyle/>
          <a:p>
            <a:pPr>
              <a:defRPr/>
            </a:pPr>
            <a:r>
              <a:rPr lang="en-US" dirty="0" smtClean="0"/>
              <a:t>Carlos Cordeiro</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1830467550"/>
              </p:ext>
            </p:extLst>
          </p:nvPr>
        </p:nvGraphicFramePr>
        <p:xfrm>
          <a:off x="990600" y="2057400"/>
          <a:ext cx="7393782" cy="3124200"/>
        </p:xfrm>
        <a:graphic>
          <a:graphicData uri="http://schemas.openxmlformats.org/drawingml/2006/table">
            <a:tbl>
              <a:tblPr firstRow="1" firstCol="1" bandRow="1">
                <a:tableStyleId>{5940675A-B579-460E-94D1-54222C63F5DA}</a:tableStyleId>
              </a:tblPr>
              <a:tblGrid>
                <a:gridCol w="688182"/>
                <a:gridCol w="762000"/>
                <a:gridCol w="533400"/>
                <a:gridCol w="457200"/>
                <a:gridCol w="2743200"/>
                <a:gridCol w="2209800"/>
              </a:tblGrid>
              <a:tr h="3124200">
                <a:tc>
                  <a:txBody>
                    <a:bodyPr/>
                    <a:lstStyle/>
                    <a:p>
                      <a:pPr marL="0" marR="0" algn="r">
                        <a:spcBef>
                          <a:spcPts val="0"/>
                        </a:spcBef>
                        <a:spcAft>
                          <a:spcPts val="0"/>
                        </a:spcAft>
                      </a:pPr>
                      <a:r>
                        <a:rPr lang="en-US" sz="1400" dirty="0">
                          <a:effectLst/>
                        </a:rPr>
                        <a:t>2199</a:t>
                      </a:r>
                      <a:endParaRPr lang="en-US" sz="2800" dirty="0">
                        <a:effectLst/>
                        <a:latin typeface="Calibri"/>
                        <a:ea typeface="Calibri"/>
                      </a:endParaRPr>
                    </a:p>
                  </a:txBody>
                  <a:tcPr marL="57864" marR="57864" marT="0" marB="0"/>
                </a:tc>
                <a:tc>
                  <a:txBody>
                    <a:bodyPr/>
                    <a:lstStyle/>
                    <a:p>
                      <a:pPr marL="0" marR="0">
                        <a:spcBef>
                          <a:spcPts val="0"/>
                        </a:spcBef>
                        <a:spcAft>
                          <a:spcPts val="0"/>
                        </a:spcAft>
                      </a:pPr>
                      <a:r>
                        <a:rPr lang="en-US" sz="1400" dirty="0">
                          <a:effectLst/>
                        </a:rPr>
                        <a:t>10.3.4.1</a:t>
                      </a:r>
                      <a:endParaRPr lang="en-US" sz="2800" dirty="0">
                        <a:effectLst/>
                        <a:latin typeface="Calibri"/>
                        <a:ea typeface="Calibri"/>
                      </a:endParaRPr>
                    </a:p>
                  </a:txBody>
                  <a:tcPr marL="57864" marR="57864" marT="0" marB="0"/>
                </a:tc>
                <a:tc>
                  <a:txBody>
                    <a:bodyPr/>
                    <a:lstStyle/>
                    <a:p>
                      <a:pPr marL="0" marR="0">
                        <a:spcBef>
                          <a:spcPts val="0"/>
                        </a:spcBef>
                        <a:spcAft>
                          <a:spcPts val="0"/>
                        </a:spcAft>
                      </a:pPr>
                      <a:r>
                        <a:rPr lang="en-US" sz="1400">
                          <a:effectLst/>
                        </a:rPr>
                        <a:t>1411</a:t>
                      </a:r>
                      <a:endParaRPr lang="en-US" sz="2800">
                        <a:effectLst/>
                        <a:latin typeface="Calibri"/>
                        <a:ea typeface="Calibri"/>
                      </a:endParaRPr>
                    </a:p>
                  </a:txBody>
                  <a:tcPr marL="57864" marR="57864" marT="0" marB="0"/>
                </a:tc>
                <a:tc>
                  <a:txBody>
                    <a:bodyPr/>
                    <a:lstStyle/>
                    <a:p>
                      <a:pPr marL="0" marR="0">
                        <a:spcBef>
                          <a:spcPts val="0"/>
                        </a:spcBef>
                        <a:spcAft>
                          <a:spcPts val="0"/>
                        </a:spcAft>
                      </a:pPr>
                      <a:r>
                        <a:rPr lang="en-US" sz="1400">
                          <a:effectLst/>
                        </a:rPr>
                        <a:t>32</a:t>
                      </a:r>
                      <a:endParaRPr lang="en-US" sz="2800">
                        <a:effectLst/>
                        <a:latin typeface="Calibri"/>
                        <a:ea typeface="Calibri"/>
                      </a:endParaRPr>
                    </a:p>
                  </a:txBody>
                  <a:tcPr marL="57864" marR="57864" marT="0" marB="0"/>
                </a:tc>
                <a:tc>
                  <a:txBody>
                    <a:bodyPr/>
                    <a:lstStyle/>
                    <a:p>
                      <a:pPr marL="0" marR="0">
                        <a:spcBef>
                          <a:spcPts val="0"/>
                        </a:spcBef>
                        <a:spcAft>
                          <a:spcPts val="0"/>
                        </a:spcAft>
                      </a:pPr>
                      <a:r>
                        <a:rPr lang="en-US" sz="1400" dirty="0">
                          <a:effectLst/>
                        </a:rPr>
                        <a:t>Section 10.3.4.1 states that DMG STAs do not support authentication and </a:t>
                      </a:r>
                      <a:r>
                        <a:rPr lang="en-US" sz="1400" dirty="0" err="1">
                          <a:effectLst/>
                        </a:rPr>
                        <a:t>deauthentication</a:t>
                      </a:r>
                      <a:r>
                        <a:rPr lang="en-US" sz="1400" dirty="0">
                          <a:effectLst/>
                        </a:rPr>
                        <a:t>. This appears to be an </a:t>
                      </a:r>
                      <a:r>
                        <a:rPr lang="en-US" sz="1400" dirty="0" err="1">
                          <a:effectLst/>
                        </a:rPr>
                        <a:t>optimisation</a:t>
                      </a:r>
                      <a:r>
                        <a:rPr lang="en-US" sz="1400" dirty="0">
                          <a:effectLst/>
                        </a:rPr>
                        <a:t> that should only apply to cases where the Open Authentication algorithm is used, otherwise 11ad STAs cannot make use of other authentication algorithms such as SAE, Fast BSS Transition and those in 11ai. Even when Open Authentication is in use I'm not sure how multi-band operation is affected by this restriction.</a:t>
                      </a:r>
                      <a:endParaRPr lang="en-US" sz="2800" dirty="0">
                        <a:effectLst/>
                        <a:latin typeface="Calibri"/>
                        <a:ea typeface="Calibri"/>
                      </a:endParaRPr>
                    </a:p>
                  </a:txBody>
                  <a:tcPr marL="57864" marR="57864" marT="0" marB="0"/>
                </a:tc>
                <a:tc>
                  <a:txBody>
                    <a:bodyPr/>
                    <a:lstStyle/>
                    <a:p>
                      <a:pPr marL="0" marR="0">
                        <a:spcBef>
                          <a:spcPts val="0"/>
                        </a:spcBef>
                        <a:spcAft>
                          <a:spcPts val="0"/>
                        </a:spcAft>
                      </a:pPr>
                      <a:r>
                        <a:rPr lang="en-US" sz="1400" dirty="0">
                          <a:effectLst/>
                        </a:rPr>
                        <a:t>Restrict this </a:t>
                      </a:r>
                      <a:r>
                        <a:rPr lang="en-US" sz="1400" dirty="0" err="1">
                          <a:effectLst/>
                        </a:rPr>
                        <a:t>optimisation</a:t>
                      </a:r>
                      <a:r>
                        <a:rPr lang="en-US" sz="1400" dirty="0">
                          <a:effectLst/>
                        </a:rPr>
                        <a:t> to cases where the Open Authentication algorithm is in use. This will require also changes in other parts of the draft, such as Figure 10-12 which shows authentication and association states.</a:t>
                      </a:r>
                      <a:endParaRPr lang="en-US" sz="2800" dirty="0">
                        <a:effectLst/>
                        <a:latin typeface="Calibri"/>
                        <a:ea typeface="Calibri"/>
                      </a:endParaRPr>
                    </a:p>
                  </a:txBody>
                  <a:tcPr marL="57864" marR="57864" marT="0" marB="0"/>
                </a:tc>
              </a:tr>
            </a:tbl>
          </a:graphicData>
        </a:graphic>
      </p:graphicFrame>
    </p:spTree>
    <p:extLst>
      <p:ext uri="{BB962C8B-B14F-4D97-AF65-F5344CB8AC3E}">
        <p14:creationId xmlns:p14="http://schemas.microsoft.com/office/powerpoint/2010/main" val="5801528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Implications of accepting the comment</a:t>
            </a:r>
            <a:endParaRPr lang="en-US" dirty="0"/>
          </a:p>
        </p:txBody>
      </p:sp>
      <p:sp>
        <p:nvSpPr>
          <p:cNvPr id="8" name="Content Placeholder 7"/>
          <p:cNvSpPr>
            <a:spLocks noGrp="1"/>
          </p:cNvSpPr>
          <p:nvPr>
            <p:ph idx="1"/>
          </p:nvPr>
        </p:nvSpPr>
        <p:spPr/>
        <p:txBody>
          <a:bodyPr/>
          <a:lstStyle/>
          <a:p>
            <a:r>
              <a:rPr lang="en-US" dirty="0" smtClean="0"/>
              <a:t>If the comment is accepted, (De)Authentication frames and associated behavior would become mandatory in DMG</a:t>
            </a:r>
          </a:p>
          <a:p>
            <a:r>
              <a:rPr lang="en-US" dirty="0" smtClean="0"/>
              <a:t>This would cause interoperability problems with legacy 11ad STAs, which neither transmit nor expect to receive those frames</a:t>
            </a:r>
          </a:p>
          <a:p>
            <a:r>
              <a:rPr lang="en-US" dirty="0" smtClean="0"/>
              <a:t>Implementations already exist that do not support authentication and </a:t>
            </a:r>
            <a:r>
              <a:rPr lang="en-US" dirty="0" err="1" smtClean="0"/>
              <a:t>deauthentication</a:t>
            </a:r>
            <a:endParaRPr lang="en-US" dirty="0" smtClean="0"/>
          </a:p>
          <a:p>
            <a:r>
              <a:rPr lang="en-US" dirty="0" smtClean="0"/>
              <a:t>As a result, we do not believe the proposed resolution should be accepted</a:t>
            </a:r>
            <a:endParaRPr lang="en-US" dirty="0"/>
          </a:p>
        </p:txBody>
      </p:sp>
      <p:sp>
        <p:nvSpPr>
          <p:cNvPr id="4" name="Date Placeholder 3"/>
          <p:cNvSpPr>
            <a:spLocks noGrp="1"/>
          </p:cNvSpPr>
          <p:nvPr>
            <p:ph type="dt" sz="half" idx="10"/>
          </p:nvPr>
        </p:nvSpPr>
        <p:spPr/>
        <p:txBody>
          <a:bodyPr/>
          <a:lstStyle/>
          <a:p>
            <a:pPr>
              <a:defRPr/>
            </a:pPr>
            <a:r>
              <a:rPr lang="en-US" smtClean="0"/>
              <a:t>Jan 2014</a:t>
            </a:r>
            <a:endParaRPr lang="en-US"/>
          </a:p>
        </p:txBody>
      </p:sp>
      <p:sp>
        <p:nvSpPr>
          <p:cNvPr id="5" name="Slide Number Placeholder 4"/>
          <p:cNvSpPr>
            <a:spLocks noGrp="1"/>
          </p:cNvSpPr>
          <p:nvPr>
            <p:ph type="sldNum" sz="quarter" idx="12"/>
          </p:nvPr>
        </p:nvSpPr>
        <p:spPr/>
        <p:txBody>
          <a:bodyPr/>
          <a:lstStyle/>
          <a:p>
            <a:pPr>
              <a:defRPr/>
            </a:pPr>
            <a:r>
              <a:rPr lang="en-US" smtClean="0"/>
              <a:t>Slide </a:t>
            </a:r>
            <a:fld id="{B6A320C4-5B50-274D-A30A-746063514C0C}" type="slidenum">
              <a:rPr lang="en-US" smtClean="0"/>
              <a:pPr>
                <a:defRPr/>
              </a:pPr>
              <a:t>3</a:t>
            </a:fld>
            <a:endParaRPr lang="en-US"/>
          </a:p>
        </p:txBody>
      </p:sp>
      <p:sp>
        <p:nvSpPr>
          <p:cNvPr id="6" name="Footer Placeholder 5"/>
          <p:cNvSpPr>
            <a:spLocks noGrp="1"/>
          </p:cNvSpPr>
          <p:nvPr>
            <p:ph type="ftr" sz="quarter" idx="3"/>
          </p:nvPr>
        </p:nvSpPr>
        <p:spPr/>
        <p:txBody>
          <a:bodyPr/>
          <a:lstStyle/>
          <a:p>
            <a:pPr>
              <a:defRPr/>
            </a:pPr>
            <a:r>
              <a:rPr lang="en-US" smtClean="0"/>
              <a:t>Carlos Cordeiro</a:t>
            </a:r>
            <a:endParaRPr lang="en-US" dirty="0"/>
          </a:p>
        </p:txBody>
      </p:sp>
    </p:spTree>
    <p:extLst>
      <p:ext uri="{BB962C8B-B14F-4D97-AF65-F5344CB8AC3E}">
        <p14:creationId xmlns:p14="http://schemas.microsoft.com/office/powerpoint/2010/main" val="1672091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Implications of </a:t>
            </a:r>
            <a:r>
              <a:rPr lang="en-US" dirty="0" smtClean="0"/>
              <a:t>rejecting </a:t>
            </a:r>
            <a:r>
              <a:rPr lang="en-US" dirty="0"/>
              <a:t>the comment</a:t>
            </a:r>
          </a:p>
        </p:txBody>
      </p:sp>
      <p:sp>
        <p:nvSpPr>
          <p:cNvPr id="8" name="Content Placeholder 7"/>
          <p:cNvSpPr>
            <a:spLocks noGrp="1"/>
          </p:cNvSpPr>
          <p:nvPr>
            <p:ph idx="1"/>
          </p:nvPr>
        </p:nvSpPr>
        <p:spPr/>
        <p:txBody>
          <a:bodyPr/>
          <a:lstStyle/>
          <a:p>
            <a:r>
              <a:rPr lang="en-US" dirty="0" smtClean="0"/>
              <a:t>As noted by the commenter, by not supporting authentication and </a:t>
            </a:r>
            <a:r>
              <a:rPr lang="en-US" dirty="0" err="1" smtClean="0"/>
              <a:t>deauthentication</a:t>
            </a:r>
            <a:r>
              <a:rPr lang="en-US" dirty="0" smtClean="0"/>
              <a:t>, “</a:t>
            </a:r>
            <a:r>
              <a:rPr lang="en-US" i="1" dirty="0"/>
              <a:t>11ad STAs cannot make use of other authentication algorithms such as SAE, Fast BSS Transition and those in 11ai</a:t>
            </a:r>
            <a:r>
              <a:rPr lang="en-US" dirty="0" smtClean="0"/>
              <a:t>”</a:t>
            </a:r>
          </a:p>
          <a:p>
            <a:r>
              <a:rPr lang="en-US" dirty="0" smtClean="0"/>
              <a:t>Such algorithms could be beneficial for DMG in the future, even though today we do not see market demand</a:t>
            </a:r>
          </a:p>
        </p:txBody>
      </p:sp>
      <p:sp>
        <p:nvSpPr>
          <p:cNvPr id="4" name="Date Placeholder 3"/>
          <p:cNvSpPr>
            <a:spLocks noGrp="1"/>
          </p:cNvSpPr>
          <p:nvPr>
            <p:ph type="dt" sz="half" idx="10"/>
          </p:nvPr>
        </p:nvSpPr>
        <p:spPr/>
        <p:txBody>
          <a:bodyPr/>
          <a:lstStyle/>
          <a:p>
            <a:pPr>
              <a:defRPr/>
            </a:pPr>
            <a:r>
              <a:rPr lang="en-US" smtClean="0"/>
              <a:t>Jan 2014</a:t>
            </a:r>
            <a:endParaRPr lang="en-US"/>
          </a:p>
        </p:txBody>
      </p:sp>
      <p:sp>
        <p:nvSpPr>
          <p:cNvPr id="5" name="Slide Number Placeholder 4"/>
          <p:cNvSpPr>
            <a:spLocks noGrp="1"/>
          </p:cNvSpPr>
          <p:nvPr>
            <p:ph type="sldNum" sz="quarter" idx="12"/>
          </p:nvPr>
        </p:nvSpPr>
        <p:spPr/>
        <p:txBody>
          <a:bodyPr/>
          <a:lstStyle/>
          <a:p>
            <a:pPr>
              <a:defRPr/>
            </a:pPr>
            <a:r>
              <a:rPr lang="en-US" smtClean="0"/>
              <a:t>Slide </a:t>
            </a:r>
            <a:fld id="{B6A320C4-5B50-274D-A30A-746063514C0C}" type="slidenum">
              <a:rPr lang="en-US" smtClean="0"/>
              <a:pPr>
                <a:defRPr/>
              </a:pPr>
              <a:t>4</a:t>
            </a:fld>
            <a:endParaRPr lang="en-US"/>
          </a:p>
        </p:txBody>
      </p:sp>
      <p:sp>
        <p:nvSpPr>
          <p:cNvPr id="6" name="Footer Placeholder 5"/>
          <p:cNvSpPr>
            <a:spLocks noGrp="1"/>
          </p:cNvSpPr>
          <p:nvPr>
            <p:ph type="ftr" sz="quarter" idx="3"/>
          </p:nvPr>
        </p:nvSpPr>
        <p:spPr/>
        <p:txBody>
          <a:bodyPr/>
          <a:lstStyle/>
          <a:p>
            <a:pPr>
              <a:defRPr/>
            </a:pPr>
            <a:r>
              <a:rPr lang="en-US" smtClean="0"/>
              <a:t>Carlos Cordeiro</a:t>
            </a:r>
            <a:endParaRPr lang="en-US" dirty="0"/>
          </a:p>
        </p:txBody>
      </p:sp>
    </p:spTree>
    <p:extLst>
      <p:ext uri="{BB962C8B-B14F-4D97-AF65-F5344CB8AC3E}">
        <p14:creationId xmlns:p14="http://schemas.microsoft.com/office/powerpoint/2010/main" val="16826031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Proposed resolution (1)</a:t>
            </a:r>
            <a:endParaRPr lang="en-US" dirty="0"/>
          </a:p>
        </p:txBody>
      </p:sp>
      <p:sp>
        <p:nvSpPr>
          <p:cNvPr id="8" name="Content Placeholder 7"/>
          <p:cNvSpPr>
            <a:spLocks noGrp="1"/>
          </p:cNvSpPr>
          <p:nvPr>
            <p:ph idx="1"/>
          </p:nvPr>
        </p:nvSpPr>
        <p:spPr/>
        <p:txBody>
          <a:bodyPr/>
          <a:lstStyle/>
          <a:p>
            <a:pPr lvl="0"/>
            <a:r>
              <a:rPr lang="en-US" dirty="0" smtClean="0"/>
              <a:t>A balanced resolution might be to counter the comment</a:t>
            </a:r>
          </a:p>
          <a:p>
            <a:pPr lvl="0"/>
            <a:r>
              <a:rPr lang="en-US" dirty="0" smtClean="0"/>
              <a:t>Counter proposal would be to define authentication and </a:t>
            </a:r>
            <a:r>
              <a:rPr lang="en-US" dirty="0" err="1" smtClean="0"/>
              <a:t>deuthentication</a:t>
            </a:r>
            <a:r>
              <a:rPr lang="en-US" dirty="0" smtClean="0"/>
              <a:t> as an optional capability of DMG STAs</a:t>
            </a:r>
          </a:p>
          <a:p>
            <a:pPr lvl="0"/>
            <a:r>
              <a:rPr lang="en-US" dirty="0" smtClean="0"/>
              <a:t>This </a:t>
            </a:r>
            <a:r>
              <a:rPr lang="en-US" dirty="0"/>
              <a:t>would allow </a:t>
            </a:r>
            <a:r>
              <a:rPr lang="en-US" dirty="0" smtClean="0"/>
              <a:t>implementations </a:t>
            </a:r>
            <a:r>
              <a:rPr lang="en-US" dirty="0"/>
              <a:t>to make use of the </a:t>
            </a:r>
            <a:r>
              <a:rPr lang="en-US" dirty="0" smtClean="0"/>
              <a:t>capability without breaking interoperability with legacy STAs</a:t>
            </a:r>
          </a:p>
        </p:txBody>
      </p:sp>
      <p:sp>
        <p:nvSpPr>
          <p:cNvPr id="4" name="Date Placeholder 3"/>
          <p:cNvSpPr>
            <a:spLocks noGrp="1"/>
          </p:cNvSpPr>
          <p:nvPr>
            <p:ph type="dt" sz="half" idx="10"/>
          </p:nvPr>
        </p:nvSpPr>
        <p:spPr/>
        <p:txBody>
          <a:bodyPr/>
          <a:lstStyle/>
          <a:p>
            <a:r>
              <a:rPr lang="en-US" smtClean="0"/>
              <a:t>Jan 2014</a:t>
            </a:r>
            <a:endParaRPr lang="en-US"/>
          </a:p>
        </p:txBody>
      </p:sp>
      <p:sp>
        <p:nvSpPr>
          <p:cNvPr id="5" name="Slide Number Placeholder 4"/>
          <p:cNvSpPr>
            <a:spLocks noGrp="1"/>
          </p:cNvSpPr>
          <p:nvPr>
            <p:ph type="sldNum" sz="quarter" idx="12"/>
          </p:nvPr>
        </p:nvSpPr>
        <p:spPr/>
        <p:txBody>
          <a:bodyPr/>
          <a:lstStyle/>
          <a:p>
            <a:r>
              <a:rPr lang="en-US" smtClean="0"/>
              <a:t>Slide </a:t>
            </a:r>
            <a:fld id="{B6A320C4-5B50-274D-A30A-746063514C0C}" type="slidenum">
              <a:rPr lang="en-US" smtClean="0"/>
              <a:pPr/>
              <a:t>5</a:t>
            </a:fld>
            <a:endParaRPr lang="en-US"/>
          </a:p>
        </p:txBody>
      </p:sp>
      <p:sp>
        <p:nvSpPr>
          <p:cNvPr id="6" name="Footer Placeholder 5"/>
          <p:cNvSpPr>
            <a:spLocks noGrp="1"/>
          </p:cNvSpPr>
          <p:nvPr>
            <p:ph type="ftr" sz="quarter" idx="3"/>
          </p:nvPr>
        </p:nvSpPr>
        <p:spPr/>
        <p:txBody>
          <a:bodyPr/>
          <a:lstStyle/>
          <a:p>
            <a:r>
              <a:rPr lang="en-US" smtClean="0"/>
              <a:t>Carlos Cordeiro</a:t>
            </a:r>
            <a:endParaRPr lang="en-US" dirty="0"/>
          </a:p>
        </p:txBody>
      </p:sp>
    </p:spTree>
    <p:extLst>
      <p:ext uri="{BB962C8B-B14F-4D97-AF65-F5344CB8AC3E}">
        <p14:creationId xmlns:p14="http://schemas.microsoft.com/office/powerpoint/2010/main" val="35359466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Proposed resolution (2)</a:t>
            </a:r>
            <a:br>
              <a:rPr lang="en-US" dirty="0" smtClean="0"/>
            </a:br>
            <a:endParaRPr lang="en-US" dirty="0"/>
          </a:p>
        </p:txBody>
      </p:sp>
      <p:sp>
        <p:nvSpPr>
          <p:cNvPr id="8" name="Content Placeholder 7"/>
          <p:cNvSpPr>
            <a:spLocks noGrp="1"/>
          </p:cNvSpPr>
          <p:nvPr>
            <p:ph idx="1"/>
          </p:nvPr>
        </p:nvSpPr>
        <p:spPr>
          <a:xfrm>
            <a:off x="685800" y="1447800"/>
            <a:ext cx="7772400" cy="4114800"/>
          </a:xfrm>
        </p:spPr>
        <p:txBody>
          <a:bodyPr/>
          <a:lstStyle/>
          <a:p>
            <a:pPr lvl="0"/>
            <a:r>
              <a:rPr lang="en-US" sz="1800" dirty="0" smtClean="0"/>
              <a:t>Define </a:t>
            </a:r>
            <a:r>
              <a:rPr lang="en-US" sz="1800" dirty="0"/>
              <a:t>a new </a:t>
            </a:r>
            <a:r>
              <a:rPr lang="en-US" sz="1800" dirty="0" smtClean="0"/>
              <a:t>“</a:t>
            </a:r>
            <a:r>
              <a:rPr lang="en-US" sz="1800" dirty="0"/>
              <a:t>Authentication Supported” </a:t>
            </a:r>
            <a:r>
              <a:rPr lang="en-US" sz="1800" dirty="0" smtClean="0"/>
              <a:t>capability as </a:t>
            </a:r>
            <a:r>
              <a:rPr lang="en-US" sz="1800" dirty="0"/>
              <a:t>part of the DMG Capabilities </a:t>
            </a:r>
            <a:r>
              <a:rPr lang="en-US" sz="1800" dirty="0" smtClean="0"/>
              <a:t>element</a:t>
            </a:r>
          </a:p>
          <a:p>
            <a:pPr lvl="1"/>
            <a:r>
              <a:rPr lang="en-US" sz="1600" dirty="0" smtClean="0"/>
              <a:t>If </a:t>
            </a:r>
            <a:r>
              <a:rPr lang="en-US" sz="1600" dirty="0"/>
              <a:t>set to 0 (default), the STA does not support </a:t>
            </a:r>
            <a:r>
              <a:rPr lang="en-US" sz="1600" dirty="0" smtClean="0"/>
              <a:t>(de)authentication. Legacy STAs would use this configuration</a:t>
            </a:r>
          </a:p>
          <a:p>
            <a:pPr lvl="1"/>
            <a:r>
              <a:rPr lang="en-US" sz="1600" dirty="0" smtClean="0"/>
              <a:t>If </a:t>
            </a:r>
            <a:r>
              <a:rPr lang="en-US" sz="1600" dirty="0"/>
              <a:t>set to 1, then the </a:t>
            </a:r>
            <a:r>
              <a:rPr lang="en-US" sz="1600" dirty="0" smtClean="0"/>
              <a:t>DMG STA </a:t>
            </a:r>
            <a:r>
              <a:rPr lang="en-US" sz="1600" dirty="0"/>
              <a:t>supports </a:t>
            </a:r>
            <a:r>
              <a:rPr lang="en-US" sz="1600" dirty="0" smtClean="0"/>
              <a:t>(de)authentication </a:t>
            </a:r>
            <a:r>
              <a:rPr lang="en-US" sz="1600" dirty="0"/>
              <a:t>and can then make use of existing authentication algorithms. </a:t>
            </a:r>
            <a:endParaRPr lang="en-US" sz="1600" dirty="0" smtClean="0"/>
          </a:p>
          <a:p>
            <a:r>
              <a:rPr lang="en-US" sz="1800" dirty="0" smtClean="0"/>
              <a:t>A DMG STA with </a:t>
            </a:r>
            <a:r>
              <a:rPr lang="en-US" sz="1800" dirty="0"/>
              <a:t>Authentication </a:t>
            </a:r>
            <a:r>
              <a:rPr lang="en-US" sz="1800" dirty="0" smtClean="0"/>
              <a:t>Supported=1 is capable of operating with a DMG STA with Authentication Supported=0</a:t>
            </a:r>
          </a:p>
          <a:p>
            <a:r>
              <a:rPr lang="en-US" sz="1800" dirty="0"/>
              <a:t>A DMG STA </a:t>
            </a:r>
            <a:r>
              <a:rPr lang="en-US" sz="1800" dirty="0" smtClean="0"/>
              <a:t>with </a:t>
            </a:r>
            <a:r>
              <a:rPr lang="en-US" sz="1800" dirty="0"/>
              <a:t>Authentication </a:t>
            </a:r>
            <a:r>
              <a:rPr lang="en-US" sz="1800" dirty="0" smtClean="0"/>
              <a:t>Supported=1 would be allowed to perform (de)authentication with a peer STA only if the peer STA also has Authentication Supported=1</a:t>
            </a:r>
            <a:endParaRPr lang="en-US" sz="1800" dirty="0"/>
          </a:p>
        </p:txBody>
      </p:sp>
      <p:sp>
        <p:nvSpPr>
          <p:cNvPr id="4" name="Date Placeholder 3"/>
          <p:cNvSpPr>
            <a:spLocks noGrp="1"/>
          </p:cNvSpPr>
          <p:nvPr>
            <p:ph type="dt" sz="half" idx="10"/>
          </p:nvPr>
        </p:nvSpPr>
        <p:spPr/>
        <p:txBody>
          <a:bodyPr/>
          <a:lstStyle/>
          <a:p>
            <a:pPr>
              <a:defRPr/>
            </a:pPr>
            <a:r>
              <a:rPr lang="en-US" smtClean="0"/>
              <a:t>Jan 2014</a:t>
            </a:r>
            <a:endParaRPr lang="en-US"/>
          </a:p>
        </p:txBody>
      </p:sp>
      <p:sp>
        <p:nvSpPr>
          <p:cNvPr id="5" name="Slide Number Placeholder 4"/>
          <p:cNvSpPr>
            <a:spLocks noGrp="1"/>
          </p:cNvSpPr>
          <p:nvPr>
            <p:ph type="sldNum" sz="quarter" idx="12"/>
          </p:nvPr>
        </p:nvSpPr>
        <p:spPr/>
        <p:txBody>
          <a:bodyPr/>
          <a:lstStyle/>
          <a:p>
            <a:pPr>
              <a:defRPr/>
            </a:pPr>
            <a:r>
              <a:rPr lang="en-US" smtClean="0"/>
              <a:t>Slide </a:t>
            </a:r>
            <a:fld id="{B6A320C4-5B50-274D-A30A-746063514C0C}" type="slidenum">
              <a:rPr lang="en-US" smtClean="0"/>
              <a:pPr>
                <a:defRPr/>
              </a:pPr>
              <a:t>6</a:t>
            </a:fld>
            <a:endParaRPr lang="en-US"/>
          </a:p>
        </p:txBody>
      </p:sp>
      <p:sp>
        <p:nvSpPr>
          <p:cNvPr id="6" name="Footer Placeholder 5"/>
          <p:cNvSpPr>
            <a:spLocks noGrp="1"/>
          </p:cNvSpPr>
          <p:nvPr>
            <p:ph type="ftr" sz="quarter" idx="3"/>
          </p:nvPr>
        </p:nvSpPr>
        <p:spPr/>
        <p:txBody>
          <a:bodyPr/>
          <a:lstStyle/>
          <a:p>
            <a:pPr>
              <a:defRPr/>
            </a:pPr>
            <a:r>
              <a:rPr lang="en-US" smtClean="0"/>
              <a:t>Carlos Cordeiro</a:t>
            </a:r>
            <a:endParaRPr lang="en-US" dirty="0"/>
          </a:p>
        </p:txBody>
      </p:sp>
      <p:graphicFrame>
        <p:nvGraphicFramePr>
          <p:cNvPr id="9" name="Content Placeholder 8"/>
          <p:cNvGraphicFramePr>
            <a:graphicFrameLocks/>
          </p:cNvGraphicFramePr>
          <p:nvPr>
            <p:extLst>
              <p:ext uri="{D42A27DB-BD31-4B8C-83A1-F6EECF244321}">
                <p14:modId xmlns:p14="http://schemas.microsoft.com/office/powerpoint/2010/main" val="3575919004"/>
              </p:ext>
            </p:extLst>
          </p:nvPr>
        </p:nvGraphicFramePr>
        <p:xfrm>
          <a:off x="609600" y="4648200"/>
          <a:ext cx="8001001" cy="1778000"/>
        </p:xfrm>
        <a:graphic>
          <a:graphicData uri="http://schemas.openxmlformats.org/drawingml/2006/table">
            <a:tbl>
              <a:tblPr firstRow="1" firstCol="1">
                <a:tableStyleId>{5C22544A-7EE6-4342-B048-85BDC9FD1C3A}</a:tableStyleId>
              </a:tblPr>
              <a:tblGrid>
                <a:gridCol w="1255059"/>
                <a:gridCol w="1333500"/>
                <a:gridCol w="2902324"/>
                <a:gridCol w="2510118"/>
              </a:tblGrid>
              <a:tr h="370840">
                <a:tc rowSpan="2" gridSpan="2">
                  <a:txBody>
                    <a:bodyPr/>
                    <a:lstStyle/>
                    <a:p>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hMerge="1">
                  <a:txBody>
                    <a:bodyPr/>
                    <a:lstStyle/>
                    <a:p>
                      <a:endParaRPr lang="en-US"/>
                    </a:p>
                  </a:txBody>
                  <a:tcPr/>
                </a:tc>
                <a:tc gridSpan="2">
                  <a:txBody>
                    <a:bodyPr/>
                    <a:lstStyle/>
                    <a:p>
                      <a:pPr algn="ctr"/>
                      <a:r>
                        <a:rPr lang="en-US" sz="1400" dirty="0" smtClean="0"/>
                        <a:t>DMG STA B (Responder)</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tc>
              </a:tr>
              <a:tr h="370840">
                <a:tc gridSpan="2" vMerge="1">
                  <a:txBody>
                    <a:bodyPr/>
                    <a:lstStyle/>
                    <a:p>
                      <a:endParaRPr lang="en-US" dirty="0"/>
                    </a:p>
                  </a:txBody>
                  <a:tcPr/>
                </a:tc>
                <a:tc hMerge="1" vMerge="1">
                  <a:txBody>
                    <a:bodyPr/>
                    <a:lstStyle/>
                    <a:p>
                      <a:endParaRPr lang="en-US" dirty="0"/>
                    </a:p>
                  </a:txBody>
                  <a:tcPr/>
                </a:tc>
                <a:tc>
                  <a:txBody>
                    <a:bodyPr/>
                    <a:lstStyle/>
                    <a:p>
                      <a:r>
                        <a:rPr lang="en-US" sz="1400" dirty="0" smtClean="0"/>
                        <a:t>Authentication</a:t>
                      </a:r>
                      <a:r>
                        <a:rPr lang="en-US" sz="1400" baseline="0" dirty="0" smtClean="0"/>
                        <a:t> Supported = 0</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Authentication</a:t>
                      </a:r>
                      <a:r>
                        <a:rPr lang="en-US" sz="1400" baseline="0" dirty="0" smtClean="0"/>
                        <a:t> Supported = 1</a:t>
                      </a:r>
                      <a:endParaRPr 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370840">
                <a:tc rowSpan="2">
                  <a:txBody>
                    <a:bodyPr/>
                    <a:lstStyle/>
                    <a:p>
                      <a:r>
                        <a:rPr lang="en-US" sz="1400" dirty="0" smtClean="0"/>
                        <a:t>DMG STA A (Initiator)</a:t>
                      </a:r>
                      <a:endParaRPr 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Authentication</a:t>
                      </a:r>
                      <a:r>
                        <a:rPr lang="en-US" sz="1400" baseline="0" dirty="0" smtClean="0"/>
                        <a:t> Supported = 0</a:t>
                      </a:r>
                      <a:endParaRPr 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lang="en-US" sz="1400" baseline="0" dirty="0" smtClean="0"/>
                        <a:t>(De)Authentication not performed, i.e., legacy behavior</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(De)Authentication not performed, i.e., legacy behavior</a:t>
                      </a:r>
                      <a:endParaRPr 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vMerge="1">
                  <a:txBody>
                    <a:bodyPr/>
                    <a:lstStyle/>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Authentication</a:t>
                      </a:r>
                      <a:r>
                        <a:rPr lang="en-US" sz="1400" baseline="0" dirty="0" smtClean="0"/>
                        <a:t> Supported = 1</a:t>
                      </a:r>
                      <a:endParaRPr 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(De)Authentication not performed, i.e., legacy behavior</a:t>
                      </a:r>
                      <a:endParaRPr 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(De)Authentication may or may not be performed</a:t>
                      </a:r>
                      <a:endParaRPr 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5894919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Some implications of the proposed resolution</a:t>
            </a:r>
            <a:endParaRPr lang="en-US" dirty="0"/>
          </a:p>
        </p:txBody>
      </p:sp>
      <p:sp>
        <p:nvSpPr>
          <p:cNvPr id="4" name="Date Placeholder 3"/>
          <p:cNvSpPr>
            <a:spLocks noGrp="1"/>
          </p:cNvSpPr>
          <p:nvPr>
            <p:ph type="dt" sz="half" idx="10"/>
          </p:nvPr>
        </p:nvSpPr>
        <p:spPr/>
        <p:txBody>
          <a:bodyPr/>
          <a:lstStyle/>
          <a:p>
            <a:pPr>
              <a:defRPr/>
            </a:pPr>
            <a:r>
              <a:rPr lang="en-US" smtClean="0"/>
              <a:t>Jan 2014</a:t>
            </a:r>
            <a:endParaRPr lang="en-US"/>
          </a:p>
        </p:txBody>
      </p:sp>
      <p:sp>
        <p:nvSpPr>
          <p:cNvPr id="5" name="Slide Number Placeholder 4"/>
          <p:cNvSpPr>
            <a:spLocks noGrp="1"/>
          </p:cNvSpPr>
          <p:nvPr>
            <p:ph type="sldNum" sz="quarter" idx="12"/>
          </p:nvPr>
        </p:nvSpPr>
        <p:spPr/>
        <p:txBody>
          <a:bodyPr/>
          <a:lstStyle/>
          <a:p>
            <a:pPr>
              <a:defRPr/>
            </a:pPr>
            <a:r>
              <a:rPr lang="en-US" smtClean="0"/>
              <a:t>Slide </a:t>
            </a:r>
            <a:fld id="{B6A320C4-5B50-274D-A30A-746063514C0C}" type="slidenum">
              <a:rPr lang="en-US" smtClean="0"/>
              <a:pPr>
                <a:defRPr/>
              </a:pPr>
              <a:t>7</a:t>
            </a:fld>
            <a:endParaRPr lang="en-US"/>
          </a:p>
        </p:txBody>
      </p:sp>
      <p:sp>
        <p:nvSpPr>
          <p:cNvPr id="6" name="Footer Placeholder 5"/>
          <p:cNvSpPr>
            <a:spLocks noGrp="1"/>
          </p:cNvSpPr>
          <p:nvPr>
            <p:ph type="ftr" sz="quarter" idx="3"/>
          </p:nvPr>
        </p:nvSpPr>
        <p:spPr/>
        <p:txBody>
          <a:bodyPr/>
          <a:lstStyle/>
          <a:p>
            <a:pPr>
              <a:defRPr/>
            </a:pPr>
            <a:r>
              <a:rPr lang="en-US" smtClean="0"/>
              <a:t>Carlos Cordeiro</a:t>
            </a:r>
            <a:endParaRPr lang="en-US" dirty="0"/>
          </a:p>
        </p:txBody>
      </p:sp>
      <p:sp>
        <p:nvSpPr>
          <p:cNvPr id="10" name="Content Placeholder 9"/>
          <p:cNvSpPr>
            <a:spLocks noGrp="1"/>
          </p:cNvSpPr>
          <p:nvPr>
            <p:ph idx="1"/>
          </p:nvPr>
        </p:nvSpPr>
        <p:spPr/>
        <p:txBody>
          <a:bodyPr/>
          <a:lstStyle/>
          <a:p>
            <a:r>
              <a:rPr lang="en-GB" dirty="0" smtClean="0"/>
              <a:t>A DMG STA needs to first discover the (de)authentication capability of a peer DMG STA before initiating (de)authentication with that peer DMG STA</a:t>
            </a:r>
          </a:p>
          <a:p>
            <a:pPr lvl="1"/>
            <a:r>
              <a:rPr lang="en-GB" dirty="0" smtClean="0"/>
              <a:t>Can be done through DMG Beacon and/or probe exchange</a:t>
            </a:r>
            <a:endParaRPr lang="en-US" dirty="0"/>
          </a:p>
          <a:p>
            <a:r>
              <a:rPr lang="en-GB" dirty="0" smtClean="0"/>
              <a:t>In a DMG BSS where the PCP/AP supports (de)authentication, some STAs might use (de)authentication and some might not</a:t>
            </a:r>
          </a:p>
          <a:p>
            <a:r>
              <a:rPr lang="en-GB" dirty="0" smtClean="0"/>
              <a:t>State machine (10.3) </a:t>
            </a:r>
            <a:r>
              <a:rPr lang="en-GB" smtClean="0"/>
              <a:t>description needs </a:t>
            </a:r>
            <a:r>
              <a:rPr lang="en-GB" dirty="0" smtClean="0"/>
              <a:t>to accommodate </a:t>
            </a:r>
            <a:r>
              <a:rPr lang="en-GB" smtClean="0"/>
              <a:t>both behaviours for DMG STAs</a:t>
            </a:r>
            <a:endParaRPr lang="en-US" dirty="0"/>
          </a:p>
        </p:txBody>
      </p:sp>
    </p:spTree>
    <p:extLst>
      <p:ext uri="{BB962C8B-B14F-4D97-AF65-F5344CB8AC3E}">
        <p14:creationId xmlns:p14="http://schemas.microsoft.com/office/powerpoint/2010/main" val="282021774"/>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88156</TotalTime>
  <Words>629</Words>
  <Application>Microsoft Office PowerPoint</Application>
  <PresentationFormat>On-screen Show (4:3)</PresentationFormat>
  <Paragraphs>78</Paragraphs>
  <Slides>7</Slides>
  <Notes>1</Notes>
  <HiddenSlides>0</HiddenSlides>
  <MMClips>0</MMClips>
  <ScaleCrop>false</ScaleCrop>
  <HeadingPairs>
    <vt:vector size="4" baseType="variant">
      <vt:variant>
        <vt:lpstr>Theme</vt:lpstr>
      </vt:variant>
      <vt:variant>
        <vt:i4>2</vt:i4>
      </vt:variant>
      <vt:variant>
        <vt:lpstr>Slide Titles</vt:lpstr>
      </vt:variant>
      <vt:variant>
        <vt:i4>7</vt:i4>
      </vt:variant>
    </vt:vector>
  </HeadingPairs>
  <TitlesOfParts>
    <vt:vector size="9" baseType="lpstr">
      <vt:lpstr>802-11-Submission</vt:lpstr>
      <vt:lpstr>Custom Design</vt:lpstr>
      <vt:lpstr>PowerPoint Presentation</vt:lpstr>
      <vt:lpstr>CID2199 and goals for this presentation</vt:lpstr>
      <vt:lpstr>Implications of accepting the comment</vt:lpstr>
      <vt:lpstr>Implications of rejecting the comment</vt:lpstr>
      <vt:lpstr>Proposed resolution (1)</vt:lpstr>
      <vt:lpstr>Proposed resolution (2) </vt:lpstr>
      <vt:lpstr>Some implications of the proposed resolution</vt:lpstr>
    </vt:vector>
  </TitlesOfParts>
  <Manager/>
  <Company>I2R</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Carlos Cordeiro</dc:creator>
  <cp:keywords>Sept 2012</cp:keywords>
  <dc:description/>
  <cp:lastModifiedBy>Cordeiro, Carlos</cp:lastModifiedBy>
  <cp:revision>2857</cp:revision>
  <cp:lastPrinted>1998-02-10T13:28:06Z</cp:lastPrinted>
  <dcterms:created xsi:type="dcterms:W3CDTF">2007-04-17T18:10:23Z</dcterms:created>
  <dcterms:modified xsi:type="dcterms:W3CDTF">2014-01-13T16:19:09Z</dcterms:modified>
  <cp:category/>
</cp:coreProperties>
</file>