
<file path=[Content_Types].xml><?xml version="1.0" encoding="utf-8"?>
<Types xmlns="http://schemas.openxmlformats.org/package/2006/content-types">
  <Default Extension="rels" ContentType="application/vnd.openxmlformats-package.relationships+xml"/>
  <Override PartName="/ppt/slideLayouts/slideLayout1.xml" ContentType="application/vnd.openxmlformats-officedocument.presentationml.slideLayout+xml"/>
  <Default Extension="jpeg" ContentType="image/jpeg"/>
  <Default Extension="xml" ContentType="application/xml"/>
  <Override PartName="/ppt/tableStyles.xml" ContentType="application/vnd.openxmlformats-officedocument.presentationml.tableStyles+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Layouts/slideLayout6.xml" ContentType="application/vnd.openxmlformats-officedocument.presentationml.slideLayout+xml"/>
  <Override PartName="/ppt/slides/slide5.xml" ContentType="application/vnd.openxmlformats-officedocument.presentationml.slide+xml"/>
  <Override PartName="/ppt/theme/theme2.xml" ContentType="application/vnd.openxmlformats-officedocument.them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s/slide3.xml" ContentType="application/vnd.openxmlformats-officedocument.presentationml.slide+xml"/>
  <Override PartName="/ppt/slideLayouts/slideLayout10.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slideLayouts/slideLayout2.xml" ContentType="application/vnd.openxmlformats-officedocument.presentationml.slideLayout+xml"/>
  <Override PartName="/ppt/slides/slide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2.xml" ContentType="application/vnd.openxmlformats-officedocument.presentationml.notesSlide+xml"/>
  <Override PartName="/ppt/presentation.xml" ContentType="application/vnd.openxmlformats-officedocument.presentationml.presentation.main+xml"/>
  <Override PartName="/ppt/handoutMasters/handoutMaster1.xml" ContentType="application/vnd.openxmlformats-officedocument.presentationml.handoutMaster+xml"/>
  <Override PartName="/ppt/slideLayouts/slideLayout7.xml" ContentType="application/vnd.openxmlformats-officedocument.presentationml.slideLayout+xml"/>
  <Override PartName="/ppt/slides/slide6.xml" ContentType="application/vnd.openxmlformats-officedocument.presentationml.slide+xml"/>
  <Override PartName="/ppt/theme/theme3.xml" ContentType="application/vnd.openxmlformats-officedocument.theme+xml"/>
  <Override PartName="/ppt/notesMasters/notesMaster1.xml" ContentType="application/vnd.openxmlformats-officedocument.presentationml.notesMaster+xml"/>
  <Override PartName="/ppt/slideLayouts/slideLayout5.xml" ContentType="application/vnd.openxmlformats-officedocument.presentationml.slideLayout+xml"/>
  <Override PartName="/ppt/slides/slide4.xml" ContentType="application/vnd.openxmlformats-officedocument.presentationml.slide+xml"/>
  <Override PartName="/ppt/slideLayouts/slideLayout11.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slideLayouts/slideLayout3.xml" ContentType="application/vnd.openxmlformats-officedocument.presentationml.slideLayout+xml"/>
  <Override PartName="/ppt/slides/slide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trictFirstAndLastChars="0" saveSubsetFonts="1" autoCompressPictures="0">
  <p:sldMasterIdLst>
    <p:sldMasterId id="2147483648" r:id="rId1"/>
  </p:sldMasterIdLst>
  <p:notesMasterIdLst>
    <p:notesMasterId r:id="rId8"/>
  </p:notesMasterIdLst>
  <p:handoutMasterIdLst>
    <p:handoutMasterId r:id="rId9"/>
  </p:handoutMasterIdLst>
  <p:sldIdLst>
    <p:sldId id="269" r:id="rId2"/>
    <p:sldId id="257" r:id="rId3"/>
    <p:sldId id="390" r:id="rId4"/>
    <p:sldId id="400" r:id="rId5"/>
    <p:sldId id="401" r:id="rId6"/>
    <p:sldId id="402" r:id="rId7"/>
  </p:sldIdLst>
  <p:sldSz cx="9144000" cy="6858000" type="screen4x3"/>
  <p:notesSz cx="6934200" cy="9280525"/>
  <p:defaultTextStyle>
    <a:defPPr>
      <a:defRPr lang="en-US"/>
    </a:defPPr>
    <a:lvl1pPr algn="l" rtl="0" eaLnBrk="0" fontAlgn="base" hangingPunct="0">
      <a:spcBef>
        <a:spcPct val="0"/>
      </a:spcBef>
      <a:spcAft>
        <a:spcPct val="0"/>
      </a:spcAft>
      <a:defRPr sz="1200" kern="1200">
        <a:solidFill>
          <a:schemeClr val="tx1"/>
        </a:solidFill>
        <a:latin typeface="Times New Roman" charset="0"/>
        <a:ea typeface="+mn-ea"/>
        <a:cs typeface="+mn-cs"/>
      </a:defRPr>
    </a:lvl1pPr>
    <a:lvl2pPr marL="457200" algn="l" rtl="0" eaLnBrk="0" fontAlgn="base" hangingPunct="0">
      <a:spcBef>
        <a:spcPct val="0"/>
      </a:spcBef>
      <a:spcAft>
        <a:spcPct val="0"/>
      </a:spcAft>
      <a:defRPr sz="1200" kern="1200">
        <a:solidFill>
          <a:schemeClr val="tx1"/>
        </a:solidFill>
        <a:latin typeface="Times New Roman" charset="0"/>
        <a:ea typeface="+mn-ea"/>
        <a:cs typeface="+mn-cs"/>
      </a:defRPr>
    </a:lvl2pPr>
    <a:lvl3pPr marL="914400" algn="l" rtl="0" eaLnBrk="0" fontAlgn="base" hangingPunct="0">
      <a:spcBef>
        <a:spcPct val="0"/>
      </a:spcBef>
      <a:spcAft>
        <a:spcPct val="0"/>
      </a:spcAft>
      <a:defRPr sz="1200" kern="1200">
        <a:solidFill>
          <a:schemeClr val="tx1"/>
        </a:solidFill>
        <a:latin typeface="Times New Roman" charset="0"/>
        <a:ea typeface="+mn-ea"/>
        <a:cs typeface="+mn-cs"/>
      </a:defRPr>
    </a:lvl3pPr>
    <a:lvl4pPr marL="1371600" algn="l" rtl="0" eaLnBrk="0" fontAlgn="base" hangingPunct="0">
      <a:spcBef>
        <a:spcPct val="0"/>
      </a:spcBef>
      <a:spcAft>
        <a:spcPct val="0"/>
      </a:spcAft>
      <a:defRPr sz="1200" kern="1200">
        <a:solidFill>
          <a:schemeClr val="tx1"/>
        </a:solidFill>
        <a:latin typeface="Times New Roman" charset="0"/>
        <a:ea typeface="+mn-ea"/>
        <a:cs typeface="+mn-cs"/>
      </a:defRPr>
    </a:lvl4pPr>
    <a:lvl5pPr marL="1828800" algn="l" rtl="0" eaLnBrk="0" fontAlgn="base" hangingPunct="0">
      <a:spcBef>
        <a:spcPct val="0"/>
      </a:spcBef>
      <a:spcAft>
        <a:spcPct val="0"/>
      </a:spcAft>
      <a:defRPr sz="1200" kern="1200">
        <a:solidFill>
          <a:schemeClr val="tx1"/>
        </a:solidFill>
        <a:latin typeface="Times New Roman" charset="0"/>
        <a:ea typeface="+mn-ea"/>
        <a:cs typeface="+mn-cs"/>
      </a:defRPr>
    </a:lvl5pPr>
    <a:lvl6pPr marL="2286000" algn="l" defTabSz="457200" rtl="0" eaLnBrk="1" latinLnBrk="0" hangingPunct="1">
      <a:defRPr sz="1200" kern="1200">
        <a:solidFill>
          <a:schemeClr val="tx1"/>
        </a:solidFill>
        <a:latin typeface="Times New Roman" charset="0"/>
        <a:ea typeface="+mn-ea"/>
        <a:cs typeface="+mn-cs"/>
      </a:defRPr>
    </a:lvl6pPr>
    <a:lvl7pPr marL="2743200" algn="l" defTabSz="457200" rtl="0" eaLnBrk="1" latinLnBrk="0" hangingPunct="1">
      <a:defRPr sz="1200" kern="1200">
        <a:solidFill>
          <a:schemeClr val="tx1"/>
        </a:solidFill>
        <a:latin typeface="Times New Roman" charset="0"/>
        <a:ea typeface="+mn-ea"/>
        <a:cs typeface="+mn-cs"/>
      </a:defRPr>
    </a:lvl7pPr>
    <a:lvl8pPr marL="3200400" algn="l" defTabSz="457200" rtl="0" eaLnBrk="1" latinLnBrk="0" hangingPunct="1">
      <a:defRPr sz="1200" kern="1200">
        <a:solidFill>
          <a:schemeClr val="tx1"/>
        </a:solidFill>
        <a:latin typeface="Times New Roman" charset="0"/>
        <a:ea typeface="+mn-ea"/>
        <a:cs typeface="+mn-cs"/>
      </a:defRPr>
    </a:lvl8pPr>
    <a:lvl9pPr marL="3657600" algn="l" defTabSz="457200" rtl="0" eaLnBrk="1" latinLnBrk="0" hangingPunct="1">
      <a:defRPr sz="1200" kern="1200">
        <a:solidFill>
          <a:schemeClr val="tx1"/>
        </a:solidFill>
        <a:latin typeface="Times New Roman"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C2D5EC"/>
    <a:srgbClr val="ECBBCA"/>
    <a:srgbClr val="FF717A"/>
    <a:srgbClr val="7394FF"/>
    <a:srgbClr val="FFA264"/>
    <a:srgbClr val="FFFA46"/>
  </p:clrMru>
</p:presentationPr>
</file>

<file path=ppt/tableStyles.xml><?xml version="1.0" encoding="utf-8"?>
<a:tblStyleLst xmlns:a="http://schemas.openxmlformats.org/drawingml/2006/main" def="{5C22544A-7EE6-4342-B048-85BDC9FD1C3A}">
  <a:tblStyle styleId="{5C22544A-7EE6-4342-B048-85BDC9FD1C3A}" styleName="中間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p:cViewPr varScale="1">
        <p:scale>
          <a:sx n="117" d="100"/>
          <a:sy n="117" d="100"/>
        </p:scale>
        <p:origin x="-640" y="-104"/>
      </p:cViewPr>
      <p:guideLst>
        <p:guide orient="horz" pos="2160"/>
        <p:guide pos="2880"/>
      </p:guideLst>
    </p:cSldViewPr>
  </p:slideViewPr>
  <p:notesTextViewPr>
    <p:cViewPr>
      <p:scale>
        <a:sx n="100" d="100"/>
        <a:sy n="100" d="100"/>
      </p:scale>
      <p:origin x="0" y="0"/>
    </p:cViewPr>
  </p:notesTextViewPr>
  <p:notesViewPr>
    <p:cSldViewPr>
      <p:cViewPr varScale="1">
        <p:scale>
          <a:sx n="66" d="100"/>
          <a:sy n="66" d="100"/>
        </p:scale>
        <p:origin x="0" y="0"/>
      </p:cViewPr>
      <p:guideLst/>
    </p:cSldViewPr>
  </p:notes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handoutMaster" Target="handoutMasters/handoutMaster1.xml"/><Relationship Id="rId10" Type="http://schemas.openxmlformats.org/officeDocument/2006/relationships/printerSettings" Target="printerSettings/printerSettings1.bin"/></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5597525" y="177800"/>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r>
              <a:rPr lang="en-US" altLang="ja-JP"/>
              <a:t>doc.: IEEE 802.11-yy/xxxxr0</a:t>
            </a:r>
          </a:p>
        </p:txBody>
      </p:sp>
      <p:sp>
        <p:nvSpPr>
          <p:cNvPr id="3075" name="Rectangle 3"/>
          <p:cNvSpPr>
            <a:spLocks noGrp="1" noChangeArrowheads="1"/>
          </p:cNvSpPr>
          <p:nvPr>
            <p:ph type="dt" sz="quarter" idx="1"/>
          </p:nvPr>
        </p:nvSpPr>
        <p:spPr bwMode="auto">
          <a:xfrm>
            <a:off x="695325" y="177800"/>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r>
              <a:rPr lang="en-US" altLang="ja-JP"/>
              <a:t>Month Year</a:t>
            </a:r>
          </a:p>
        </p:txBody>
      </p:sp>
      <p:sp>
        <p:nvSpPr>
          <p:cNvPr id="3076" name="Rectangle 4"/>
          <p:cNvSpPr>
            <a:spLocks noGrp="1" noChangeArrowheads="1"/>
          </p:cNvSpPr>
          <p:nvPr>
            <p:ph type="ftr" sz="quarter" idx="2"/>
          </p:nvPr>
        </p:nvSpPr>
        <p:spPr bwMode="auto">
          <a:xfrm>
            <a:off x="5851525" y="8982075"/>
            <a:ext cx="4667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r>
              <a:rPr lang="en-US" altLang="ja-JP"/>
              <a:t>John Doe, Some Company</a:t>
            </a:r>
          </a:p>
        </p:txBody>
      </p:sp>
      <p:sp>
        <p:nvSpPr>
          <p:cNvPr id="3077" name="Rectangle 5"/>
          <p:cNvSpPr>
            <a:spLocks noGrp="1" noChangeArrowheads="1"/>
          </p:cNvSpPr>
          <p:nvPr>
            <p:ph type="sldNum" sz="quarter" idx="3"/>
          </p:nvPr>
        </p:nvSpPr>
        <p:spPr bwMode="auto">
          <a:xfrm>
            <a:off x="3133725" y="8982075"/>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defTabSz="933450">
              <a:defRPr/>
            </a:lvl1pPr>
          </a:lstStyle>
          <a:p>
            <a:r>
              <a:rPr lang="en-US" altLang="ja-JP"/>
              <a:t>Page </a:t>
            </a:r>
            <a:fld id="{02D56815-9000-E546-ABA4-FF40A1E5446D}" type="slidenum">
              <a:rPr lang="en-US" altLang="ja-JP"/>
              <a:pPr/>
              <a:t>‹#›</a:t>
            </a:fld>
            <a:endParaRPr lang="en-US" altLang="ja-JP"/>
          </a:p>
        </p:txBody>
      </p:sp>
      <p:sp>
        <p:nvSpPr>
          <p:cNvPr id="3078" name="Line 6"/>
          <p:cNvSpPr>
            <a:spLocks noChangeShapeType="1"/>
          </p:cNvSpPr>
          <p:nvPr/>
        </p:nvSpPr>
        <p:spPr bwMode="auto">
          <a:xfrm>
            <a:off x="693738" y="387350"/>
            <a:ext cx="5546725"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
        <p:nvSpPr>
          <p:cNvPr id="3079" name="Rectangle 7"/>
          <p:cNvSpPr>
            <a:spLocks noChangeArrowheads="1"/>
          </p:cNvSpPr>
          <p:nvPr/>
        </p:nvSpPr>
        <p:spPr bwMode="auto">
          <a:xfrm>
            <a:off x="693738" y="8982075"/>
            <a:ext cx="711200" cy="182563"/>
          </a:xfrm>
          <a:prstGeom prst="rect">
            <a:avLst/>
          </a:prstGeom>
          <a:noFill/>
          <a:ln w="9525">
            <a:noFill/>
            <a:miter lim="800000"/>
            <a:headEnd/>
            <a:tailEnd/>
          </a:ln>
          <a:effectLst/>
        </p:spPr>
        <p:txBody>
          <a:bodyPr wrap="none" lIns="0" tIns="0" rIns="0" bIns="0">
            <a:prstTxWarp prst="textNoShape">
              <a:avLst/>
            </a:prstTxWarp>
            <a:spAutoFit/>
          </a:bodyPr>
          <a:lstStyle/>
          <a:p>
            <a:pPr defTabSz="933450"/>
            <a:r>
              <a:rPr lang="en-US" altLang="ja-JP"/>
              <a:t>Submission</a:t>
            </a:r>
          </a:p>
        </p:txBody>
      </p:sp>
      <p:sp>
        <p:nvSpPr>
          <p:cNvPr id="3080" name="Line 8"/>
          <p:cNvSpPr>
            <a:spLocks noChangeShapeType="1"/>
          </p:cNvSpPr>
          <p:nvPr/>
        </p:nvSpPr>
        <p:spPr bwMode="auto">
          <a:xfrm>
            <a:off x="693738" y="8970963"/>
            <a:ext cx="5700712"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5640388" y="98425"/>
            <a:ext cx="641350"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lgn="r" defTabSz="933450">
              <a:defRPr sz="1400" b="1"/>
            </a:lvl1pPr>
          </a:lstStyle>
          <a:p>
            <a:r>
              <a:rPr lang="en-US" altLang="ja-JP"/>
              <a:t>doc.: IEEE 802.11-yy/xxxxr0</a:t>
            </a:r>
          </a:p>
        </p:txBody>
      </p:sp>
      <p:sp>
        <p:nvSpPr>
          <p:cNvPr id="2051" name="Rectangle 3"/>
          <p:cNvSpPr>
            <a:spLocks noGrp="1" noChangeArrowheads="1"/>
          </p:cNvSpPr>
          <p:nvPr>
            <p:ph type="dt" idx="1"/>
          </p:nvPr>
        </p:nvSpPr>
        <p:spPr bwMode="auto">
          <a:xfrm>
            <a:off x="654050" y="98425"/>
            <a:ext cx="827088" cy="212725"/>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defTabSz="933450">
              <a:defRPr sz="1400" b="1"/>
            </a:lvl1pPr>
          </a:lstStyle>
          <a:p>
            <a:r>
              <a:rPr lang="en-US" altLang="ja-JP"/>
              <a:t>Month Year</a:t>
            </a:r>
          </a:p>
        </p:txBody>
      </p:sp>
      <p:sp>
        <p:nvSpPr>
          <p:cNvPr id="2052" name="Rectangle 4"/>
          <p:cNvSpPr>
            <a:spLocks noGrp="1" noRot="1" noChangeAspect="1" noChangeArrowheads="1" noTextEdit="1"/>
          </p:cNvSpPr>
          <p:nvPr>
            <p:ph type="sldImg" idx="2"/>
          </p:nvPr>
        </p:nvSpPr>
        <p:spPr bwMode="auto">
          <a:xfrm>
            <a:off x="1152525" y="701675"/>
            <a:ext cx="4629150" cy="3468688"/>
          </a:xfrm>
          <a:prstGeom prst="rect">
            <a:avLst/>
          </a:prstGeom>
          <a:noFill/>
          <a:ln w="12700">
            <a:solidFill>
              <a:schemeClr val="tx1"/>
            </a:solidFill>
            <a:miter lim="800000"/>
            <a:headEnd/>
            <a:tailEnd/>
          </a:ln>
          <a:effectLst/>
        </p:spPr>
      </p:sp>
      <p:sp>
        <p:nvSpPr>
          <p:cNvPr id="2053" name="Rectangle 5"/>
          <p:cNvSpPr>
            <a:spLocks noGrp="1" noChangeArrowheads="1"/>
          </p:cNvSpPr>
          <p:nvPr>
            <p:ph type="body" sz="quarter" idx="3"/>
          </p:nvPr>
        </p:nvSpPr>
        <p:spPr bwMode="auto">
          <a:xfrm>
            <a:off x="923925" y="4408488"/>
            <a:ext cx="5086350" cy="4176712"/>
          </a:xfrm>
          <a:prstGeom prst="rect">
            <a:avLst/>
          </a:prstGeom>
          <a:noFill/>
          <a:ln w="9525">
            <a:noFill/>
            <a:miter lim="800000"/>
            <a:headEnd/>
            <a:tailEnd/>
          </a:ln>
          <a:effectLst/>
        </p:spPr>
        <p:txBody>
          <a:bodyPr vert="horz" wrap="square" lIns="93662" tIns="46038" rIns="93662" bIns="4603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2054" name="Rectangle 6"/>
          <p:cNvSpPr>
            <a:spLocks noGrp="1" noChangeArrowheads="1"/>
          </p:cNvSpPr>
          <p:nvPr>
            <p:ph type="ftr" sz="quarter" idx="4"/>
          </p:nvPr>
        </p:nvSpPr>
        <p:spPr bwMode="auto">
          <a:xfrm>
            <a:off x="5357813" y="8985250"/>
            <a:ext cx="923925"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5pPr marL="457200" lvl="4" algn="r" defTabSz="933450">
              <a:defRPr/>
            </a:lvl5pPr>
          </a:lstStyle>
          <a:p>
            <a:pPr lvl="4"/>
            <a:r>
              <a:rPr lang="en-US" altLang="ja-JP"/>
              <a:t>John Doe, Some Company</a:t>
            </a:r>
          </a:p>
        </p:txBody>
      </p:sp>
      <p:sp>
        <p:nvSpPr>
          <p:cNvPr id="2055" name="Rectangle 7"/>
          <p:cNvSpPr>
            <a:spLocks noGrp="1" noChangeArrowheads="1"/>
          </p:cNvSpPr>
          <p:nvPr>
            <p:ph type="sldNum" sz="quarter" idx="5"/>
          </p:nvPr>
        </p:nvSpPr>
        <p:spPr bwMode="auto">
          <a:xfrm>
            <a:off x="3222625" y="8985250"/>
            <a:ext cx="512763" cy="182563"/>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defTabSz="933450">
              <a:defRPr/>
            </a:lvl1pPr>
          </a:lstStyle>
          <a:p>
            <a:r>
              <a:rPr lang="en-US" altLang="ja-JP"/>
              <a:t>Page </a:t>
            </a:r>
            <a:fld id="{86ADF5D0-7AFF-7A41-A694-BD30783C5616}" type="slidenum">
              <a:rPr lang="en-US" altLang="ja-JP"/>
              <a:pPr/>
              <a:t>‹#›</a:t>
            </a:fld>
            <a:endParaRPr lang="en-US" altLang="ja-JP"/>
          </a:p>
        </p:txBody>
      </p:sp>
      <p:sp>
        <p:nvSpPr>
          <p:cNvPr id="2056" name="Rectangle 8"/>
          <p:cNvSpPr>
            <a:spLocks noChangeArrowheads="1"/>
          </p:cNvSpPr>
          <p:nvPr/>
        </p:nvSpPr>
        <p:spPr bwMode="auto">
          <a:xfrm>
            <a:off x="723900" y="8985250"/>
            <a:ext cx="711200" cy="182563"/>
          </a:xfrm>
          <a:prstGeom prst="rect">
            <a:avLst/>
          </a:prstGeom>
          <a:noFill/>
          <a:ln w="9525">
            <a:noFill/>
            <a:miter lim="800000"/>
            <a:headEnd/>
            <a:tailEnd/>
          </a:ln>
          <a:effectLst/>
        </p:spPr>
        <p:txBody>
          <a:bodyPr wrap="none" lIns="0" tIns="0" rIns="0" bIns="0">
            <a:prstTxWarp prst="textNoShape">
              <a:avLst/>
            </a:prstTxWarp>
            <a:spAutoFit/>
          </a:bodyPr>
          <a:lstStyle/>
          <a:p>
            <a:r>
              <a:rPr lang="en-US" altLang="ja-JP"/>
              <a:t>Submission</a:t>
            </a:r>
          </a:p>
        </p:txBody>
      </p:sp>
      <p:sp>
        <p:nvSpPr>
          <p:cNvPr id="2057" name="Line 9"/>
          <p:cNvSpPr>
            <a:spLocks noChangeShapeType="1"/>
          </p:cNvSpPr>
          <p:nvPr/>
        </p:nvSpPr>
        <p:spPr bwMode="auto">
          <a:xfrm>
            <a:off x="723900" y="8983663"/>
            <a:ext cx="5486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
        <p:nvSpPr>
          <p:cNvPr id="2058" name="Line 10"/>
          <p:cNvSpPr>
            <a:spLocks noChangeShapeType="1"/>
          </p:cNvSpPr>
          <p:nvPr/>
        </p:nvSpPr>
        <p:spPr bwMode="auto">
          <a:xfrm>
            <a:off x="647700" y="296863"/>
            <a:ext cx="56388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Tree>
  </p:cSld>
  <p:clrMap bg1="lt1" tx1="dk1" bg2="lt2" tx2="dk2" accent1="accent1" accent2="accent2" accent3="accent3" accent4="accent4" accent5="accent5" accent6="accent6" hlink="hlink" folHlink="folHlink"/>
  <p:hf/>
  <p:notesStyle>
    <a:lvl1pPr algn="l" defTabSz="933450" rtl="0" eaLnBrk="0" fontAlgn="base" hangingPunct="0">
      <a:spcBef>
        <a:spcPct val="30000"/>
      </a:spcBef>
      <a:spcAft>
        <a:spcPct val="0"/>
      </a:spcAft>
      <a:defRPr sz="1200" kern="1200">
        <a:solidFill>
          <a:schemeClr val="tx1"/>
        </a:solidFill>
        <a:latin typeface="Times New Roman" charset="0"/>
        <a:ea typeface="+mn-ea"/>
        <a:cs typeface="+mn-cs"/>
      </a:defRPr>
    </a:lvl1pPr>
    <a:lvl2pPr marL="1143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2pPr>
    <a:lvl3pPr marL="2286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3pPr>
    <a:lvl4pPr marL="3429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4pPr>
    <a:lvl5pPr marL="457200" algn="l" defTabSz="933450" rtl="0" eaLnBrk="0" fontAlgn="base" hangingPunct="0">
      <a:spcBef>
        <a:spcPct val="30000"/>
      </a:spcBef>
      <a:spcAft>
        <a:spcPct val="0"/>
      </a:spcAft>
      <a:defRPr sz="1200" kern="1200">
        <a:solidFill>
          <a:schemeClr val="tx1"/>
        </a:solidFill>
        <a:latin typeface="Times New Roman" charset="0"/>
        <a:ea typeface="ＭＳ Ｐゴシック" charset="-128"/>
        <a:cs typeface="+mn-cs"/>
      </a:defRPr>
    </a:lvl5pPr>
    <a:lvl6pPr marL="2286000" algn="l" defTabSz="457200" rtl="0" eaLnBrk="1" latinLnBrk="0" hangingPunct="1">
      <a:defRPr kumimoji="1" sz="1200" kern="1200">
        <a:solidFill>
          <a:schemeClr val="tx1"/>
        </a:solidFill>
        <a:latin typeface="+mn-lt"/>
        <a:ea typeface="+mn-ea"/>
        <a:cs typeface="+mn-cs"/>
      </a:defRPr>
    </a:lvl6pPr>
    <a:lvl7pPr marL="2743200" algn="l" defTabSz="457200" rtl="0" eaLnBrk="1" latinLnBrk="0" hangingPunct="1">
      <a:defRPr kumimoji="1" sz="1200" kern="1200">
        <a:solidFill>
          <a:schemeClr val="tx1"/>
        </a:solidFill>
        <a:latin typeface="+mn-lt"/>
        <a:ea typeface="+mn-ea"/>
        <a:cs typeface="+mn-cs"/>
      </a:defRPr>
    </a:lvl7pPr>
    <a:lvl8pPr marL="3200400" algn="l" defTabSz="457200" rtl="0" eaLnBrk="1" latinLnBrk="0" hangingPunct="1">
      <a:defRPr kumimoji="1" sz="1200" kern="1200">
        <a:solidFill>
          <a:schemeClr val="tx1"/>
        </a:solidFill>
        <a:latin typeface="+mn-lt"/>
        <a:ea typeface="+mn-ea"/>
        <a:cs typeface="+mn-cs"/>
      </a:defRPr>
    </a:lvl8pPr>
    <a:lvl9pPr marL="3657600" algn="l" defTabSz="4572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ja-JP"/>
              <a:t>doc.: IEEE 802.11-yy/xxxxr0</a:t>
            </a:r>
          </a:p>
        </p:txBody>
      </p:sp>
      <p:sp>
        <p:nvSpPr>
          <p:cNvPr id="5" name="Rectangle 3"/>
          <p:cNvSpPr>
            <a:spLocks noGrp="1" noChangeArrowheads="1"/>
          </p:cNvSpPr>
          <p:nvPr>
            <p:ph type="dt" idx="1"/>
          </p:nvPr>
        </p:nvSpPr>
        <p:spPr>
          <a:ln/>
        </p:spPr>
        <p:txBody>
          <a:bodyPr/>
          <a:lstStyle/>
          <a:p>
            <a:r>
              <a:rPr lang="en-US" altLang="ja-JP"/>
              <a:t>Month Year</a:t>
            </a:r>
          </a:p>
        </p:txBody>
      </p:sp>
      <p:sp>
        <p:nvSpPr>
          <p:cNvPr id="6" name="Rectangle 6"/>
          <p:cNvSpPr>
            <a:spLocks noGrp="1" noChangeArrowheads="1"/>
          </p:cNvSpPr>
          <p:nvPr>
            <p:ph type="ftr" sz="quarter" idx="4"/>
          </p:nvPr>
        </p:nvSpPr>
        <p:spPr>
          <a:ln/>
        </p:spPr>
        <p:txBody>
          <a:bodyPr/>
          <a:lstStyle/>
          <a:p>
            <a:pPr lvl="4"/>
            <a:r>
              <a:rPr lang="en-US" altLang="ja-JP"/>
              <a:t>John Doe, Some Company</a:t>
            </a:r>
          </a:p>
        </p:txBody>
      </p:sp>
      <p:sp>
        <p:nvSpPr>
          <p:cNvPr id="7" name="Rectangle 7"/>
          <p:cNvSpPr>
            <a:spLocks noGrp="1" noChangeArrowheads="1"/>
          </p:cNvSpPr>
          <p:nvPr>
            <p:ph type="sldNum" sz="quarter" idx="5"/>
          </p:nvPr>
        </p:nvSpPr>
        <p:spPr>
          <a:ln/>
        </p:spPr>
        <p:txBody>
          <a:bodyPr/>
          <a:lstStyle/>
          <a:p>
            <a:r>
              <a:rPr lang="en-US" altLang="ja-JP"/>
              <a:t>Page </a:t>
            </a:r>
            <a:fld id="{2567CC49-5FB3-9D44-B729-C2E1E7C4A16E}" type="slidenum">
              <a:rPr lang="en-US" altLang="ja-JP"/>
              <a:pPr/>
              <a:t>1</a:t>
            </a:fld>
            <a:endParaRPr lang="en-US" altLang="ja-JP"/>
          </a:p>
        </p:txBody>
      </p:sp>
      <p:sp>
        <p:nvSpPr>
          <p:cNvPr id="31746" name="Rectangle 2"/>
          <p:cNvSpPr>
            <a:spLocks noGrp="1" noRot="1" noChangeAspect="1" noChangeArrowheads="1" noTextEdit="1"/>
          </p:cNvSpPr>
          <p:nvPr>
            <p:ph type="sldImg"/>
          </p:nvPr>
        </p:nvSpPr>
        <p:spPr>
          <a:xfrm>
            <a:off x="1154113" y="701675"/>
            <a:ext cx="4625975" cy="3468688"/>
          </a:xfrm>
          <a:ln/>
        </p:spPr>
      </p:sp>
      <p:sp>
        <p:nvSpPr>
          <p:cNvPr id="31747" name="Rectangle 3"/>
          <p:cNvSpPr>
            <a:spLocks noGrp="1" noChangeArrowheads="1"/>
          </p:cNvSpPr>
          <p:nvPr>
            <p:ph type="body" idx="1"/>
          </p:nvPr>
        </p:nvSpPr>
        <p:spPr/>
        <p:txBody>
          <a:bodyPr/>
          <a:lstStyle/>
          <a:p>
            <a:endParaRPr lang="ja-JP"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Rectangle 2"/>
          <p:cNvSpPr>
            <a:spLocks noGrp="1" noChangeArrowheads="1"/>
          </p:cNvSpPr>
          <p:nvPr>
            <p:ph type="hdr" sz="quarter"/>
          </p:nvPr>
        </p:nvSpPr>
        <p:spPr>
          <a:ln/>
        </p:spPr>
        <p:txBody>
          <a:bodyPr/>
          <a:lstStyle/>
          <a:p>
            <a:r>
              <a:rPr lang="en-US" altLang="ja-JP"/>
              <a:t>doc.: IEEE 802.11-yy/xxxxr0</a:t>
            </a:r>
          </a:p>
        </p:txBody>
      </p:sp>
      <p:sp>
        <p:nvSpPr>
          <p:cNvPr id="5" name="Rectangle 3"/>
          <p:cNvSpPr>
            <a:spLocks noGrp="1" noChangeArrowheads="1"/>
          </p:cNvSpPr>
          <p:nvPr>
            <p:ph type="dt" idx="1"/>
          </p:nvPr>
        </p:nvSpPr>
        <p:spPr>
          <a:ln/>
        </p:spPr>
        <p:txBody>
          <a:bodyPr/>
          <a:lstStyle/>
          <a:p>
            <a:r>
              <a:rPr lang="en-US" altLang="ja-JP"/>
              <a:t>Month Year</a:t>
            </a:r>
          </a:p>
        </p:txBody>
      </p:sp>
      <p:sp>
        <p:nvSpPr>
          <p:cNvPr id="6" name="Rectangle 6"/>
          <p:cNvSpPr>
            <a:spLocks noGrp="1" noChangeArrowheads="1"/>
          </p:cNvSpPr>
          <p:nvPr>
            <p:ph type="ftr" sz="quarter" idx="4"/>
          </p:nvPr>
        </p:nvSpPr>
        <p:spPr>
          <a:ln/>
        </p:spPr>
        <p:txBody>
          <a:bodyPr/>
          <a:lstStyle/>
          <a:p>
            <a:pPr lvl="4"/>
            <a:r>
              <a:rPr lang="en-US" altLang="ja-JP"/>
              <a:t>John Doe, Some Company</a:t>
            </a:r>
          </a:p>
        </p:txBody>
      </p:sp>
      <p:sp>
        <p:nvSpPr>
          <p:cNvPr id="7" name="Rectangle 7"/>
          <p:cNvSpPr>
            <a:spLocks noGrp="1" noChangeArrowheads="1"/>
          </p:cNvSpPr>
          <p:nvPr>
            <p:ph type="sldNum" sz="quarter" idx="5"/>
          </p:nvPr>
        </p:nvSpPr>
        <p:spPr>
          <a:ln/>
        </p:spPr>
        <p:txBody>
          <a:bodyPr/>
          <a:lstStyle/>
          <a:p>
            <a:r>
              <a:rPr lang="en-US" altLang="ja-JP"/>
              <a:t>Page </a:t>
            </a:r>
            <a:fld id="{6567C5DF-C3DE-C24B-9BE3-A6190AB5C754}" type="slidenum">
              <a:rPr lang="en-US" altLang="ja-JP"/>
              <a:pPr/>
              <a:t>2</a:t>
            </a:fld>
            <a:endParaRPr lang="en-US" altLang="ja-JP"/>
          </a:p>
        </p:txBody>
      </p:sp>
      <p:sp>
        <p:nvSpPr>
          <p:cNvPr id="6146" name="Rectangle 2"/>
          <p:cNvSpPr>
            <a:spLocks noGrp="1" noRot="1" noChangeAspect="1" noChangeArrowheads="1" noTextEdit="1"/>
          </p:cNvSpPr>
          <p:nvPr>
            <p:ph type="sldImg"/>
          </p:nvPr>
        </p:nvSpPr>
        <p:spPr>
          <a:xfrm>
            <a:off x="1154113" y="701675"/>
            <a:ext cx="4625975" cy="3468688"/>
          </a:xfrm>
          <a:ln cap="flat"/>
        </p:spPr>
      </p:sp>
      <p:sp>
        <p:nvSpPr>
          <p:cNvPr id="6147" name="Rectangle 3"/>
          <p:cNvSpPr>
            <a:spLocks noGrp="1" noChangeArrowheads="1"/>
          </p:cNvSpPr>
          <p:nvPr>
            <p:ph type="body" idx="1"/>
          </p:nvPr>
        </p:nvSpPr>
        <p:spPr>
          <a:ln/>
        </p:spPr>
        <p:txBody>
          <a:bodyPr lIns="95250" rIns="95250"/>
          <a:lstStyle/>
          <a:p>
            <a:endParaRPr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lvl1pPr>
              <a:defRPr smtClean="0"/>
            </a:lvl1pPr>
          </a:lstStyle>
          <a:p>
            <a:r>
              <a:rPr lang="en-US" altLang="ja-JP"/>
              <a:t>Slide </a:t>
            </a:r>
            <a:fld id="{EF7C4031-7F9F-544A-AF6E-872DBF3FC968}" type="slidenum">
              <a:rPr lang="en-US" altLang="ja-JP"/>
              <a:pPr/>
              <a:t>‹#›</a:t>
            </a:fld>
            <a:endParaRPr lang="en-US" altLang="ja-JP"/>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lvl1pPr>
              <a:defRPr smtClean="0"/>
            </a:lvl1pPr>
          </a:lstStyle>
          <a:p>
            <a:r>
              <a:rPr lang="en-US" altLang="ja-JP"/>
              <a:t>Slide </a:t>
            </a:r>
            <a:fld id="{EA8EBFC3-83FD-624D-90EA-D2F00581A9A0}" type="slidenum">
              <a:rPr lang="en-US" altLang="ja-JP"/>
              <a:pPr/>
              <a:t>‹#›</a:t>
            </a:fld>
            <a:endParaRPr lang="en-US"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縦書きタイトル/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15100" y="685800"/>
            <a:ext cx="1943100" cy="5410200"/>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685800" y="685800"/>
            <a:ext cx="5676900" cy="5410200"/>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lvl1pPr>
              <a:defRPr smtClean="0"/>
            </a:lvl1pPr>
          </a:lstStyle>
          <a:p>
            <a:r>
              <a:rPr lang="en-US" altLang="ja-JP"/>
              <a:t>Slide </a:t>
            </a:r>
            <a:fld id="{B5CF9B97-0B25-C940-B4EB-5D64D908E888}" type="slidenum">
              <a:rPr lang="en-US" altLang="ja-JP"/>
              <a:pPr/>
              <a:t>‹#›</a:t>
            </a:fld>
            <a:endParaRPr lang="en-US" altLang="ja-JP"/>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lvl1pPr>
              <a:defRPr smtClean="0"/>
            </a:lvl1pPr>
          </a:lstStyle>
          <a:p>
            <a:r>
              <a:rPr lang="en-US" altLang="ja-JP"/>
              <a:t>Slide </a:t>
            </a:r>
            <a:fld id="{DE08B891-CD86-EC4E-B145-C6AA955FEF88}" type="slidenum">
              <a:rPr lang="en-US" altLang="ja-JP"/>
              <a:pPr/>
              <a:t>‹#›</a:t>
            </a:fld>
            <a:endParaRPr lang="en-US"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セクション ヘッダー">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lvl1pPr>
              <a:defRPr smtClean="0"/>
            </a:lvl1pPr>
          </a:lstStyle>
          <a:p>
            <a:r>
              <a:rPr lang="en-US" altLang="ja-JP"/>
              <a:t>Slide </a:t>
            </a:r>
            <a:fld id="{30339AA7-76CC-4D46-84DC-68529080A8CC}" type="slidenum">
              <a:rPr lang="en-US" altLang="ja-JP"/>
              <a:pPr/>
              <a:t>‹#›</a:t>
            </a:fld>
            <a:endParaRPr lang="en-US"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4"/>
          <p:cNvSpPr>
            <a:spLocks noGrp="1"/>
          </p:cNvSpPr>
          <p:nvPr>
            <p:ph type="dt" sz="half" idx="10"/>
          </p:nvPr>
        </p:nvSpPr>
        <p:spPr/>
        <p:txBody>
          <a:bodyPr/>
          <a:lstStyle>
            <a:lvl1pPr>
              <a:defRPr/>
            </a:lvl1pPr>
          </a:lstStyle>
          <a:p>
            <a:r>
              <a:rPr lang="en-US" altLang="ja-JP" smtClean="0"/>
              <a:t>November 2013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7" name="スライド番号プレースホルダ 6"/>
          <p:cNvSpPr>
            <a:spLocks noGrp="1"/>
          </p:cNvSpPr>
          <p:nvPr>
            <p:ph type="sldNum" sz="quarter" idx="12"/>
          </p:nvPr>
        </p:nvSpPr>
        <p:spPr/>
        <p:txBody>
          <a:bodyPr/>
          <a:lstStyle>
            <a:lvl1pPr>
              <a:defRPr smtClean="0"/>
            </a:lvl1pPr>
          </a:lstStyle>
          <a:p>
            <a:r>
              <a:rPr lang="en-US" altLang="ja-JP"/>
              <a:t>Slide </a:t>
            </a:r>
            <a:fld id="{4EFB3166-3E2F-404D-9E80-00D47478CA6F}" type="slidenum">
              <a:rPr lang="en-US" altLang="ja-JP"/>
              <a:pPr/>
              <a:t>‹#›</a:t>
            </a:fld>
            <a:endParaRPr lang="en-US"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6"/>
          <p:cNvSpPr>
            <a:spLocks noGrp="1"/>
          </p:cNvSpPr>
          <p:nvPr>
            <p:ph type="dt" sz="half" idx="10"/>
          </p:nvPr>
        </p:nvSpPr>
        <p:spPr/>
        <p:txBody>
          <a:bodyPr/>
          <a:lstStyle>
            <a:lvl1pPr>
              <a:defRPr/>
            </a:lvl1pPr>
          </a:lstStyle>
          <a:p>
            <a:r>
              <a:rPr lang="en-US" altLang="ja-JP" smtClean="0"/>
              <a:t>November 2013</a:t>
            </a:r>
            <a:endParaRPr lang="en-US" altLang="ja-JP"/>
          </a:p>
        </p:txBody>
      </p:sp>
      <p:sp>
        <p:nvSpPr>
          <p:cNvPr id="8" name="フッター プレースホルダ 7"/>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9" name="スライド番号プレースホルダ 8"/>
          <p:cNvSpPr>
            <a:spLocks noGrp="1"/>
          </p:cNvSpPr>
          <p:nvPr>
            <p:ph type="sldNum" sz="quarter" idx="12"/>
          </p:nvPr>
        </p:nvSpPr>
        <p:spPr/>
        <p:txBody>
          <a:bodyPr/>
          <a:lstStyle>
            <a:lvl1pPr>
              <a:defRPr smtClean="0"/>
            </a:lvl1pPr>
          </a:lstStyle>
          <a:p>
            <a:r>
              <a:rPr lang="en-US" altLang="ja-JP"/>
              <a:t>Slide </a:t>
            </a:r>
            <a:fld id="{C17D460B-C6A1-C84D-B999-2E80A795E54B}" type="slidenum">
              <a:rPr lang="en-US" altLang="ja-JP"/>
              <a:pPr/>
              <a:t>‹#›</a:t>
            </a:fld>
            <a:endParaRPr lang="en-US"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2"/>
          <p:cNvSpPr>
            <a:spLocks noGrp="1"/>
          </p:cNvSpPr>
          <p:nvPr>
            <p:ph type="dt" sz="half" idx="10"/>
          </p:nvPr>
        </p:nvSpPr>
        <p:spPr/>
        <p:txBody>
          <a:bodyPr/>
          <a:lstStyle>
            <a:lvl1pPr>
              <a:defRPr/>
            </a:lvl1pPr>
          </a:lstStyle>
          <a:p>
            <a:r>
              <a:rPr lang="en-US" altLang="ja-JP" smtClean="0"/>
              <a:t>November 2013</a:t>
            </a:r>
            <a:endParaRPr lang="en-US" altLang="ja-JP"/>
          </a:p>
        </p:txBody>
      </p:sp>
      <p:sp>
        <p:nvSpPr>
          <p:cNvPr id="4" name="フッター プレースホルダ 3"/>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5" name="スライド番号プレースホルダ 4"/>
          <p:cNvSpPr>
            <a:spLocks noGrp="1"/>
          </p:cNvSpPr>
          <p:nvPr>
            <p:ph type="sldNum" sz="quarter" idx="12"/>
          </p:nvPr>
        </p:nvSpPr>
        <p:spPr/>
        <p:txBody>
          <a:bodyPr/>
          <a:lstStyle>
            <a:lvl1pPr>
              <a:defRPr smtClean="0"/>
            </a:lvl1pPr>
          </a:lstStyle>
          <a:p>
            <a:r>
              <a:rPr lang="en-US" altLang="ja-JP"/>
              <a:t>Slide </a:t>
            </a:r>
            <a:fld id="{E7E38082-2016-8848-8E61-3A6B04B6B23C}" type="slidenum">
              <a:rPr lang="en-US" altLang="ja-JP"/>
              <a:pPr/>
              <a:t>‹#›</a:t>
            </a:fld>
            <a:endParaRPr lang="en-US"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lvl1pPr>
              <a:defRPr/>
            </a:lvl1pPr>
          </a:lstStyle>
          <a:p>
            <a:r>
              <a:rPr lang="en-US" altLang="ja-JP" smtClean="0"/>
              <a:t>November 2013</a:t>
            </a:r>
            <a:endParaRPr lang="en-US" altLang="ja-JP"/>
          </a:p>
        </p:txBody>
      </p:sp>
      <p:sp>
        <p:nvSpPr>
          <p:cNvPr id="3" name="フッター プレースホルダ 2"/>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4" name="スライド番号プレースホルダ 3"/>
          <p:cNvSpPr>
            <a:spLocks noGrp="1"/>
          </p:cNvSpPr>
          <p:nvPr>
            <p:ph type="sldNum" sz="quarter" idx="12"/>
          </p:nvPr>
        </p:nvSpPr>
        <p:spPr/>
        <p:txBody>
          <a:bodyPr/>
          <a:lstStyle>
            <a:lvl1pPr>
              <a:defRPr smtClean="0"/>
            </a:lvl1pPr>
          </a:lstStyle>
          <a:p>
            <a:r>
              <a:rPr lang="en-US" altLang="ja-JP"/>
              <a:t>Slide </a:t>
            </a:r>
            <a:fld id="{89C77ADA-7A51-2149-B3EC-4AAA2C6684C0}" type="slidenum">
              <a:rPr lang="en-US" altLang="ja-JP"/>
              <a:pPr/>
              <a:t>‹#›</a:t>
            </a:fld>
            <a:endParaRPr lang="en-US"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smtClean="0"/>
              <a:t>November 2013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7" name="スライド番号プレースホルダ 6"/>
          <p:cNvSpPr>
            <a:spLocks noGrp="1"/>
          </p:cNvSpPr>
          <p:nvPr>
            <p:ph type="sldNum" sz="quarter" idx="12"/>
          </p:nvPr>
        </p:nvSpPr>
        <p:spPr/>
        <p:txBody>
          <a:bodyPr/>
          <a:lstStyle>
            <a:lvl1pPr>
              <a:defRPr smtClean="0"/>
            </a:lvl1pPr>
          </a:lstStyle>
          <a:p>
            <a:r>
              <a:rPr lang="en-US" altLang="ja-JP"/>
              <a:t>Slide </a:t>
            </a:r>
            <a:fld id="{1C8CBFC3-90F4-C940-834C-FA2815788A76}" type="slidenum">
              <a:rPr lang="en-US" altLang="ja-JP"/>
              <a:pPr/>
              <a:t>‹#›</a:t>
            </a:fld>
            <a:endParaRPr lang="en-US"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タイトルと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4"/>
          <p:cNvSpPr>
            <a:spLocks noGrp="1"/>
          </p:cNvSpPr>
          <p:nvPr>
            <p:ph type="dt" sz="half" idx="10"/>
          </p:nvPr>
        </p:nvSpPr>
        <p:spPr/>
        <p:txBody>
          <a:bodyPr/>
          <a:lstStyle>
            <a:lvl1pPr>
              <a:defRPr/>
            </a:lvl1pPr>
          </a:lstStyle>
          <a:p>
            <a:r>
              <a:rPr lang="en-US" altLang="ja-JP" smtClean="0"/>
              <a:t>November 2013</a:t>
            </a:r>
            <a:endParaRPr lang="en-US" altLang="ja-JP"/>
          </a:p>
        </p:txBody>
      </p:sp>
      <p:sp>
        <p:nvSpPr>
          <p:cNvPr id="6" name="フッター プレースホルダ 5"/>
          <p:cNvSpPr>
            <a:spLocks noGrp="1"/>
          </p:cNvSpPr>
          <p:nvPr>
            <p:ph type="ftr" sz="quarter" idx="11"/>
          </p:nvPr>
        </p:nvSpPr>
        <p:spPr/>
        <p:txBody>
          <a:bodyPr/>
          <a:lstStyle>
            <a:lvl1pPr>
              <a:defRPr/>
            </a:lvl1pPr>
          </a:lstStyle>
          <a:p>
            <a:r>
              <a:rPr lang="en-US" altLang="ja-JP" smtClean="0"/>
              <a:t>Hitoshi Morioka, Allied Telesis R&amp;D Center</a:t>
            </a:r>
            <a:endParaRPr lang="en-US" altLang="ja-JP"/>
          </a:p>
        </p:txBody>
      </p:sp>
      <p:sp>
        <p:nvSpPr>
          <p:cNvPr id="7" name="スライド番号プレースホルダ 6"/>
          <p:cNvSpPr>
            <a:spLocks noGrp="1"/>
          </p:cNvSpPr>
          <p:nvPr>
            <p:ph type="sldNum" sz="quarter" idx="12"/>
          </p:nvPr>
        </p:nvSpPr>
        <p:spPr/>
        <p:txBody>
          <a:bodyPr/>
          <a:lstStyle>
            <a:lvl1pPr>
              <a:defRPr smtClean="0"/>
            </a:lvl1pPr>
          </a:lstStyle>
          <a:p>
            <a:r>
              <a:rPr lang="en-US" altLang="ja-JP"/>
              <a:t>Slide </a:t>
            </a:r>
            <a:fld id="{E375BEEA-B635-4A44-872C-CD3C94360F76}" type="slidenum">
              <a:rPr lang="en-US" altLang="ja-JP"/>
              <a:pPr/>
              <a:t>‹#›</a:t>
            </a:fld>
            <a:endParaRPr lang="en-US" altLang="ja-JP"/>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85800"/>
            <a:ext cx="7772400" cy="1066800"/>
          </a:xfrm>
          <a:prstGeom prst="rect">
            <a:avLst/>
          </a:prstGeom>
          <a:noFill/>
          <a:ln w="9525">
            <a:noFill/>
            <a:miter lim="800000"/>
            <a:headEnd/>
            <a:tailEnd/>
          </a:ln>
          <a:effectLst/>
        </p:spPr>
        <p:txBody>
          <a:bodyPr vert="horz" wrap="square" lIns="92075" tIns="46038" rIns="92075" bIns="46038" numCol="1" anchor="ctr" anchorCtr="0" compatLnSpc="1">
            <a:prstTxWarp prst="textNoShape">
              <a:avLst/>
            </a:prstTxWarp>
          </a:bodyPr>
          <a:lstStyle/>
          <a:p>
            <a:pPr lvl="0"/>
            <a:r>
              <a:rPr lang="en-US" altLang="ja-JP"/>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a:effectLst/>
        </p:spPr>
        <p:txBody>
          <a:bodyPr vert="horz" wrap="square" lIns="92075" tIns="46038" rIns="92075" bIns="46038" numCol="1" anchor="t" anchorCtr="0" compatLnSpc="1">
            <a:prstTxWarp prst="textNoShape">
              <a:avLst/>
            </a:prstTxWarp>
          </a:bodyPr>
          <a:lstStyle/>
          <a:p>
            <a:pPr lvl="0"/>
            <a:r>
              <a:rPr lang="en-US" altLang="ja-JP"/>
              <a:t>Click to edit Master text styles</a:t>
            </a:r>
          </a:p>
          <a:p>
            <a:pPr lvl="1"/>
            <a:r>
              <a:rPr lang="en-US" altLang="ja-JP"/>
              <a:t>Second level</a:t>
            </a:r>
          </a:p>
          <a:p>
            <a:pPr lvl="2"/>
            <a:r>
              <a:rPr lang="en-US" altLang="ja-JP"/>
              <a:t>Third level</a:t>
            </a:r>
          </a:p>
          <a:p>
            <a:pPr lvl="3"/>
            <a:r>
              <a:rPr lang="en-US" altLang="ja-JP"/>
              <a:t>Fourth level</a:t>
            </a:r>
          </a:p>
          <a:p>
            <a:pPr lvl="4"/>
            <a:r>
              <a:rPr lang="en-US" altLang="ja-JP"/>
              <a:t>Fifth level</a:t>
            </a:r>
          </a:p>
        </p:txBody>
      </p:sp>
      <p:sp>
        <p:nvSpPr>
          <p:cNvPr id="1028" name="Rectangle 4"/>
          <p:cNvSpPr>
            <a:spLocks noGrp="1" noChangeArrowheads="1"/>
          </p:cNvSpPr>
          <p:nvPr>
            <p:ph type="dt" sz="half" idx="2"/>
          </p:nvPr>
        </p:nvSpPr>
        <p:spPr bwMode="auto">
          <a:xfrm>
            <a:off x="696913" y="332601"/>
            <a:ext cx="1340248" cy="276999"/>
          </a:xfrm>
          <a:prstGeom prst="rect">
            <a:avLst/>
          </a:prstGeom>
          <a:noFill/>
          <a:ln w="9525">
            <a:noFill/>
            <a:miter lim="800000"/>
            <a:headEnd/>
            <a:tailEnd/>
          </a:ln>
          <a:effectLst/>
        </p:spPr>
        <p:txBody>
          <a:bodyPr vert="horz" wrap="none" lIns="0" tIns="0" rIns="0" bIns="0" numCol="1" anchor="b" anchorCtr="0" compatLnSpc="1">
            <a:prstTxWarp prst="textNoShape">
              <a:avLst/>
            </a:prstTxWarp>
            <a:spAutoFit/>
          </a:bodyPr>
          <a:lstStyle>
            <a:lvl1pPr>
              <a:defRPr sz="1800" b="1"/>
            </a:lvl1pPr>
          </a:lstStyle>
          <a:p>
            <a:r>
              <a:rPr lang="en-US" altLang="ja-JP" dirty="0" smtClean="0"/>
              <a:t>January 2014</a:t>
            </a:r>
            <a:endParaRPr lang="en-US" altLang="ja-JP" dirty="0"/>
          </a:p>
        </p:txBody>
      </p:sp>
      <p:sp>
        <p:nvSpPr>
          <p:cNvPr id="1029" name="Rectangle 5"/>
          <p:cNvSpPr>
            <a:spLocks noGrp="1" noChangeArrowheads="1"/>
          </p:cNvSpPr>
          <p:nvPr>
            <p:ph type="ftr" sz="quarter" idx="3"/>
          </p:nvPr>
        </p:nvSpPr>
        <p:spPr bwMode="auto">
          <a:xfrm>
            <a:off x="7785830" y="6475413"/>
            <a:ext cx="758095" cy="184666"/>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r">
              <a:defRPr/>
            </a:lvl1pPr>
          </a:lstStyle>
          <a:p>
            <a:r>
              <a:rPr lang="en-US" altLang="ja-JP" smtClean="0"/>
              <a:t>Hitoshi Morioka, Allied Telesis R&amp;D Center</a:t>
            </a:r>
            <a:endParaRPr lang="en-US" altLang="ja-JP" dirty="0"/>
          </a:p>
        </p:txBody>
      </p:sp>
      <p:sp>
        <p:nvSpPr>
          <p:cNvPr id="1030" name="Rectangle 6"/>
          <p:cNvSpPr>
            <a:spLocks noGrp="1" noChangeArrowheads="1"/>
          </p:cNvSpPr>
          <p:nvPr>
            <p:ph type="sldNum" sz="quarter" idx="4"/>
          </p:nvPr>
        </p:nvSpPr>
        <p:spPr bwMode="auto">
          <a:xfrm>
            <a:off x="4344988" y="6475413"/>
            <a:ext cx="530225" cy="182562"/>
          </a:xfrm>
          <a:prstGeom prst="rect">
            <a:avLst/>
          </a:prstGeom>
          <a:noFill/>
          <a:ln w="9525">
            <a:noFill/>
            <a:miter lim="800000"/>
            <a:headEnd/>
            <a:tailEnd/>
          </a:ln>
          <a:effectLst/>
        </p:spPr>
        <p:txBody>
          <a:bodyPr vert="horz" wrap="none" lIns="0" tIns="0" rIns="0" bIns="0" numCol="1" anchor="t" anchorCtr="0" compatLnSpc="1">
            <a:prstTxWarp prst="textNoShape">
              <a:avLst/>
            </a:prstTxWarp>
            <a:spAutoFit/>
          </a:bodyPr>
          <a:lstStyle>
            <a:lvl1pPr algn="ctr">
              <a:defRPr/>
            </a:lvl1pPr>
          </a:lstStyle>
          <a:p>
            <a:r>
              <a:rPr lang="en-US" altLang="ja-JP"/>
              <a:t>Slide </a:t>
            </a:r>
            <a:fld id="{2CDE9618-F3A2-1648-A765-0B12C9EF180D}" type="slidenum">
              <a:rPr lang="en-US" altLang="ja-JP"/>
              <a:pPr/>
              <a:t>‹#›</a:t>
            </a:fld>
            <a:endParaRPr lang="en-US" altLang="ja-JP"/>
          </a:p>
        </p:txBody>
      </p:sp>
      <p:sp>
        <p:nvSpPr>
          <p:cNvPr id="1031" name="Rectangle 7"/>
          <p:cNvSpPr>
            <a:spLocks noChangeArrowheads="1"/>
          </p:cNvSpPr>
          <p:nvPr/>
        </p:nvSpPr>
        <p:spPr bwMode="auto">
          <a:xfrm>
            <a:off x="5624115" y="332601"/>
            <a:ext cx="2821385" cy="276999"/>
          </a:xfrm>
          <a:prstGeom prst="rect">
            <a:avLst/>
          </a:prstGeom>
          <a:noFill/>
          <a:ln w="9525">
            <a:noFill/>
            <a:miter lim="800000"/>
            <a:headEnd/>
            <a:tailEnd/>
          </a:ln>
          <a:effectLst/>
        </p:spPr>
        <p:txBody>
          <a:bodyPr wrap="none" lIns="0" tIns="0" rIns="0" bIns="0" anchor="b">
            <a:prstTxWarp prst="textNoShape">
              <a:avLst/>
            </a:prstTxWarp>
            <a:spAutoFit/>
          </a:bodyPr>
          <a:lstStyle/>
          <a:p>
            <a:pPr marL="457200" lvl="4" algn="r"/>
            <a:r>
              <a:rPr lang="en-US" altLang="ja-JP" sz="1800" b="1" dirty="0"/>
              <a:t>doc.: IEEE 802.11</a:t>
            </a:r>
            <a:r>
              <a:rPr lang="en-US" altLang="ja-JP" sz="1800" b="1" dirty="0" smtClean="0"/>
              <a:t>-</a:t>
            </a:r>
            <a:r>
              <a:rPr lang="en-US" altLang="ja-JP" sz="1800" b="1" dirty="0" smtClean="0"/>
              <a:t>14/0010r0</a:t>
            </a:r>
            <a:endParaRPr lang="en-US" altLang="ja-JP" sz="1800" b="1" dirty="0"/>
          </a:p>
        </p:txBody>
      </p:sp>
      <p:sp>
        <p:nvSpPr>
          <p:cNvPr id="1032" name="Line 8"/>
          <p:cNvSpPr>
            <a:spLocks noChangeShapeType="1"/>
          </p:cNvSpPr>
          <p:nvPr/>
        </p:nvSpPr>
        <p:spPr bwMode="auto">
          <a:xfrm>
            <a:off x="685800" y="609600"/>
            <a:ext cx="77724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
        <p:nvSpPr>
          <p:cNvPr id="1033" name="Rectangle 9"/>
          <p:cNvSpPr>
            <a:spLocks noChangeArrowheads="1"/>
          </p:cNvSpPr>
          <p:nvPr/>
        </p:nvSpPr>
        <p:spPr bwMode="auto">
          <a:xfrm>
            <a:off x="685800" y="6475413"/>
            <a:ext cx="711200" cy="182562"/>
          </a:xfrm>
          <a:prstGeom prst="rect">
            <a:avLst/>
          </a:prstGeom>
          <a:noFill/>
          <a:ln w="9525">
            <a:noFill/>
            <a:miter lim="800000"/>
            <a:headEnd/>
            <a:tailEnd/>
          </a:ln>
          <a:effectLst/>
        </p:spPr>
        <p:txBody>
          <a:bodyPr wrap="none" lIns="0" tIns="0" rIns="0" bIns="0">
            <a:prstTxWarp prst="textNoShape">
              <a:avLst/>
            </a:prstTxWarp>
            <a:spAutoFit/>
          </a:bodyPr>
          <a:lstStyle/>
          <a:p>
            <a:r>
              <a:rPr lang="en-US" altLang="ja-JP"/>
              <a:t>Submission</a:t>
            </a:r>
          </a:p>
        </p:txBody>
      </p:sp>
      <p:sp>
        <p:nvSpPr>
          <p:cNvPr id="1034" name="Line 10"/>
          <p:cNvSpPr>
            <a:spLocks noChangeShapeType="1"/>
          </p:cNvSpPr>
          <p:nvPr/>
        </p:nvSpPr>
        <p:spPr bwMode="auto">
          <a:xfrm>
            <a:off x="685800" y="6477000"/>
            <a:ext cx="7848600" cy="0"/>
          </a:xfrm>
          <a:prstGeom prst="line">
            <a:avLst/>
          </a:prstGeom>
          <a:noFill/>
          <a:ln w="12700">
            <a:solidFill>
              <a:schemeClr val="tx1"/>
            </a:solidFill>
            <a:round/>
            <a:headEnd type="none" w="sm" len="sm"/>
            <a:tailEnd type="none" w="sm" len="sm"/>
          </a:ln>
          <a:effectLst/>
        </p:spPr>
        <p:txBody>
          <a:bodyPr wrap="none" anchor="ctr">
            <a:prstTxWarp prst="textNoShape">
              <a:avLst/>
            </a:prstTxWarp>
          </a:bodyPr>
          <a:lstStyle/>
          <a:p>
            <a:endParaRPr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Times New Roman" charset="0"/>
        </a:defRPr>
      </a:lvl2pPr>
      <a:lvl3pPr algn="ctr" rtl="0" eaLnBrk="0" fontAlgn="base" hangingPunct="0">
        <a:spcBef>
          <a:spcPct val="0"/>
        </a:spcBef>
        <a:spcAft>
          <a:spcPct val="0"/>
        </a:spcAft>
        <a:defRPr sz="3200" b="1">
          <a:solidFill>
            <a:schemeClr val="tx2"/>
          </a:solidFill>
          <a:latin typeface="Times New Roman" charset="0"/>
        </a:defRPr>
      </a:lvl3pPr>
      <a:lvl4pPr algn="ctr" rtl="0" eaLnBrk="0" fontAlgn="base" hangingPunct="0">
        <a:spcBef>
          <a:spcPct val="0"/>
        </a:spcBef>
        <a:spcAft>
          <a:spcPct val="0"/>
        </a:spcAft>
        <a:defRPr sz="3200" b="1">
          <a:solidFill>
            <a:schemeClr val="tx2"/>
          </a:solidFill>
          <a:latin typeface="Times New Roman" charset="0"/>
        </a:defRPr>
      </a:lvl4pPr>
      <a:lvl5pPr algn="ctr" rtl="0" eaLnBrk="0" fontAlgn="base" hangingPunct="0">
        <a:spcBef>
          <a:spcPct val="0"/>
        </a:spcBef>
        <a:spcAft>
          <a:spcPct val="0"/>
        </a:spcAft>
        <a:defRPr sz="3200" b="1">
          <a:solidFill>
            <a:schemeClr val="tx2"/>
          </a:solidFill>
          <a:latin typeface="Times New Roman" charset="0"/>
        </a:defRPr>
      </a:lvl5pPr>
      <a:lvl6pPr marL="457200" algn="ctr" rtl="0" eaLnBrk="0" fontAlgn="base" hangingPunct="0">
        <a:spcBef>
          <a:spcPct val="0"/>
        </a:spcBef>
        <a:spcAft>
          <a:spcPct val="0"/>
        </a:spcAft>
        <a:defRPr sz="3200" b="1">
          <a:solidFill>
            <a:schemeClr val="tx2"/>
          </a:solidFill>
          <a:latin typeface="Times New Roman" charset="0"/>
        </a:defRPr>
      </a:lvl6pPr>
      <a:lvl7pPr marL="914400" algn="ctr" rtl="0" eaLnBrk="0" fontAlgn="base" hangingPunct="0">
        <a:spcBef>
          <a:spcPct val="0"/>
        </a:spcBef>
        <a:spcAft>
          <a:spcPct val="0"/>
        </a:spcAft>
        <a:defRPr sz="3200" b="1">
          <a:solidFill>
            <a:schemeClr val="tx2"/>
          </a:solidFill>
          <a:latin typeface="Times New Roman" charset="0"/>
        </a:defRPr>
      </a:lvl7pPr>
      <a:lvl8pPr marL="1371600" algn="ctr" rtl="0" eaLnBrk="0" fontAlgn="base" hangingPunct="0">
        <a:spcBef>
          <a:spcPct val="0"/>
        </a:spcBef>
        <a:spcAft>
          <a:spcPct val="0"/>
        </a:spcAft>
        <a:defRPr sz="3200" b="1">
          <a:solidFill>
            <a:schemeClr val="tx2"/>
          </a:solidFill>
          <a:latin typeface="Times New Roman" charset="0"/>
        </a:defRPr>
      </a:lvl8pPr>
      <a:lvl9pPr marL="1828800" algn="ctr" rtl="0" eaLnBrk="0" fontAlgn="base" hangingPunct="0">
        <a:spcBef>
          <a:spcPct val="0"/>
        </a:spcBef>
        <a:spcAft>
          <a:spcPct val="0"/>
        </a:spcAft>
        <a:defRPr sz="3200" b="1">
          <a:solidFill>
            <a:schemeClr val="tx2"/>
          </a:solidFill>
          <a:latin typeface="Times New Roman" charset="0"/>
        </a:defRPr>
      </a:lvl9pPr>
    </p:titleStyle>
    <p:bodyStyle>
      <a:lvl1pPr marL="342900" indent="-342900" algn="l" rtl="0" eaLnBrk="0" fontAlgn="base" hangingPunct="0">
        <a:spcBef>
          <a:spcPct val="20000"/>
        </a:spcBef>
        <a:spcAft>
          <a:spcPct val="0"/>
        </a:spcAft>
        <a:buChar char="•"/>
        <a:defRPr sz="2400" b="1">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ea typeface="ＭＳ Ｐゴシック" charset="-128"/>
        </a:defRPr>
      </a:lvl2pPr>
      <a:lvl3pPr marL="1085850" indent="-228600" algn="l" rtl="0" eaLnBrk="0" fontAlgn="base" hangingPunct="0">
        <a:spcBef>
          <a:spcPct val="20000"/>
        </a:spcBef>
        <a:spcAft>
          <a:spcPct val="0"/>
        </a:spcAft>
        <a:buChar char="•"/>
        <a:defRPr>
          <a:solidFill>
            <a:schemeClr val="tx1"/>
          </a:solidFill>
          <a:latin typeface="+mn-lt"/>
          <a:ea typeface="ＭＳ Ｐゴシック" charset="-128"/>
        </a:defRPr>
      </a:lvl3pPr>
      <a:lvl4pPr marL="1428750" indent="-228600" algn="l" rtl="0" eaLnBrk="0" fontAlgn="base" hangingPunct="0">
        <a:spcBef>
          <a:spcPct val="20000"/>
        </a:spcBef>
        <a:spcAft>
          <a:spcPct val="0"/>
        </a:spcAft>
        <a:buChar char="–"/>
        <a:defRPr sz="1600">
          <a:solidFill>
            <a:schemeClr val="tx1"/>
          </a:solidFill>
          <a:latin typeface="+mn-lt"/>
          <a:ea typeface="ＭＳ Ｐゴシック" charset="-128"/>
        </a:defRPr>
      </a:lvl4pPr>
      <a:lvl5pPr marL="1771650" indent="-228600" algn="l" rtl="0" eaLnBrk="0" fontAlgn="base" hangingPunct="0">
        <a:spcBef>
          <a:spcPct val="20000"/>
        </a:spcBef>
        <a:spcAft>
          <a:spcPct val="0"/>
        </a:spcAft>
        <a:buChar char="•"/>
        <a:defRPr sz="1600">
          <a:solidFill>
            <a:schemeClr val="tx1"/>
          </a:solidFill>
          <a:latin typeface="+mn-lt"/>
          <a:ea typeface="ＭＳ Ｐゴシック" charset="-128"/>
        </a:defRPr>
      </a:lvl5pPr>
      <a:lvl6pPr marL="2228850" indent="-228600" algn="l" rtl="0" eaLnBrk="0" fontAlgn="base" hangingPunct="0">
        <a:spcBef>
          <a:spcPct val="20000"/>
        </a:spcBef>
        <a:spcAft>
          <a:spcPct val="0"/>
        </a:spcAft>
        <a:buChar char="•"/>
        <a:defRPr sz="1600">
          <a:solidFill>
            <a:schemeClr val="tx1"/>
          </a:solidFill>
          <a:latin typeface="+mn-lt"/>
          <a:ea typeface="ＭＳ Ｐゴシック" charset="-128"/>
        </a:defRPr>
      </a:lvl6pPr>
      <a:lvl7pPr marL="2686050" indent="-228600" algn="l" rtl="0" eaLnBrk="0" fontAlgn="base" hangingPunct="0">
        <a:spcBef>
          <a:spcPct val="20000"/>
        </a:spcBef>
        <a:spcAft>
          <a:spcPct val="0"/>
        </a:spcAft>
        <a:buChar char="•"/>
        <a:defRPr sz="1600">
          <a:solidFill>
            <a:schemeClr val="tx1"/>
          </a:solidFill>
          <a:latin typeface="+mn-lt"/>
          <a:ea typeface="ＭＳ Ｐゴシック" charset="-128"/>
        </a:defRPr>
      </a:lvl7pPr>
      <a:lvl8pPr marL="3143250" indent="-228600" algn="l" rtl="0" eaLnBrk="0" fontAlgn="base" hangingPunct="0">
        <a:spcBef>
          <a:spcPct val="20000"/>
        </a:spcBef>
        <a:spcAft>
          <a:spcPct val="0"/>
        </a:spcAft>
        <a:buChar char="•"/>
        <a:defRPr sz="1600">
          <a:solidFill>
            <a:schemeClr val="tx1"/>
          </a:solidFill>
          <a:latin typeface="+mn-lt"/>
          <a:ea typeface="ＭＳ Ｐゴシック" charset="-128"/>
        </a:defRPr>
      </a:lvl8pPr>
      <a:lvl9pPr marL="3600450" indent="-228600" algn="l" rtl="0" eaLnBrk="0" fontAlgn="base" hangingPunct="0">
        <a:spcBef>
          <a:spcPct val="20000"/>
        </a:spcBef>
        <a:spcAft>
          <a:spcPct val="0"/>
        </a:spcAft>
        <a:buChar char="•"/>
        <a:defRPr sz="1600">
          <a:solidFill>
            <a:schemeClr val="tx1"/>
          </a:solidFill>
          <a:latin typeface="+mn-lt"/>
          <a:ea typeface="ＭＳ Ｐゴシック" charset="-128"/>
        </a:defRPr>
      </a:lvl9pPr>
    </p:bodyStyle>
    <p:otherStyle>
      <a:defPPr>
        <a:defRPr lang="ja-JP"/>
      </a:defPPr>
      <a:lvl1pPr marL="0" algn="l" defTabSz="457200" rtl="0" eaLnBrk="1" latinLnBrk="0" hangingPunct="1">
        <a:defRPr kumimoji="1" sz="1800" kern="1200">
          <a:solidFill>
            <a:schemeClr val="tx1"/>
          </a:solidFill>
          <a:latin typeface="+mn-lt"/>
          <a:ea typeface="+mn-ea"/>
          <a:cs typeface="+mn-cs"/>
        </a:defRPr>
      </a:lvl1pPr>
      <a:lvl2pPr marL="457200" algn="l" defTabSz="457200" rtl="0" eaLnBrk="1" latinLnBrk="0" hangingPunct="1">
        <a:defRPr kumimoji="1" sz="1800" kern="1200">
          <a:solidFill>
            <a:schemeClr val="tx1"/>
          </a:solidFill>
          <a:latin typeface="+mn-lt"/>
          <a:ea typeface="+mn-ea"/>
          <a:cs typeface="+mn-cs"/>
        </a:defRPr>
      </a:lvl2pPr>
      <a:lvl3pPr marL="914400" algn="l" defTabSz="457200" rtl="0" eaLnBrk="1" latinLnBrk="0" hangingPunct="1">
        <a:defRPr kumimoji="1" sz="1800" kern="1200">
          <a:solidFill>
            <a:schemeClr val="tx1"/>
          </a:solidFill>
          <a:latin typeface="+mn-lt"/>
          <a:ea typeface="+mn-ea"/>
          <a:cs typeface="+mn-cs"/>
        </a:defRPr>
      </a:lvl3pPr>
      <a:lvl4pPr marL="1371600" algn="l" defTabSz="457200" rtl="0" eaLnBrk="1" latinLnBrk="0" hangingPunct="1">
        <a:defRPr kumimoji="1" sz="1800" kern="1200">
          <a:solidFill>
            <a:schemeClr val="tx1"/>
          </a:solidFill>
          <a:latin typeface="+mn-lt"/>
          <a:ea typeface="+mn-ea"/>
          <a:cs typeface="+mn-cs"/>
        </a:defRPr>
      </a:lvl4pPr>
      <a:lvl5pPr marL="1828800" algn="l" defTabSz="457200" rtl="0" eaLnBrk="1" latinLnBrk="0" hangingPunct="1">
        <a:defRPr kumimoji="1" sz="1800" kern="1200">
          <a:solidFill>
            <a:schemeClr val="tx1"/>
          </a:solidFill>
          <a:latin typeface="+mn-lt"/>
          <a:ea typeface="+mn-ea"/>
          <a:cs typeface="+mn-cs"/>
        </a:defRPr>
      </a:lvl5pPr>
      <a:lvl6pPr marL="2286000" algn="l" defTabSz="457200" rtl="0" eaLnBrk="1" latinLnBrk="0" hangingPunct="1">
        <a:defRPr kumimoji="1" sz="1800" kern="1200">
          <a:solidFill>
            <a:schemeClr val="tx1"/>
          </a:solidFill>
          <a:latin typeface="+mn-lt"/>
          <a:ea typeface="+mn-ea"/>
          <a:cs typeface="+mn-cs"/>
        </a:defRPr>
      </a:lvl6pPr>
      <a:lvl7pPr marL="2743200" algn="l" defTabSz="457200" rtl="0" eaLnBrk="1" latinLnBrk="0" hangingPunct="1">
        <a:defRPr kumimoji="1" sz="1800" kern="1200">
          <a:solidFill>
            <a:schemeClr val="tx1"/>
          </a:solidFill>
          <a:latin typeface="+mn-lt"/>
          <a:ea typeface="+mn-ea"/>
          <a:cs typeface="+mn-cs"/>
        </a:defRPr>
      </a:lvl7pPr>
      <a:lvl8pPr marL="3200400" algn="l" defTabSz="457200" rtl="0" eaLnBrk="1" latinLnBrk="0" hangingPunct="1">
        <a:defRPr kumimoji="1" sz="1800" kern="1200">
          <a:solidFill>
            <a:schemeClr val="tx1"/>
          </a:solidFill>
          <a:latin typeface="+mn-lt"/>
          <a:ea typeface="+mn-ea"/>
          <a:cs typeface="+mn-cs"/>
        </a:defRPr>
      </a:lvl8pPr>
      <a:lvl9pPr marL="3657600" algn="l" defTabSz="4572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graphicFrame>
        <p:nvGraphicFramePr>
          <p:cNvPr id="10" name="表 9"/>
          <p:cNvGraphicFramePr>
            <a:graphicFrameLocks noGrp="1"/>
          </p:cNvGraphicFramePr>
          <p:nvPr/>
        </p:nvGraphicFramePr>
        <p:xfrm>
          <a:off x="609600" y="2362200"/>
          <a:ext cx="7924800" cy="1010920"/>
        </p:xfrm>
        <a:graphic>
          <a:graphicData uri="http://schemas.openxmlformats.org/drawingml/2006/table">
            <a:tbl>
              <a:tblPr firstRow="1" bandRow="1">
                <a:tableStyleId>{5940675A-B579-460E-94D1-54222C63F5DA}</a:tableStyleId>
              </a:tblPr>
              <a:tblGrid>
                <a:gridCol w="1584960"/>
                <a:gridCol w="1463040"/>
                <a:gridCol w="1752600"/>
                <a:gridCol w="1371600"/>
                <a:gridCol w="1752600"/>
              </a:tblGrid>
              <a:tr h="370840">
                <a:tc>
                  <a:txBody>
                    <a:bodyPr/>
                    <a:lstStyle/>
                    <a:p>
                      <a:r>
                        <a:rPr kumimoji="1" lang="en-US" altLang="ja-JP" sz="1600" b="1" dirty="0" smtClean="0"/>
                        <a:t>Name</a:t>
                      </a:r>
                      <a:endParaRPr kumimoji="1" lang="ja-JP" altLang="en-US" sz="1600" b="1" dirty="0"/>
                    </a:p>
                  </a:txBody>
                  <a:tcPr/>
                </a:tc>
                <a:tc>
                  <a:txBody>
                    <a:bodyPr/>
                    <a:lstStyle/>
                    <a:p>
                      <a:r>
                        <a:rPr kumimoji="1" lang="en-US" altLang="ja-JP" sz="1600" b="1" dirty="0" smtClean="0"/>
                        <a:t>Affiliations</a:t>
                      </a:r>
                      <a:endParaRPr kumimoji="1" lang="ja-JP" altLang="en-US" sz="1600" b="1" dirty="0"/>
                    </a:p>
                  </a:txBody>
                  <a:tcPr/>
                </a:tc>
                <a:tc>
                  <a:txBody>
                    <a:bodyPr/>
                    <a:lstStyle/>
                    <a:p>
                      <a:r>
                        <a:rPr kumimoji="1" lang="en-US" altLang="ja-JP" sz="1600" b="1" dirty="0" smtClean="0"/>
                        <a:t>Address</a:t>
                      </a:r>
                      <a:endParaRPr kumimoji="1" lang="ja-JP" altLang="en-US" sz="1600" b="1" dirty="0"/>
                    </a:p>
                  </a:txBody>
                  <a:tcPr/>
                </a:tc>
                <a:tc>
                  <a:txBody>
                    <a:bodyPr/>
                    <a:lstStyle/>
                    <a:p>
                      <a:r>
                        <a:rPr kumimoji="1" lang="en-US" altLang="ja-JP" sz="1600" b="1" dirty="0" smtClean="0"/>
                        <a:t>Phone</a:t>
                      </a:r>
                      <a:endParaRPr kumimoji="1" lang="ja-JP" altLang="en-US" sz="1600" b="1" dirty="0"/>
                    </a:p>
                  </a:txBody>
                  <a:tcPr/>
                </a:tc>
                <a:tc>
                  <a:txBody>
                    <a:bodyPr/>
                    <a:lstStyle/>
                    <a:p>
                      <a:r>
                        <a:rPr kumimoji="1" lang="en-US" altLang="ja-JP" sz="1600" b="1" dirty="0" smtClean="0"/>
                        <a:t>email</a:t>
                      </a:r>
                      <a:endParaRPr kumimoji="1" lang="ja-JP" altLang="en-US" sz="1600" b="1" dirty="0"/>
                    </a:p>
                  </a:txBody>
                  <a:tcPr/>
                </a:tc>
              </a:tr>
              <a:tr h="370840">
                <a:tc>
                  <a:txBody>
                    <a:bodyPr/>
                    <a:lstStyle/>
                    <a:p>
                      <a:r>
                        <a:rPr kumimoji="1" lang="en-US" altLang="ja-JP" sz="1200" dirty="0" smtClean="0"/>
                        <a:t>Hitoshi MORIOKA</a:t>
                      </a:r>
                      <a:endParaRPr kumimoji="1" lang="ja-JP" altLang="en-US" sz="1200" dirty="0"/>
                    </a:p>
                  </a:txBody>
                  <a:tcPr/>
                </a:tc>
                <a:tc>
                  <a:txBody>
                    <a:bodyPr/>
                    <a:lstStyle/>
                    <a:p>
                      <a:r>
                        <a:rPr kumimoji="1" lang="en-US" altLang="ja-JP" sz="1200" dirty="0" smtClean="0"/>
                        <a:t>Allied Telesis R&amp;D Center</a:t>
                      </a:r>
                      <a:endParaRPr kumimoji="1" lang="ja-JP" altLang="en-US" sz="1200" dirty="0"/>
                    </a:p>
                  </a:txBody>
                  <a:tcPr/>
                </a:tc>
                <a:tc>
                  <a:txBody>
                    <a:bodyPr/>
                    <a:lstStyle/>
                    <a:p>
                      <a:r>
                        <a:rPr kumimoji="1" lang="en-US" altLang="ja-JP" sz="1200" dirty="0" smtClean="0"/>
                        <a:t>2-14-38</a:t>
                      </a:r>
                      <a:r>
                        <a:rPr kumimoji="1" lang="en-US" altLang="ja-JP" sz="1200" baseline="0" dirty="0" smtClean="0"/>
                        <a:t> </a:t>
                      </a:r>
                      <a:r>
                        <a:rPr kumimoji="1" lang="en-US" altLang="ja-JP" sz="1200" baseline="0" dirty="0" err="1" smtClean="0"/>
                        <a:t>Tenjin</a:t>
                      </a:r>
                      <a:r>
                        <a:rPr kumimoji="1" lang="en-US" altLang="ja-JP" sz="1200" baseline="0" dirty="0" smtClean="0"/>
                        <a:t>, Chuo-</a:t>
                      </a:r>
                      <a:r>
                        <a:rPr kumimoji="1" lang="en-US" altLang="ja-JP" sz="1200" baseline="0" dirty="0" err="1" smtClean="0"/>
                        <a:t>ku</a:t>
                      </a:r>
                      <a:r>
                        <a:rPr kumimoji="1" lang="en-US" altLang="ja-JP" sz="1200" baseline="0" dirty="0" smtClean="0"/>
                        <a:t>, Fukuoka 810-0001 JAPAN</a:t>
                      </a:r>
                      <a:endParaRPr kumimoji="1" lang="ja-JP" altLang="en-US" sz="1200" dirty="0"/>
                    </a:p>
                  </a:txBody>
                  <a:tcPr/>
                </a:tc>
                <a:tc>
                  <a:txBody>
                    <a:bodyPr/>
                    <a:lstStyle/>
                    <a:p>
                      <a:r>
                        <a:rPr kumimoji="1" lang="en-US" altLang="ja-JP" sz="1200" dirty="0" smtClean="0"/>
                        <a:t>+81-92-771-7630</a:t>
                      </a:r>
                      <a:endParaRPr kumimoji="1" lang="ja-JP" altLang="en-US" sz="1200" dirty="0"/>
                    </a:p>
                  </a:txBody>
                  <a:tcPr/>
                </a:tc>
                <a:tc>
                  <a:txBody>
                    <a:bodyPr/>
                    <a:lstStyle/>
                    <a:p>
                      <a:r>
                        <a:rPr kumimoji="1" lang="en-US" altLang="ja-JP" sz="1050" dirty="0" err="1" smtClean="0"/>
                        <a:t>hmorioka@root-hq.com</a:t>
                      </a:r>
                      <a:endParaRPr kumimoji="1" lang="ja-JP" altLang="en-US" sz="1050" dirty="0"/>
                    </a:p>
                  </a:txBody>
                  <a:tcPr/>
                </a:tc>
              </a:tr>
            </a:tbl>
          </a:graphicData>
        </a:graphic>
      </p:graphicFrame>
      <p:sp>
        <p:nvSpPr>
          <p:cNvPr id="6" name="日付プレースホルダ 3"/>
          <p:cNvSpPr>
            <a:spLocks noGrp="1"/>
          </p:cNvSpPr>
          <p:nvPr>
            <p:ph type="dt" sz="half" idx="10"/>
          </p:nvPr>
        </p:nvSpPr>
        <p:spPr/>
        <p:txBody>
          <a:bodyPr/>
          <a:lstStyle/>
          <a:p>
            <a:r>
              <a:rPr lang="en-US" altLang="ja-JP" dirty="0" smtClean="0"/>
              <a:t>November 2013</a:t>
            </a:r>
            <a:endParaRPr lang="en-US" altLang="ja-JP" dirty="0"/>
          </a:p>
        </p:txBody>
      </p:sp>
      <p:sp>
        <p:nvSpPr>
          <p:cNvPr id="7"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8" name="スライド番号プレースホルダ 5"/>
          <p:cNvSpPr>
            <a:spLocks noGrp="1"/>
          </p:cNvSpPr>
          <p:nvPr>
            <p:ph type="sldNum" sz="quarter" idx="12"/>
          </p:nvPr>
        </p:nvSpPr>
        <p:spPr/>
        <p:txBody>
          <a:bodyPr/>
          <a:lstStyle/>
          <a:p>
            <a:r>
              <a:rPr lang="en-US" altLang="ja-JP"/>
              <a:t>Slide </a:t>
            </a:r>
            <a:fld id="{EF31C4CD-D4D1-184B-BDA5-0562A02D1EBE}" type="slidenum">
              <a:rPr lang="en-US" altLang="ja-JP"/>
              <a:pPr/>
              <a:t>1</a:t>
            </a:fld>
            <a:endParaRPr lang="en-US" altLang="ja-JP"/>
          </a:p>
        </p:txBody>
      </p:sp>
      <p:sp>
        <p:nvSpPr>
          <p:cNvPr id="30722" name="Rectangle 2"/>
          <p:cNvSpPr>
            <a:spLocks noGrp="1" noChangeArrowheads="1"/>
          </p:cNvSpPr>
          <p:nvPr>
            <p:ph type="title"/>
          </p:nvPr>
        </p:nvSpPr>
        <p:spPr>
          <a:noFill/>
          <a:ln/>
        </p:spPr>
        <p:txBody>
          <a:bodyPr/>
          <a:lstStyle/>
          <a:p>
            <a:r>
              <a:rPr lang="en-US" altLang="ja-JP" sz="2400" dirty="0" smtClean="0"/>
              <a:t>Resolution Policies for Remaining Comments</a:t>
            </a:r>
            <a:endParaRPr lang="en-US" altLang="ja-JP" sz="2400" dirty="0"/>
          </a:p>
        </p:txBody>
      </p:sp>
      <p:sp>
        <p:nvSpPr>
          <p:cNvPr id="30726" name="Rectangle 6"/>
          <p:cNvSpPr>
            <a:spLocks noGrp="1" noChangeArrowheads="1"/>
          </p:cNvSpPr>
          <p:nvPr>
            <p:ph type="body" idx="1"/>
          </p:nvPr>
        </p:nvSpPr>
        <p:spPr>
          <a:xfrm>
            <a:off x="685800" y="1524000"/>
            <a:ext cx="7772400" cy="381000"/>
          </a:xfrm>
          <a:noFill/>
          <a:ln/>
        </p:spPr>
        <p:txBody>
          <a:bodyPr/>
          <a:lstStyle/>
          <a:p>
            <a:pPr algn="ctr">
              <a:buFontTx/>
              <a:buNone/>
            </a:pPr>
            <a:r>
              <a:rPr lang="en-US" altLang="ja-JP" sz="2000" dirty="0"/>
              <a:t>Date:</a:t>
            </a:r>
            <a:r>
              <a:rPr lang="en-US" altLang="ja-JP" sz="2000" b="0" dirty="0" smtClean="0"/>
              <a:t> 2014-01-07</a:t>
            </a:r>
            <a:endParaRPr lang="en-US" altLang="ja-JP" sz="2000" b="0" dirty="0"/>
          </a:p>
        </p:txBody>
      </p:sp>
      <p:sp>
        <p:nvSpPr>
          <p:cNvPr id="30732" name="Rectangle 12"/>
          <p:cNvSpPr>
            <a:spLocks noChangeArrowheads="1"/>
          </p:cNvSpPr>
          <p:nvPr/>
        </p:nvSpPr>
        <p:spPr bwMode="auto">
          <a:xfrm>
            <a:off x="533400" y="1939925"/>
            <a:ext cx="1447800" cy="381000"/>
          </a:xfrm>
          <a:prstGeom prst="rect">
            <a:avLst/>
          </a:prstGeom>
          <a:noFill/>
          <a:ln w="9525">
            <a:noFill/>
            <a:miter lim="800000"/>
            <a:headEnd/>
            <a:tailEnd/>
          </a:ln>
          <a:effectLst/>
        </p:spPr>
        <p:txBody>
          <a:bodyPr lIns="92075" tIns="46038" rIns="92075" bIns="46038">
            <a:prstTxWarp prst="textNoShape">
              <a:avLst/>
            </a:prstTxWarp>
          </a:bodyPr>
          <a:lstStyle/>
          <a:p>
            <a:pPr marL="342900" indent="-342900">
              <a:spcBef>
                <a:spcPct val="20000"/>
              </a:spcBef>
            </a:pPr>
            <a:r>
              <a:rPr lang="en-US" altLang="ja-JP" sz="2000" b="1"/>
              <a:t>Authors:</a:t>
            </a:r>
            <a:endParaRPr lang="en-US" altLang="ja-JP" sz="200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p>
            <a:r>
              <a:rPr lang="en-US" altLang="ja-JP"/>
              <a:t>Slide </a:t>
            </a:r>
            <a:fld id="{FFD51ED6-2E65-F848-96D6-987BCE485E79}" type="slidenum">
              <a:rPr lang="en-US" altLang="ja-JP"/>
              <a:pPr/>
              <a:t>2</a:t>
            </a:fld>
            <a:endParaRPr lang="en-US" altLang="ja-JP"/>
          </a:p>
        </p:txBody>
      </p:sp>
      <p:sp>
        <p:nvSpPr>
          <p:cNvPr id="5122" name="Rectangle 2"/>
          <p:cNvSpPr>
            <a:spLocks noGrp="1" noChangeArrowheads="1"/>
          </p:cNvSpPr>
          <p:nvPr>
            <p:ph type="title"/>
          </p:nvPr>
        </p:nvSpPr>
        <p:spPr>
          <a:noFill/>
          <a:ln/>
        </p:spPr>
        <p:txBody>
          <a:bodyPr/>
          <a:lstStyle/>
          <a:p>
            <a:r>
              <a:rPr lang="en-US" altLang="ja-JP"/>
              <a:t>Abstract</a:t>
            </a:r>
          </a:p>
        </p:txBody>
      </p:sp>
      <p:sp>
        <p:nvSpPr>
          <p:cNvPr id="5123" name="Rectangle 3"/>
          <p:cNvSpPr>
            <a:spLocks noGrp="1" noChangeArrowheads="1"/>
          </p:cNvSpPr>
          <p:nvPr>
            <p:ph type="body" idx="1"/>
          </p:nvPr>
        </p:nvSpPr>
        <p:spPr>
          <a:noFill/>
          <a:ln/>
        </p:spPr>
        <p:txBody>
          <a:bodyPr/>
          <a:lstStyle/>
          <a:p>
            <a:pPr>
              <a:buFontTx/>
              <a:buNone/>
            </a:pPr>
            <a:r>
              <a:rPr lang="en-US" altLang="ja-JP" dirty="0" smtClean="0"/>
              <a:t>This document describes the resolution policies for the remaining comments assigned to Hitoshi Morioka.</a:t>
            </a:r>
          </a:p>
          <a:p>
            <a:pPr>
              <a:buFontTx/>
              <a:buNone/>
            </a:pPr>
            <a:r>
              <a:rPr lang="en-US" altLang="ja-JP" dirty="0" smtClean="0"/>
              <a:t>The CIDs are 3242, 2389, 2998, 3078, 3367, 3388, 2090 and 2613.</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CID3242</a:t>
            </a:r>
            <a:endParaRPr lang="ja-JP" altLang="en-US" dirty="0"/>
          </a:p>
        </p:txBody>
      </p:sp>
      <p:sp>
        <p:nvSpPr>
          <p:cNvPr id="3" name="コンテンツ プレースホルダ 2"/>
          <p:cNvSpPr>
            <a:spLocks noGrp="1"/>
          </p:cNvSpPr>
          <p:nvPr>
            <p:ph idx="1"/>
          </p:nvPr>
        </p:nvSpPr>
        <p:spPr/>
        <p:txBody>
          <a:bodyPr/>
          <a:lstStyle/>
          <a:p>
            <a:r>
              <a:rPr lang="en-US" altLang="ja-JP" dirty="0" smtClean="0"/>
              <a:t>Comment</a:t>
            </a:r>
          </a:p>
          <a:p>
            <a:pPr lvl="1"/>
            <a:r>
              <a:rPr lang="en-US" altLang="ja-JP" dirty="0" smtClean="0"/>
              <a:t>It is odd that the GTK is not wrapped with AES key wrap, as is done elsewhere in 802.11. While this field is covered by the AEAD encryption, best practices as defined by NIST would have the key wrapped even when covered by AEAD.</a:t>
            </a:r>
            <a:r>
              <a:rPr lang="ja-JP" altLang="en-US" dirty="0" smtClean="0"/>
              <a:t> </a:t>
            </a:r>
            <a:endParaRPr lang="en-US" altLang="ja-JP" dirty="0" smtClean="0"/>
          </a:p>
          <a:p>
            <a:r>
              <a:rPr lang="en-US" altLang="ja-JP" dirty="0" smtClean="0"/>
              <a:t>Proposed Change</a:t>
            </a:r>
          </a:p>
          <a:p>
            <a:pPr lvl="1"/>
            <a:r>
              <a:rPr lang="en-US" altLang="ja-JP" dirty="0" smtClean="0"/>
              <a:t>Either add key wrapping or include a note as to why the GTK does not need to be key wrapped.</a:t>
            </a:r>
            <a:r>
              <a:rPr lang="ja-JP" altLang="en-US" dirty="0" smtClean="0"/>
              <a:t> </a:t>
            </a:r>
            <a:endParaRPr lang="en-US" altLang="ja-JP" dirty="0" smtClean="0"/>
          </a:p>
          <a:p>
            <a:r>
              <a:rPr lang="en-US" altLang="ja-JP" dirty="0" smtClean="0"/>
              <a:t>Resolution Policy</a:t>
            </a:r>
          </a:p>
          <a:p>
            <a:pPr lvl="1"/>
            <a:r>
              <a:rPr lang="en-US" altLang="ja-JP" dirty="0" smtClean="0"/>
              <a:t>Add key wrapping for GTK. The key wrapping method will be imported from existing EAPOL-Key key wrapping.</a:t>
            </a:r>
          </a:p>
        </p:txBody>
      </p:sp>
      <p:sp>
        <p:nvSpPr>
          <p:cNvPr id="4" name="日付プレースホルダ 3"/>
          <p:cNvSpPr>
            <a:spLocks noGrp="1"/>
          </p:cNvSpPr>
          <p:nvPr>
            <p:ph type="dt" sz="half" idx="10"/>
          </p:nvPr>
        </p:nvSpPr>
        <p:spPr/>
        <p:txBody>
          <a:body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p>
            <a:r>
              <a:rPr lang="en-US" altLang="ja-JP" smtClean="0"/>
              <a:t>Slide </a:t>
            </a:r>
            <a:fld id="{DE08B891-CD86-EC4E-B145-C6AA955FEF88}" type="slidenum">
              <a:rPr lang="en-US" altLang="ja-JP" smtClean="0"/>
              <a:pPr/>
              <a:t>3</a:t>
            </a:fld>
            <a:endParaRPr lang="en-US" altLang="ja-JP"/>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CID2389, 2998, 3078, 3367, 3388</a:t>
            </a:r>
            <a:endParaRPr lang="ja-JP" altLang="en-US" dirty="0"/>
          </a:p>
        </p:txBody>
      </p:sp>
      <p:sp>
        <p:nvSpPr>
          <p:cNvPr id="3" name="コンテンツ プレースホルダ 2"/>
          <p:cNvSpPr>
            <a:spLocks noGrp="1"/>
          </p:cNvSpPr>
          <p:nvPr>
            <p:ph idx="1"/>
          </p:nvPr>
        </p:nvSpPr>
        <p:spPr/>
        <p:txBody>
          <a:bodyPr/>
          <a:lstStyle/>
          <a:p>
            <a:r>
              <a:rPr lang="en-US" altLang="ja-JP" dirty="0" smtClean="0"/>
              <a:t>Comment</a:t>
            </a:r>
          </a:p>
          <a:p>
            <a:pPr lvl="1"/>
            <a:r>
              <a:rPr lang="en-US" altLang="ja-JP" dirty="0" smtClean="0"/>
              <a:t>These comments pointed out the lack of Annex B (PICS).</a:t>
            </a:r>
          </a:p>
          <a:p>
            <a:r>
              <a:rPr lang="en-US" altLang="ja-JP" dirty="0" smtClean="0"/>
              <a:t>Proposed Change</a:t>
            </a:r>
          </a:p>
          <a:p>
            <a:pPr lvl="1"/>
            <a:r>
              <a:rPr lang="en-US" altLang="ja-JP" dirty="0" smtClean="0"/>
              <a:t>Add description in Annex B.</a:t>
            </a:r>
          </a:p>
          <a:p>
            <a:r>
              <a:rPr lang="en-US" altLang="ja-JP" dirty="0" smtClean="0"/>
              <a:t>Resolution Policy</a:t>
            </a:r>
          </a:p>
          <a:p>
            <a:pPr lvl="1"/>
            <a:r>
              <a:rPr lang="en-US" altLang="ja-JP" dirty="0" smtClean="0"/>
              <a:t>I already presented in 11-13/1503r0 and I got feedback.</a:t>
            </a:r>
          </a:p>
          <a:p>
            <a:pPr lvl="1"/>
            <a:r>
              <a:rPr lang="en-US" altLang="ja-JP" dirty="0" smtClean="0"/>
              <a:t>I’ll implement the feedback in the next revision.</a:t>
            </a:r>
          </a:p>
        </p:txBody>
      </p:sp>
      <p:sp>
        <p:nvSpPr>
          <p:cNvPr id="4" name="日付プレースホルダ 3"/>
          <p:cNvSpPr>
            <a:spLocks noGrp="1"/>
          </p:cNvSpPr>
          <p:nvPr>
            <p:ph type="dt" sz="half" idx="10"/>
          </p:nvPr>
        </p:nvSpPr>
        <p:spPr/>
        <p:txBody>
          <a:body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p>
            <a:r>
              <a:rPr lang="en-US" altLang="ja-JP" smtClean="0"/>
              <a:t>Slide </a:t>
            </a:r>
            <a:fld id="{DE08B891-CD86-EC4E-B145-C6AA955FEF88}" type="slidenum">
              <a:rPr lang="en-US" altLang="ja-JP" smtClean="0"/>
              <a:pPr/>
              <a:t>4</a:t>
            </a:fld>
            <a:endParaRPr lang="en-US" altLang="ja-JP"/>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CID2090</a:t>
            </a:r>
            <a:endParaRPr lang="ja-JP" altLang="en-US" dirty="0"/>
          </a:p>
        </p:txBody>
      </p:sp>
      <p:sp>
        <p:nvSpPr>
          <p:cNvPr id="3" name="コンテンツ プレースホルダ 2"/>
          <p:cNvSpPr>
            <a:spLocks noGrp="1"/>
          </p:cNvSpPr>
          <p:nvPr>
            <p:ph idx="1"/>
          </p:nvPr>
        </p:nvSpPr>
        <p:spPr/>
        <p:txBody>
          <a:bodyPr/>
          <a:lstStyle/>
          <a:p>
            <a:r>
              <a:rPr lang="en-US" altLang="ja-JP" sz="1600" dirty="0" smtClean="0"/>
              <a:t>Comment</a:t>
            </a:r>
          </a:p>
          <a:p>
            <a:pPr lvl="1"/>
            <a:r>
              <a:rPr lang="en-US" altLang="ja-JP" sz="1400" dirty="0" smtClean="0"/>
              <a:t>"The choice is determined by the STA based on what IP Address assignment methods are supported by the AP.”</a:t>
            </a:r>
            <a:br>
              <a:rPr lang="en-US" altLang="ja-JP" sz="1400" dirty="0" smtClean="0"/>
            </a:br>
            <a:r>
              <a:rPr lang="en-US" altLang="ja-JP" sz="1400" dirty="0" smtClean="0"/>
              <a:t>This smacks of multiple options for political rather than technical reasons.  If there is genuinely no good technical reason,  expect the market to be confused and support neither of them.</a:t>
            </a:r>
            <a:r>
              <a:rPr lang="ja-JP" altLang="en-US" sz="1400" dirty="0" smtClean="0"/>
              <a:t>  </a:t>
            </a:r>
            <a:endParaRPr lang="en-US" altLang="ja-JP" sz="1400" dirty="0" smtClean="0"/>
          </a:p>
          <a:p>
            <a:r>
              <a:rPr lang="en-US" altLang="ja-JP" sz="1600" dirty="0" smtClean="0"/>
              <a:t>Proposed Change</a:t>
            </a:r>
          </a:p>
          <a:p>
            <a:pPr lvl="1"/>
            <a:r>
              <a:rPr lang="en-US" altLang="ja-JP" sz="1400" dirty="0" smtClean="0"/>
              <a:t>Either justify why there are two optional methods,  or make one of them mandatory.</a:t>
            </a:r>
            <a:r>
              <a:rPr lang="ja-JP" altLang="en-US" sz="1400" dirty="0" smtClean="0"/>
              <a:t>  </a:t>
            </a:r>
            <a:endParaRPr lang="en-US" altLang="ja-JP" sz="1400" dirty="0" smtClean="0"/>
          </a:p>
          <a:p>
            <a:r>
              <a:rPr lang="en-US" altLang="ja-JP" sz="1600" dirty="0" smtClean="0"/>
              <a:t>Resolution Policy</a:t>
            </a:r>
          </a:p>
          <a:p>
            <a:pPr lvl="1"/>
            <a:r>
              <a:rPr lang="en-US" altLang="ja-JP" sz="1400" dirty="0" smtClean="0"/>
              <a:t>Remove “FILS IP address configuration”. (clause 8.4.2.186.2-4, 10.44.4.2 and modify related sentences)</a:t>
            </a:r>
          </a:p>
          <a:p>
            <a:pPr lvl="1"/>
            <a:r>
              <a:rPr lang="en-US" altLang="ja-JP" sz="1400" dirty="0" smtClean="0"/>
              <a:t>Because the all information carried by “FILS IP address request TLV” (8.4.2.186.2), “FILS IP address response TLV” (8.4.2.186.3) and “FILS DNS Information TLV” (8.4.2.186.4) can be carried by the higher layer packets such as DHCP, ARP, RA and NA.</a:t>
            </a:r>
          </a:p>
          <a:p>
            <a:pPr lvl="1"/>
            <a:r>
              <a:rPr lang="en-US" altLang="ja-JP" sz="1400" dirty="0" smtClean="0"/>
              <a:t>By this modification, the higher layer setup method (frame format and protocol </a:t>
            </a:r>
            <a:r>
              <a:rPr lang="en-US" altLang="ja-JP" sz="1400" dirty="0" err="1" smtClean="0"/>
              <a:t>sequense</a:t>
            </a:r>
            <a:r>
              <a:rPr lang="en-US" altLang="ja-JP" sz="1400" dirty="0" smtClean="0"/>
              <a:t>) can be unified.</a:t>
            </a:r>
          </a:p>
          <a:p>
            <a:pPr lvl="1"/>
            <a:r>
              <a:rPr lang="en-US" altLang="ja-JP" sz="1400" dirty="0" smtClean="0"/>
              <a:t>It will affect the resolution for CID2172 and 2176.</a:t>
            </a:r>
          </a:p>
          <a:p>
            <a:pPr lvl="1"/>
            <a:r>
              <a:rPr lang="en-US" altLang="ja-JP" sz="1400" dirty="0" smtClean="0"/>
              <a:t>I asked the technical reason of “FILS IP address configuration” to George </a:t>
            </a:r>
            <a:r>
              <a:rPr lang="en-US" altLang="ja-JP" sz="1400" dirty="0" err="1" smtClean="0"/>
              <a:t>Cherian</a:t>
            </a:r>
            <a:r>
              <a:rPr lang="en-US" altLang="ja-JP" sz="1400" dirty="0" smtClean="0"/>
              <a:t> by e-mail two times (10</a:t>
            </a:r>
            <a:r>
              <a:rPr lang="en-US" altLang="ja-JP" sz="1400" baseline="30000" dirty="0" smtClean="0"/>
              <a:t>th</a:t>
            </a:r>
            <a:r>
              <a:rPr lang="en-US" altLang="ja-JP" sz="1400" dirty="0" smtClean="0"/>
              <a:t> Dec. and 17</a:t>
            </a:r>
            <a:r>
              <a:rPr lang="en-US" altLang="ja-JP" sz="1400" baseline="30000" dirty="0" smtClean="0"/>
              <a:t>th</a:t>
            </a:r>
            <a:r>
              <a:rPr lang="en-US" altLang="ja-JP" sz="1400" dirty="0" smtClean="0"/>
              <a:t> Dec.), but I have not gotten the response yet.</a:t>
            </a:r>
          </a:p>
        </p:txBody>
      </p:sp>
      <p:sp>
        <p:nvSpPr>
          <p:cNvPr id="4" name="日付プレースホルダ 3"/>
          <p:cNvSpPr>
            <a:spLocks noGrp="1"/>
          </p:cNvSpPr>
          <p:nvPr>
            <p:ph type="dt" sz="half" idx="10"/>
          </p:nvPr>
        </p:nvSpPr>
        <p:spPr/>
        <p:txBody>
          <a:body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p>
            <a:r>
              <a:rPr lang="en-US" altLang="ja-JP" smtClean="0"/>
              <a:t>Slide </a:t>
            </a:r>
            <a:fld id="{DE08B891-CD86-EC4E-B145-C6AA955FEF88}" type="slidenum">
              <a:rPr lang="en-US" altLang="ja-JP" smtClean="0"/>
              <a:pPr/>
              <a:t>5</a:t>
            </a:fld>
            <a:endParaRPr lang="en-US" altLang="ja-JP"/>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en-US" altLang="ja-JP" dirty="0" smtClean="0"/>
              <a:t>CID2613</a:t>
            </a:r>
            <a:endParaRPr lang="ja-JP" altLang="en-US" dirty="0"/>
          </a:p>
        </p:txBody>
      </p:sp>
      <p:sp>
        <p:nvSpPr>
          <p:cNvPr id="3" name="コンテンツ プレースホルダ 2"/>
          <p:cNvSpPr>
            <a:spLocks noGrp="1"/>
          </p:cNvSpPr>
          <p:nvPr>
            <p:ph idx="1"/>
          </p:nvPr>
        </p:nvSpPr>
        <p:spPr/>
        <p:txBody>
          <a:bodyPr/>
          <a:lstStyle/>
          <a:p>
            <a:r>
              <a:rPr lang="en-US" altLang="ja-JP" dirty="0" smtClean="0"/>
              <a:t>Comment</a:t>
            </a:r>
          </a:p>
          <a:p>
            <a:pPr lvl="1"/>
            <a:r>
              <a:rPr lang="en-US" altLang="ja-JP" dirty="0" smtClean="0"/>
              <a:t>Example usage of "FILS HLP wrapped data TLV" should be introduced.</a:t>
            </a:r>
            <a:r>
              <a:rPr lang="ja-JP" altLang="en-US" dirty="0" smtClean="0"/>
              <a:t> </a:t>
            </a:r>
            <a:endParaRPr lang="en-US" altLang="ja-JP" dirty="0" smtClean="0"/>
          </a:p>
          <a:p>
            <a:r>
              <a:rPr lang="en-US" altLang="ja-JP" dirty="0" smtClean="0"/>
              <a:t>Proposed Change</a:t>
            </a:r>
          </a:p>
          <a:p>
            <a:pPr lvl="1"/>
            <a:r>
              <a:rPr lang="en-US" altLang="ja-JP" dirty="0" smtClean="0"/>
              <a:t>Add examples usage of "FILS HLP wrapped data TLV" as a new Annex. See 11-13/1047r0.</a:t>
            </a:r>
          </a:p>
          <a:p>
            <a:r>
              <a:rPr lang="en-US" altLang="ja-JP" dirty="0" smtClean="0"/>
              <a:t>Resolution Policy</a:t>
            </a:r>
          </a:p>
          <a:p>
            <a:pPr lvl="1"/>
            <a:r>
              <a:rPr lang="en-US" altLang="ja-JP" dirty="0" smtClean="0"/>
              <a:t>Add the example usage based on 11-13/1047r0 according to the resolution for CID2090.</a:t>
            </a:r>
          </a:p>
          <a:p>
            <a:pPr lvl="1"/>
            <a:r>
              <a:rPr lang="en-US" altLang="ja-JP" dirty="0" smtClean="0"/>
              <a:t>Or reject the comment as “out of scope”.</a:t>
            </a:r>
          </a:p>
          <a:p>
            <a:pPr lvl="2"/>
            <a:r>
              <a:rPr lang="en-US" altLang="ja-JP" dirty="0" smtClean="0"/>
              <a:t>Send liaison to IETF(?)</a:t>
            </a:r>
          </a:p>
        </p:txBody>
      </p:sp>
      <p:sp>
        <p:nvSpPr>
          <p:cNvPr id="4" name="日付プレースホルダ 3"/>
          <p:cNvSpPr>
            <a:spLocks noGrp="1"/>
          </p:cNvSpPr>
          <p:nvPr>
            <p:ph type="dt" sz="half" idx="10"/>
          </p:nvPr>
        </p:nvSpPr>
        <p:spPr/>
        <p:txBody>
          <a:bodyPr/>
          <a:lstStyle/>
          <a:p>
            <a:r>
              <a:rPr lang="en-US" altLang="ja-JP" smtClean="0"/>
              <a:t>November 2013</a:t>
            </a:r>
            <a:endParaRPr lang="en-US" altLang="ja-JP"/>
          </a:p>
        </p:txBody>
      </p:sp>
      <p:sp>
        <p:nvSpPr>
          <p:cNvPr id="5" name="フッター プレースホルダ 4"/>
          <p:cNvSpPr>
            <a:spLocks noGrp="1"/>
          </p:cNvSpPr>
          <p:nvPr>
            <p:ph type="ftr" sz="quarter" idx="11"/>
          </p:nvPr>
        </p:nvSpPr>
        <p:spPr/>
        <p:txBody>
          <a:bodyPr/>
          <a:lstStyle/>
          <a:p>
            <a:r>
              <a:rPr lang="en-US" altLang="ja-JP" smtClean="0"/>
              <a:t>Hitoshi Morioka, Allied Telesis R&amp;D Center</a:t>
            </a:r>
            <a:endParaRPr lang="en-US" altLang="ja-JP"/>
          </a:p>
        </p:txBody>
      </p:sp>
      <p:sp>
        <p:nvSpPr>
          <p:cNvPr id="6" name="スライド番号プレースホルダ 5"/>
          <p:cNvSpPr>
            <a:spLocks noGrp="1"/>
          </p:cNvSpPr>
          <p:nvPr>
            <p:ph type="sldNum" sz="quarter" idx="12"/>
          </p:nvPr>
        </p:nvSpPr>
        <p:spPr/>
        <p:txBody>
          <a:bodyPr/>
          <a:lstStyle/>
          <a:p>
            <a:r>
              <a:rPr lang="en-US" altLang="ja-JP" smtClean="0"/>
              <a:t>Slide </a:t>
            </a:r>
            <a:fld id="{DE08B891-CD86-EC4E-B145-C6AA955FEF88}" type="slidenum">
              <a:rPr lang="en-US" altLang="ja-JP" smtClean="0"/>
              <a:pPr/>
              <a:t>6</a:t>
            </a:fld>
            <a:endParaRPr lang="en-US" altLang="ja-JP"/>
          </a:p>
        </p:txBody>
      </p:sp>
    </p:spTree>
  </p:cSld>
  <p:clrMapOvr>
    <a:masterClrMapping/>
  </p:clrMapOvr>
</p:sld>
</file>

<file path=ppt/theme/theme1.xml><?xml version="1.0" encoding="utf-8"?>
<a:theme xmlns:a="http://schemas.openxmlformats.org/drawingml/2006/main" name="802-11-Submission">
  <a:themeElements>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fontScheme name="802-11-Submissio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200" b="0" i="0" u="none" strike="noStrike" cap="none" normalizeH="0" baseline="0">
            <a:ln>
              <a:noFill/>
            </a:ln>
            <a:solidFill>
              <a:schemeClr val="tx1"/>
            </a:solidFill>
            <a:effectLst/>
            <a:latin typeface="Times New Roman" charset="0"/>
          </a:defRPr>
        </a:defPPr>
      </a:lstStyle>
    </a:lnDef>
  </a:objectDefaults>
  <a:extraClrSchemeLst>
    <a:extraClrScheme>
      <a:clrScheme name="802-11-Submission 1">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802-11-Submis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33"/>
        </a:hlink>
        <a:folHlink>
          <a:srgbClr val="969696"/>
        </a:folHlink>
      </a:clrScheme>
      <a:clrMap bg1="dk2" tx1="lt1" bg2="dk1" tx2="lt2" accent1="accent1" accent2="accent2" accent3="accent3" accent4="accent4" accent5="accent5" accent6="accent6" hlink="hlink" folHlink="folHlink"/>
    </a:extraClrScheme>
    <a:extraClrScheme>
      <a:clrScheme name="802-11-Submission 3">
        <a:dk1>
          <a:srgbClr val="000000"/>
        </a:dk1>
        <a:lt1>
          <a:srgbClr val="FFFFCC"/>
        </a:lt1>
        <a:dk2>
          <a:srgbClr val="999933"/>
        </a:dk2>
        <a:lt2>
          <a:srgbClr val="808000"/>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802-11-Submission 4">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802-11-Submission 5">
        <a:dk1>
          <a:srgbClr val="000000"/>
        </a:dk1>
        <a:lt1>
          <a:srgbClr val="FFFFFF"/>
        </a:lt1>
        <a:dk2>
          <a:srgbClr val="000000"/>
        </a:dk2>
        <a:lt2>
          <a:srgbClr val="9F9F9F"/>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802-11-Submission 6">
        <a:dk1>
          <a:srgbClr val="000000"/>
        </a:dk1>
        <a:lt1>
          <a:srgbClr val="FFFFFF"/>
        </a:lt1>
        <a:dk2>
          <a:srgbClr val="000000"/>
        </a:dk2>
        <a:lt2>
          <a:srgbClr val="868686"/>
        </a:lt2>
        <a:accent1>
          <a:srgbClr val="CBCBCB"/>
        </a:accent1>
        <a:accent2>
          <a:srgbClr val="0066FF"/>
        </a:accent2>
        <a:accent3>
          <a:srgbClr val="FFFFFF"/>
        </a:accent3>
        <a:accent4>
          <a:srgbClr val="000000"/>
        </a:accent4>
        <a:accent5>
          <a:srgbClr val="E2E2E2"/>
        </a:accent5>
        <a:accent6>
          <a:srgbClr val="005CE7"/>
        </a:accent6>
        <a:hlink>
          <a:srgbClr val="FF0033"/>
        </a:hlink>
        <a:folHlink>
          <a:srgbClr val="009900"/>
        </a:folHlink>
      </a:clrScheme>
      <a:clrMap bg1="lt1" tx1="dk1" bg2="lt2" tx2="dk2" accent1="accent1" accent2="accent2" accent3="accent3" accent4="accent4" accent5="accent5" accent6="accent6" hlink="hlink" folHlink="folHlink"/>
    </a:extraClrScheme>
    <a:extraClrScheme>
      <a:clrScheme name="802-11-Submission 7">
        <a:dk1>
          <a:srgbClr val="000000"/>
        </a:dk1>
        <a:lt1>
          <a:srgbClr val="FFFFFF"/>
        </a:lt1>
        <a:dk2>
          <a:srgbClr val="000000"/>
        </a:dk2>
        <a:lt2>
          <a:srgbClr val="969696"/>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802-11-Submission.pot</Template>
  <TotalTime>74214</TotalTime>
  <Words>659</Words>
  <Application>Microsoft Macintosh PowerPoint</Application>
  <PresentationFormat>画面に合わせる (4:3)</PresentationFormat>
  <Paragraphs>77</Paragraphs>
  <Slides>6</Slides>
  <Notes>2</Notes>
  <HiddenSlides>0</HiddenSlides>
  <MMClips>0</MMClips>
  <ScaleCrop>false</ScaleCrop>
  <HeadingPairs>
    <vt:vector size="4" baseType="variant">
      <vt:variant>
        <vt:lpstr>デザイン テンプレート</vt:lpstr>
      </vt:variant>
      <vt:variant>
        <vt:i4>1</vt:i4>
      </vt:variant>
      <vt:variant>
        <vt:lpstr>スライド タイトル</vt:lpstr>
      </vt:variant>
      <vt:variant>
        <vt:i4>6</vt:i4>
      </vt:variant>
    </vt:vector>
  </HeadingPairs>
  <TitlesOfParts>
    <vt:vector size="7" baseType="lpstr">
      <vt:lpstr>802-11-Submission</vt:lpstr>
      <vt:lpstr>Resolution Policies for Remaining Comments</vt:lpstr>
      <vt:lpstr>Abstract</vt:lpstr>
      <vt:lpstr>CID3242</vt:lpstr>
      <vt:lpstr>CID2389, 2998, 3078, 3367, 3388</vt:lpstr>
      <vt:lpstr>CID2090</vt:lpstr>
      <vt:lpstr>CID2613</vt:lpstr>
    </vt:vector>
  </TitlesOfParts>
  <Manager/>
  <Company/>
  <LinksUpToDate>false</LinksUpToDate>
  <SharedDoc>false</SharedDoc>
  <HyperlinkBase/>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[place presentation subject title text here]</dc:title>
  <dc:subject/>
  <dc:creator>Morioka Hitoshi</dc:creator>
  <cp:keywords/>
  <dc:description/>
  <cp:lastModifiedBy>Morioka Hitoshi</cp:lastModifiedBy>
  <cp:revision>176</cp:revision>
  <cp:lastPrinted>1998-02-10T13:28:06Z</cp:lastPrinted>
  <dcterms:created xsi:type="dcterms:W3CDTF">2014-01-07T03:16:17Z</dcterms:created>
  <dcterms:modified xsi:type="dcterms:W3CDTF">2014-01-07T07:05:00Z</dcterms:modified>
  <cp:category/>
</cp:coreProperties>
</file>