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270" r:id="rId3"/>
    <p:sldId id="295" r:id="rId4"/>
    <p:sldId id="287" r:id="rId5"/>
    <p:sldId id="304" r:id="rId6"/>
    <p:sldId id="291" r:id="rId7"/>
    <p:sldId id="314" r:id="rId8"/>
    <p:sldId id="302" r:id="rId9"/>
    <p:sldId id="303" r:id="rId10"/>
    <p:sldId id="305" r:id="rId11"/>
    <p:sldId id="297" r:id="rId12"/>
    <p:sldId id="315" r:id="rId13"/>
    <p:sldId id="298" r:id="rId14"/>
    <p:sldId id="299" r:id="rId15"/>
    <p:sldId id="300" r:id="rId16"/>
    <p:sldId id="294" r:id="rId17"/>
    <p:sldId id="279" r:id="rId18"/>
    <p:sldId id="286" r:id="rId19"/>
    <p:sldId id="273" r:id="rId20"/>
    <p:sldId id="274" r:id="rId21"/>
    <p:sldId id="275" r:id="rId22"/>
    <p:sldId id="276" r:id="rId23"/>
    <p:sldId id="277" r:id="rId24"/>
    <p:sldId id="306" r:id="rId25"/>
    <p:sldId id="307" r:id="rId26"/>
    <p:sldId id="309" r:id="rId27"/>
    <p:sldId id="308" r:id="rId28"/>
    <p:sldId id="310" r:id="rId29"/>
    <p:sldId id="311" r:id="rId30"/>
    <p:sldId id="312" r:id="rId31"/>
    <p:sldId id="313" r:id="rId32"/>
    <p:sldId id="317" r:id="rId33"/>
    <p:sldId id="318" r:id="rId34"/>
    <p:sldId id="322" r:id="rId35"/>
    <p:sldId id="334" r:id="rId36"/>
    <p:sldId id="335" r:id="rId37"/>
    <p:sldId id="319" r:id="rId38"/>
    <p:sldId id="323" r:id="rId39"/>
    <p:sldId id="324" r:id="rId40"/>
    <p:sldId id="325" r:id="rId41"/>
    <p:sldId id="316"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59" autoAdjust="0"/>
    <p:restoredTop sz="94671" autoAdjust="0"/>
  </p:normalViewPr>
  <p:slideViewPr>
    <p:cSldViewPr>
      <p:cViewPr varScale="1">
        <p:scale>
          <a:sx n="116" d="100"/>
          <a:sy n="116" d="100"/>
        </p:scale>
        <p:origin x="-202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284"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a:t>comments resolution for section </a:t>
            </a:r>
            <a:r>
              <a:rPr lang="en-US" altLang="ko-KR" dirty="0" smtClean="0"/>
              <a:t>9.20.5.6 (11-14/0122r0, Chao-Chun) </a:t>
            </a:r>
          </a:p>
          <a:p>
            <a:pPr lvl="1"/>
            <a:r>
              <a:rPr lang="en-US" altLang="ko-KR" dirty="0" smtClean="0"/>
              <a:t>TBD (xxx, Chao-Chun)</a:t>
            </a:r>
          </a:p>
          <a:p>
            <a:pPr lvl="1"/>
            <a:r>
              <a:rPr lang="en-US" altLang="ko-KR" dirty="0" smtClean="0"/>
              <a:t>Comment </a:t>
            </a:r>
            <a:r>
              <a:rPr lang="en-US" altLang="ko-KR" dirty="0"/>
              <a:t>Resolution for </a:t>
            </a:r>
            <a:r>
              <a:rPr lang="en-US" altLang="ko-KR" dirty="0" err="1"/>
              <a:t>Subclause</a:t>
            </a:r>
            <a:r>
              <a:rPr lang="en-US" altLang="ko-KR" dirty="0"/>
              <a:t> 8.2.4.2 </a:t>
            </a:r>
            <a:r>
              <a:rPr lang="en-US" altLang="ko-KR" dirty="0" smtClean="0"/>
              <a:t>(11-14/0128r0, </a:t>
            </a:r>
            <a:r>
              <a:rPr lang="en-US" altLang="ko-KR" dirty="0" err="1" smtClean="0"/>
              <a:t>Liwen</a:t>
            </a:r>
            <a:r>
              <a:rPr lang="en-US" altLang="ko-KR" dirty="0" smtClean="0"/>
              <a:t>) </a:t>
            </a:r>
            <a:endParaRPr lang="en-US" altLang="ko-KR" dirty="0"/>
          </a:p>
          <a:p>
            <a:pPr lvl="1"/>
            <a:r>
              <a:rPr lang="en-US" altLang="ko-KR" dirty="0" smtClean="0"/>
              <a:t>Comment </a:t>
            </a:r>
            <a:r>
              <a:rPr lang="en-US" altLang="ko-KR" dirty="0"/>
              <a:t>Resolution for </a:t>
            </a:r>
            <a:r>
              <a:rPr lang="en-US" altLang="ko-KR" dirty="0" err="1"/>
              <a:t>Subclause</a:t>
            </a:r>
            <a:r>
              <a:rPr lang="en-US" altLang="ko-KR" dirty="0"/>
              <a:t> 8.2.4.1.2, 8.2.4.1.3, 8.2.4.1.4 </a:t>
            </a:r>
            <a:r>
              <a:rPr lang="en-US" altLang="ko-KR" dirty="0" smtClean="0"/>
              <a:t>(11-14/0126r0, </a:t>
            </a:r>
            <a:r>
              <a:rPr lang="en-US" altLang="ko-KR" dirty="0" err="1" smtClean="0"/>
              <a:t>Liwen</a:t>
            </a:r>
            <a:r>
              <a:rPr lang="en-US" altLang="ko-KR" dirty="0" smtClean="0"/>
              <a:t>) </a:t>
            </a:r>
            <a:endParaRPr lang="en-US" altLang="ko-KR" dirty="0"/>
          </a:p>
          <a:p>
            <a:pPr lvl="1"/>
            <a:r>
              <a:rPr lang="en-US" altLang="ko-KR" dirty="0" smtClean="0"/>
              <a:t>LB200 </a:t>
            </a:r>
            <a:r>
              <a:rPr lang="en-US" altLang="ko-KR" dirty="0"/>
              <a:t>MAC Comment Resolution Clause 8.2.4.1.11 </a:t>
            </a:r>
            <a:r>
              <a:rPr lang="en-US" altLang="ko-KR" dirty="0" smtClean="0"/>
              <a:t>(11-14/0125r0, </a:t>
            </a:r>
            <a:r>
              <a:rPr lang="en-US" altLang="ko-KR" dirty="0" err="1" smtClean="0"/>
              <a:t>Liwen</a:t>
            </a:r>
            <a:r>
              <a:rPr lang="en-US" altLang="ko-KR" dirty="0" smtClean="0"/>
              <a:t>)</a:t>
            </a:r>
          </a:p>
          <a:p>
            <a:pPr lvl="1"/>
            <a:r>
              <a:rPr lang="en-US" altLang="ko-KR" dirty="0" smtClean="0"/>
              <a:t>LB200 </a:t>
            </a:r>
            <a:r>
              <a:rPr lang="en-US" altLang="ko-KR" dirty="0"/>
              <a:t>MAC Resolution Clause 8.2.4.1.1 </a:t>
            </a:r>
            <a:r>
              <a:rPr lang="en-US" altLang="ko-KR" dirty="0" smtClean="0"/>
              <a:t>(11-14/0123r0, </a:t>
            </a:r>
            <a:r>
              <a:rPr lang="en-US" altLang="ko-KR" dirty="0" err="1" smtClean="0"/>
              <a:t>Liwen</a:t>
            </a:r>
            <a:r>
              <a:rPr lang="en-US" altLang="ko-KR" dirty="0" smtClean="0"/>
              <a:t>) </a:t>
            </a:r>
            <a:endParaRPr lang="en-US" altLang="ko-KR" dirty="0" smtClean="0"/>
          </a:p>
          <a:p>
            <a:pPr lvl="1"/>
            <a:r>
              <a:rPr lang="en-US" altLang="ko-KR" dirty="0" err="1" smtClean="0"/>
              <a:t>Multirate</a:t>
            </a:r>
            <a:r>
              <a:rPr lang="en-US" altLang="ko-KR" dirty="0" smtClean="0"/>
              <a:t> </a:t>
            </a:r>
            <a:r>
              <a:rPr lang="en-US" altLang="ko-KR" dirty="0"/>
              <a:t>Support </a:t>
            </a:r>
            <a:r>
              <a:rPr lang="en-US" altLang="ko-KR" dirty="0" smtClean="0"/>
              <a:t>(11-14/0139r0, Amin) </a:t>
            </a:r>
            <a:endParaRPr lang="en-US" altLang="ko-KR" dirty="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t>Comment </a:t>
            </a:r>
            <a:r>
              <a:rPr lang="en-US" altLang="ko-KR" dirty="0"/>
              <a:t>Resolutions for Clauses 24.1&amp;24.3 – Part I (11-14/0121r0, </a:t>
            </a:r>
            <a:r>
              <a:rPr lang="en-US" altLang="ko-KR" dirty="0" err="1"/>
              <a:t>Hongyuan</a:t>
            </a:r>
            <a:r>
              <a:rPr lang="en-US" altLang="ko-KR" dirty="0"/>
              <a:t>)</a:t>
            </a:r>
          </a:p>
          <a:p>
            <a:pPr lvl="2"/>
            <a:r>
              <a:rPr lang="en-US" altLang="ko-KR" sz="1800" dirty="0"/>
              <a:t>The next PHY presentation is scheduled on Wednesday AM1 session</a:t>
            </a:r>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altLang="ko-KR" dirty="0"/>
              <a:t>There is no PHY sub-group session because there is no remaining PHY submission </a:t>
            </a:r>
            <a:endParaRPr lang="en-US" altLang="ko-KR" dirty="0" smtClean="0"/>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sz="1800" dirty="0" smtClean="0"/>
          </a:p>
          <a:p>
            <a:pPr marL="1352550" lvl="2" indent="-609600"/>
            <a:r>
              <a:rPr lang="en-US" sz="1800" dirty="0">
                <a:hlinkClick r:id="rId6"/>
              </a:rPr>
              <a:t>https://</a:t>
            </a:r>
            <a:r>
              <a:rPr lang="en-US" sz="1800" dirty="0" smtClean="0">
                <a:hlinkClick r:id="rId6"/>
              </a:rPr>
              <a:t>mentor.ieee.org/802.11/dcn/14/11-14-0042-01-00ah-january-8th-tgah-teleconference-minutes.doc</a:t>
            </a:r>
            <a:endParaRPr lang="en-US" sz="1800" dirty="0" smtClean="0"/>
          </a:p>
          <a:p>
            <a:pPr marL="1352550" lvl="2" indent="-609600"/>
            <a:r>
              <a:rPr lang="en-US" sz="1800" dirty="0">
                <a:hlinkClick r:id="rId7"/>
              </a:rPr>
              <a:t>https://</a:t>
            </a:r>
            <a:r>
              <a:rPr lang="en-US" sz="1800" dirty="0" smtClean="0">
                <a:hlinkClick r:id="rId7"/>
              </a:rPr>
              <a:t>mentor.ieee.org/802.11/dcn/14/11-14-0098-00-00ah-january-15th-tgah-teleconference-minutes.doc</a:t>
            </a:r>
            <a:r>
              <a:rPr lang="en-US" sz="1800" dirty="0" smtClean="0"/>
              <a:t> </a:t>
            </a:r>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678675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3017639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4253019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2656858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245223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in </a:t>
            </a:r>
            <a:r>
              <a:rPr lang="en-GB" altLang="ko-KR" dirty="0" smtClean="0"/>
              <a:t>11-14/0035r1?</a:t>
            </a:r>
          </a:p>
          <a:p>
            <a:pPr lvl="1"/>
            <a:r>
              <a:rPr lang="en-GB" altLang="ko-KR" dirty="0"/>
              <a:t>Unanimously passed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283424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t>Call </a:t>
            </a:r>
            <a:r>
              <a:rPr lang="en-US" altLang="ko-KR" dirty="0"/>
              <a:t>for </a:t>
            </a:r>
            <a:r>
              <a:rPr lang="en-US" altLang="ko-KR" dirty="0" err="1"/>
              <a:t>TGah</a:t>
            </a:r>
            <a:r>
              <a:rPr lang="en-US" altLang="ko-KR" dirty="0"/>
              <a:t> chair </a:t>
            </a:r>
            <a:r>
              <a:rPr lang="en-US" altLang="ko-KR" dirty="0" smtClean="0"/>
              <a:t>nomination </a:t>
            </a:r>
          </a:p>
          <a:p>
            <a:pPr marL="609600" indent="-609600"/>
            <a:r>
              <a:rPr lang="en-US" altLang="ko-KR" dirty="0" smtClean="0"/>
              <a:t>Address </a:t>
            </a:r>
            <a:r>
              <a:rPr lang="en-US" altLang="ko-KR" dirty="0"/>
              <a:t>Letter Ballot comments</a:t>
            </a:r>
          </a:p>
          <a:p>
            <a:pPr marL="1009650" lvl="1" indent="-609600"/>
            <a:r>
              <a:rPr lang="en-US" altLang="ko-KR" dirty="0"/>
              <a:t>Call for submissions to address Letter Ballot for </a:t>
            </a:r>
            <a:r>
              <a:rPr lang="en-US" altLang="ko-KR" dirty="0" smtClean="0"/>
              <a:t>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AM1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11-14/0054r1?  </a:t>
            </a:r>
          </a:p>
          <a:p>
            <a:pPr lvl="1"/>
            <a:r>
              <a:rPr lang="en-GB" altLang="ko-KR" dirty="0"/>
              <a:t>Unanimously passed </a:t>
            </a:r>
          </a:p>
          <a:p>
            <a:pPr lvl="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4083699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p>
          <a:p>
            <a:pPr lvl="1"/>
            <a:r>
              <a:rPr lang="en-GB" altLang="ko-KR" dirty="0"/>
              <a:t>Unanimously passed </a:t>
            </a:r>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753248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2165 as </a:t>
            </a:r>
            <a:r>
              <a:rPr lang="en-GB" altLang="ko-KR" dirty="0"/>
              <a:t>shown in </a:t>
            </a:r>
            <a:r>
              <a:rPr lang="en-GB" altLang="ko-KR" dirty="0" smtClean="0"/>
              <a:t>11-14/0069r0</a:t>
            </a:r>
            <a:r>
              <a:rPr lang="en-GB" altLang="ko-KR" dirty="0"/>
              <a:t>? </a:t>
            </a:r>
            <a:endParaRPr lang="en-GB" altLang="ko-KR" dirty="0" smtClean="0"/>
          </a:p>
          <a:p>
            <a:pPr lvl="1"/>
            <a:r>
              <a:rPr lang="en-GB" altLang="ko-KR" dirty="0"/>
              <a:t>Unanimously passed </a:t>
            </a:r>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159128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1541, 2847, 2848, </a:t>
            </a:r>
            <a:r>
              <a:rPr lang="en-GB" altLang="ko-KR" dirty="0" smtClean="0"/>
              <a:t>2129 as </a:t>
            </a:r>
            <a:r>
              <a:rPr lang="en-GB" altLang="ko-KR" dirty="0"/>
              <a:t>shown in </a:t>
            </a:r>
            <a:r>
              <a:rPr lang="en-GB" altLang="ko-KR" dirty="0" smtClean="0"/>
              <a:t>11-14/0076r1? </a:t>
            </a:r>
          </a:p>
          <a:p>
            <a:pPr lvl="1"/>
            <a:r>
              <a:rPr lang="en-GB" altLang="ko-KR" dirty="0"/>
              <a:t>Unanimously passed</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159128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1549 as </a:t>
            </a:r>
            <a:r>
              <a:rPr lang="en-GB" altLang="ko-KR" dirty="0"/>
              <a:t>shown in </a:t>
            </a:r>
            <a:r>
              <a:rPr lang="en-GB" altLang="ko-KR" dirty="0" smtClean="0"/>
              <a:t>11-14/0037r0?</a:t>
            </a:r>
          </a:p>
          <a:p>
            <a:pPr lvl="1"/>
            <a:r>
              <a:rPr lang="en-GB" altLang="ko-KR" dirty="0"/>
              <a:t>Unanimously </a:t>
            </a:r>
            <a:r>
              <a:rPr lang="en-GB" altLang="ko-KR" dirty="0" smtClean="0"/>
              <a:t>passed</a:t>
            </a:r>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907261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a:solidFill>
                  <a:schemeClr val="accent1"/>
                </a:solidFill>
              </a:rPr>
              <a:t>Do you accept the comment resolution for CID 2717, 1046, </a:t>
            </a:r>
            <a:r>
              <a:rPr lang="en-GB" altLang="ko-KR" dirty="0" smtClean="0">
                <a:solidFill>
                  <a:schemeClr val="accent1"/>
                </a:solidFill>
              </a:rPr>
              <a:t>1675, 2375</a:t>
            </a:r>
            <a:r>
              <a:rPr lang="en-GB" altLang="ko-KR" dirty="0">
                <a:solidFill>
                  <a:schemeClr val="accent1"/>
                </a:solidFill>
              </a:rPr>
              <a:t>, 2376, 2511, 1398, 2564, 1047, 1333, 1414, 1677, </a:t>
            </a:r>
            <a:r>
              <a:rPr lang="en-GB" altLang="ko-KR" dirty="0" smtClean="0">
                <a:solidFill>
                  <a:schemeClr val="accent1"/>
                </a:solidFill>
              </a:rPr>
              <a:t>2378 as </a:t>
            </a:r>
            <a:r>
              <a:rPr lang="en-GB" altLang="ko-KR" dirty="0">
                <a:solidFill>
                  <a:schemeClr val="accent1"/>
                </a:solidFill>
              </a:rPr>
              <a:t>shown in </a:t>
            </a:r>
            <a:r>
              <a:rPr lang="en-GB" altLang="ko-KR" dirty="0" smtClean="0">
                <a:solidFill>
                  <a:schemeClr val="accent1"/>
                </a:solidFill>
              </a:rPr>
              <a:t>11-14/0038r1?</a:t>
            </a:r>
            <a:endParaRPr lang="en-GB" altLang="ko-KR" dirty="0">
              <a:solidFill>
                <a:schemeClr val="accent1"/>
              </a:solidFill>
            </a:endParaRPr>
          </a:p>
          <a:p>
            <a:pPr lvl="1"/>
            <a:r>
              <a:rPr lang="en-US" altLang="ko-KR" dirty="0" smtClean="0">
                <a:solidFill>
                  <a:schemeClr val="accent1"/>
                </a:solidFill>
              </a:rPr>
              <a:t>Postponed </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3713718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a:solidFill>
                  <a:schemeClr val="accent1"/>
                </a:solidFill>
              </a:rPr>
              <a:t>Do you accept the comment resolution for CID </a:t>
            </a:r>
            <a:r>
              <a:rPr lang="en-US" altLang="ko-KR" dirty="0">
                <a:solidFill>
                  <a:schemeClr val="accent1"/>
                </a:solidFill>
              </a:rPr>
              <a:t>1418, 1964, 2386, 2387, 2388, 2389, 2390, 2440, 2518, 2703, 2704, 2803, 2804, 2861, </a:t>
            </a:r>
            <a:r>
              <a:rPr lang="en-US" altLang="ko-KR" dirty="0" smtClean="0">
                <a:solidFill>
                  <a:schemeClr val="accent1"/>
                </a:solidFill>
              </a:rPr>
              <a:t>2978 </a:t>
            </a:r>
            <a:r>
              <a:rPr lang="en-GB" altLang="ko-KR" dirty="0" smtClean="0">
                <a:solidFill>
                  <a:schemeClr val="accent1"/>
                </a:solidFill>
              </a:rPr>
              <a:t>as </a:t>
            </a:r>
            <a:r>
              <a:rPr lang="en-GB" altLang="ko-KR" dirty="0">
                <a:solidFill>
                  <a:schemeClr val="accent1"/>
                </a:solidFill>
              </a:rPr>
              <a:t>shown in </a:t>
            </a:r>
            <a:r>
              <a:rPr lang="en-GB" altLang="ko-KR" dirty="0" smtClean="0">
                <a:solidFill>
                  <a:schemeClr val="accent1"/>
                </a:solidFill>
              </a:rPr>
              <a:t>11-14/0039r0?</a:t>
            </a:r>
          </a:p>
          <a:p>
            <a:pPr lvl="1"/>
            <a:r>
              <a:rPr lang="en-US" altLang="ko-KR" dirty="0">
                <a:solidFill>
                  <a:schemeClr val="accent1"/>
                </a:solidFill>
              </a:rPr>
              <a:t>Postponed </a:t>
            </a:r>
          </a:p>
          <a:p>
            <a:pPr lvl="1"/>
            <a:endParaRPr lang="en-GB" altLang="ko-KR" dirty="0"/>
          </a:p>
          <a:p>
            <a:endParaRPr lang="en-US" altLang="ko-KR" dirty="0" smtClean="0"/>
          </a:p>
          <a:p>
            <a:endParaRPr lang="en-US"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1398239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2430, 1166, 1167, 1168, 1452, 1453, 1555, 1556, 1557, 2213, 2214, 2306, 2307, 2432, 2433, 2434, 2551, 2569, 2741, 1169, 1170, 1454, 1454, 1558, 2215, 2552 as shown in </a:t>
            </a:r>
            <a:r>
              <a:rPr lang="en-GB" altLang="ko-KR" dirty="0" smtClean="0"/>
              <a:t>11-14/0040r0</a:t>
            </a:r>
            <a:r>
              <a:rPr lang="en-GB" altLang="ko-KR" dirty="0"/>
              <a:t>? </a:t>
            </a:r>
            <a:endParaRPr lang="en-GB" altLang="ko-KR" dirty="0" smtClean="0"/>
          </a:p>
          <a:p>
            <a:endParaRPr lang="ko-KR"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159128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as </a:t>
            </a:r>
            <a:r>
              <a:rPr lang="en-GB" altLang="ko-KR" dirty="0"/>
              <a:t>shown in </a:t>
            </a:r>
            <a:r>
              <a:rPr lang="en-GB" altLang="ko-KR" dirty="0" smtClean="0"/>
              <a:t>11-14/0081r0</a:t>
            </a:r>
            <a:r>
              <a:rPr lang="en-GB" altLang="ko-KR" dirty="0"/>
              <a:t>?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823503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as </a:t>
            </a:r>
            <a:r>
              <a:rPr lang="en-GB" altLang="ko-KR" dirty="0"/>
              <a:t>shown in </a:t>
            </a:r>
            <a:r>
              <a:rPr lang="en-GB" altLang="ko-KR" dirty="0" smtClean="0"/>
              <a:t>11-14/0080r0</a:t>
            </a:r>
            <a:r>
              <a:rPr lang="en-GB" altLang="ko-KR" dirty="0"/>
              <a:t>?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350407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lvl="1"/>
            <a:endParaRPr lang="en-US" dirty="0"/>
          </a:p>
          <a:p>
            <a:pPr marL="342900" lvl="1" indent="-342900">
              <a:buFontTx/>
              <a:buChar char="•"/>
            </a:pPr>
            <a:r>
              <a:rPr lang="en-US" altLang="ko-KR" sz="2400" b="1" dirty="0"/>
              <a:t>PHY sub-group is cancelled because there is no enough PHY </a:t>
            </a:r>
            <a:r>
              <a:rPr lang="en-US" altLang="ko-KR" sz="2400" b="1" dirty="0" smtClean="0"/>
              <a:t>submissions</a:t>
            </a:r>
          </a:p>
          <a:p>
            <a:pPr marL="685800" lvl="2" indent="-342900"/>
            <a:r>
              <a:rPr lang="en-US" altLang="ko-KR" sz="2000" u="sng" dirty="0"/>
              <a:t>Tuesday AM1 and PM1, Wednesday </a:t>
            </a:r>
            <a:r>
              <a:rPr lang="en-US" altLang="ko-KR" sz="2000" u="sng" dirty="0" smtClean="0"/>
              <a:t>PM1</a:t>
            </a:r>
            <a:r>
              <a:rPr lang="en-US" altLang="ko-KR" sz="2000" u="sng" dirty="0"/>
              <a:t> </a:t>
            </a:r>
            <a:r>
              <a:rPr lang="en-US" altLang="ko-KR" sz="2000" u="sng" dirty="0" smtClean="0"/>
              <a:t>will be changed to full task group sessions</a:t>
            </a:r>
            <a:endParaRPr lang="en-US" altLang="ko-KR" sz="2000" u="sng" dirty="0"/>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as </a:t>
            </a:r>
            <a:r>
              <a:rPr lang="en-GB" altLang="ko-KR" dirty="0"/>
              <a:t>shown in </a:t>
            </a:r>
            <a:r>
              <a:rPr lang="en-GB" altLang="ko-KR" dirty="0" smtClean="0"/>
              <a:t>11-14/0079r0</a:t>
            </a:r>
            <a:r>
              <a:rPr lang="en-GB" altLang="ko-KR" dirty="0"/>
              <a:t>?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335698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1129, 1130, 1131, 1253, 1254, 1255, 1256, 1257, 1422, 1527, 1528, 1955, 1956, 1957, 2148, 2297, 2298, 2567, 2916, 2917, 2934, 2935, 2937, 2951, 2959, 2960, 2961, 2967 as shown in 11-14/0090r1? </a:t>
            </a:r>
          </a:p>
          <a:p>
            <a:endParaRPr lang="en-GB" altLang="ko-KR" dirty="0"/>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15912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chair </a:t>
            </a:r>
            <a:r>
              <a:rPr lang="en-US" altLang="ko-KR" dirty="0" smtClean="0"/>
              <a:t>nomination</a:t>
            </a:r>
            <a:endParaRPr lang="ko-KR" altLang="en-US" dirty="0"/>
          </a:p>
        </p:txBody>
      </p:sp>
      <p:sp>
        <p:nvSpPr>
          <p:cNvPr id="3" name="내용 개체 틀 2"/>
          <p:cNvSpPr>
            <a:spLocks noGrp="1"/>
          </p:cNvSpPr>
          <p:nvPr>
            <p:ph idx="1"/>
          </p:nvPr>
        </p:nvSpPr>
        <p:spPr/>
        <p:txBody>
          <a:bodyPr/>
          <a:lstStyle/>
          <a:p>
            <a:r>
              <a:rPr lang="en-US" altLang="ko-KR" dirty="0" smtClean="0"/>
              <a:t>WG chair have issued a call for </a:t>
            </a:r>
            <a:r>
              <a:rPr lang="en-US" altLang="ko-KR" dirty="0" err="1" smtClean="0"/>
              <a:t>TGah</a:t>
            </a:r>
            <a:r>
              <a:rPr lang="en-US" altLang="ko-KR" dirty="0" smtClean="0"/>
              <a:t> chair </a:t>
            </a:r>
          </a:p>
          <a:p>
            <a:pPr lvl="1"/>
            <a:r>
              <a:rPr lang="en-US" altLang="ko-KR" dirty="0" smtClean="0"/>
              <a:t>Current nominees : </a:t>
            </a:r>
            <a:r>
              <a:rPr lang="en-US" altLang="ko-KR" dirty="0" err="1" smtClean="0"/>
              <a:t>Yongho</a:t>
            </a:r>
            <a:r>
              <a:rPr lang="en-US" altLang="ko-KR" dirty="0" smtClean="0"/>
              <a:t> </a:t>
            </a:r>
            <a:r>
              <a:rPr lang="en-US" altLang="ko-KR" dirty="0" err="1" smtClean="0"/>
              <a:t>Seok</a:t>
            </a:r>
            <a:r>
              <a:rPr lang="en-US" altLang="ko-KR" dirty="0" smtClean="0"/>
              <a:t> (LG Electronics) </a:t>
            </a:r>
          </a:p>
          <a:p>
            <a:pPr lvl="1"/>
            <a:endParaRPr lang="en-US" altLang="ko-KR" dirty="0"/>
          </a:p>
          <a:p>
            <a:r>
              <a:rPr lang="en-US" altLang="ko-KR" dirty="0" smtClean="0"/>
              <a:t>The election process will start on Wednesday AM1</a:t>
            </a:r>
          </a:p>
          <a:p>
            <a:pPr lvl="1"/>
            <a:r>
              <a:rPr lang="en-US" altLang="ko-KR" dirty="0"/>
              <a:t>Nomination will be </a:t>
            </a:r>
            <a:r>
              <a:rPr lang="en-US" altLang="ko-KR" dirty="0" smtClean="0"/>
              <a:t>closed at that session. </a:t>
            </a:r>
          </a:p>
          <a:p>
            <a:pPr lvl="1"/>
            <a:r>
              <a:rPr lang="en-US" altLang="ko-KR" dirty="0" smtClean="0"/>
              <a:t>That session will be run by the WG officer. </a:t>
            </a:r>
          </a:p>
          <a:p>
            <a:pPr lvl="1"/>
            <a:r>
              <a:rPr lang="en-US" altLang="ko-KR" dirty="0" smtClean="0"/>
              <a:t>If two or more candidates are nominated, one candidate of them is appointed by the election.</a:t>
            </a:r>
          </a:p>
          <a:p>
            <a:pPr lvl="1"/>
            <a:r>
              <a:rPr lang="en-US" altLang="ko-KR" dirty="0" smtClean="0"/>
              <a:t>If one candidate is nominated, that candidate is appointed by unanimously consents.</a:t>
            </a:r>
          </a:p>
          <a:p>
            <a:pPr marL="457200" lvl="1" indent="0">
              <a:buNone/>
            </a:pPr>
            <a:r>
              <a:rPr lang="en-US" altLang="ko-KR" sz="1800" dirty="0" smtClean="0"/>
              <a:t>Note) It is still necessary to re-elect TG leadership in May meeting.</a:t>
            </a:r>
            <a:endParaRPr lang="en-US"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 </a:t>
            </a:r>
            <a:r>
              <a:rPr lang="en-US" altLang="ko-KR" dirty="0">
                <a:solidFill>
                  <a:schemeClr val="bg2"/>
                </a:solidFill>
              </a:rPr>
              <a:t>200 comment resolution for </a:t>
            </a:r>
            <a:r>
              <a:rPr lang="en-US" altLang="ko-KR" dirty="0" smtClean="0">
                <a:solidFill>
                  <a:schemeClr val="bg2"/>
                </a:solidFill>
              </a:rPr>
              <a:t>8.4.2.170b (</a:t>
            </a:r>
            <a:r>
              <a:rPr lang="en-US" dirty="0" smtClean="0">
                <a:solidFill>
                  <a:schemeClr val="bg2"/>
                </a:solidFill>
              </a:rPr>
              <a:t>11-14/0035r0, Yuan) </a:t>
            </a:r>
          </a:p>
          <a:p>
            <a:pPr lvl="1"/>
            <a:r>
              <a:rPr lang="en-US" dirty="0" err="1" smtClean="0">
                <a:solidFill>
                  <a:schemeClr val="bg2"/>
                </a:solidFill>
              </a:rPr>
              <a:t>TGah</a:t>
            </a:r>
            <a:r>
              <a:rPr lang="en-US" dirty="0" smtClean="0">
                <a:solidFill>
                  <a:schemeClr val="bg2"/>
                </a:solidFill>
              </a:rPr>
              <a:t> </a:t>
            </a:r>
            <a:r>
              <a:rPr lang="en-US" dirty="0">
                <a:solidFill>
                  <a:schemeClr val="bg2"/>
                </a:solidFill>
              </a:rPr>
              <a:t>Comment Resolutions for </a:t>
            </a:r>
            <a:r>
              <a:rPr lang="en-US" dirty="0" err="1">
                <a:solidFill>
                  <a:schemeClr val="bg2"/>
                </a:solidFill>
              </a:rPr>
              <a:t>Subclause</a:t>
            </a:r>
            <a:r>
              <a:rPr lang="en-US" dirty="0">
                <a:solidFill>
                  <a:schemeClr val="bg2"/>
                </a:solidFill>
              </a:rPr>
              <a:t> 9.42.3 and </a:t>
            </a:r>
            <a:r>
              <a:rPr lang="en-US" dirty="0" smtClean="0">
                <a:solidFill>
                  <a:schemeClr val="bg2"/>
                </a:solidFill>
              </a:rPr>
              <a:t>9.42.4 (11-14/0054r0, </a:t>
            </a:r>
            <a:r>
              <a:rPr lang="en-US" dirty="0" err="1" smtClean="0">
                <a:solidFill>
                  <a:schemeClr val="bg2"/>
                </a:solidFill>
              </a:rPr>
              <a:t>Shoukang</a:t>
            </a:r>
            <a:r>
              <a:rPr lang="en-US" dirty="0" smtClean="0">
                <a:solidFill>
                  <a:schemeClr val="bg2"/>
                </a:solidFill>
              </a:rPr>
              <a:t>) </a:t>
            </a:r>
          </a:p>
          <a:p>
            <a:pPr lvl="1"/>
            <a:r>
              <a:rPr lang="en-US" dirty="0" smtClean="0">
                <a:solidFill>
                  <a:schemeClr val="bg2"/>
                </a:solidFill>
              </a:rPr>
              <a:t>LB </a:t>
            </a:r>
            <a:r>
              <a:rPr lang="en-US" dirty="0">
                <a:solidFill>
                  <a:schemeClr val="bg2"/>
                </a:solidFill>
              </a:rPr>
              <a:t>200 Comment Resolutions for 10.3.8 and </a:t>
            </a:r>
            <a:r>
              <a:rPr lang="en-US" dirty="0" smtClean="0">
                <a:solidFill>
                  <a:schemeClr val="bg2"/>
                </a:solidFill>
              </a:rPr>
              <a:t>8.4.2.170m (11-14/0071r0, </a:t>
            </a:r>
            <a:r>
              <a:rPr lang="en-US" dirty="0" err="1" smtClean="0">
                <a:solidFill>
                  <a:schemeClr val="bg2"/>
                </a:solidFill>
              </a:rPr>
              <a:t>Shoukang</a:t>
            </a:r>
            <a:r>
              <a:rPr lang="en-US" dirty="0" smtClean="0">
                <a:solidFill>
                  <a:schemeClr val="bg2"/>
                </a:solidFill>
              </a:rPr>
              <a:t>)</a:t>
            </a:r>
          </a:p>
          <a:p>
            <a:pPr lvl="1"/>
            <a:r>
              <a:rPr lang="en-US" altLang="ko-KR" dirty="0">
                <a:solidFill>
                  <a:schemeClr val="bg2"/>
                </a:solidFill>
              </a:rPr>
              <a:t>lb200-cid-2165-comment-resolution (11-14/0069r0,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lb200-clause-9-47-4-comment-resolution (11-14/0076r0,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LB200-MAC-Resolution-10_47_2a (11-14/0037r0, Alfred</a:t>
            </a:r>
            <a:r>
              <a:rPr lang="en-US" altLang="ko-KR" dirty="0" smtClean="0">
                <a:solidFill>
                  <a:schemeClr val="bg2"/>
                </a:solidFill>
              </a:rPr>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accent1"/>
                </a:solidFill>
              </a:rPr>
              <a:t>MAC-Resolution-Clause-8_2_5 </a:t>
            </a:r>
            <a:r>
              <a:rPr lang="en-US" altLang="ko-KR" dirty="0">
                <a:solidFill>
                  <a:schemeClr val="accent1"/>
                </a:solidFill>
              </a:rPr>
              <a:t>(11-14/0038r1, Alfred</a:t>
            </a:r>
            <a:r>
              <a:rPr lang="en-US" altLang="ko-KR" dirty="0" smtClean="0">
                <a:solidFill>
                  <a:schemeClr val="accent1"/>
                </a:solidFill>
              </a:rPr>
              <a:t>)</a:t>
            </a:r>
          </a:p>
          <a:p>
            <a:pPr lvl="2"/>
            <a:r>
              <a:rPr lang="en-US" altLang="ko-KR" sz="1800" dirty="0" smtClean="0">
                <a:solidFill>
                  <a:schemeClr val="accent1"/>
                </a:solidFill>
              </a:rPr>
              <a:t>Need more discussion</a:t>
            </a:r>
            <a:endParaRPr lang="en-US" altLang="ko-KR" sz="1800" dirty="0">
              <a:solidFill>
                <a:schemeClr val="accent1"/>
              </a:solidFill>
            </a:endParaRPr>
          </a:p>
          <a:p>
            <a:pPr lvl="1"/>
            <a:r>
              <a:rPr lang="en-US" altLang="ko-KR" dirty="0">
                <a:solidFill>
                  <a:schemeClr val="accent1"/>
                </a:solidFill>
              </a:rPr>
              <a:t>LB200-MAC-Resolution-Clause-8_3_4_2 (11-14/0039r0, Alfred</a:t>
            </a:r>
            <a:r>
              <a:rPr lang="en-US" altLang="ko-KR" dirty="0" smtClean="0">
                <a:solidFill>
                  <a:schemeClr val="accent1"/>
                </a:solidFill>
              </a:rPr>
              <a:t>)</a:t>
            </a:r>
            <a:endParaRPr lang="en-US" altLang="ko-KR" sz="1800" dirty="0" smtClean="0">
              <a:solidFill>
                <a:schemeClr val="accent1"/>
              </a:solidFill>
            </a:endParaRPr>
          </a:p>
          <a:p>
            <a:pPr lvl="2"/>
            <a:r>
              <a:rPr lang="en-US" altLang="ko-KR" sz="1800" dirty="0" smtClean="0">
                <a:solidFill>
                  <a:schemeClr val="accent1"/>
                </a:solidFill>
              </a:rPr>
              <a:t>Need more discussion</a:t>
            </a:r>
          </a:p>
          <a:p>
            <a:pPr lvl="1"/>
            <a:r>
              <a:rPr lang="en-US" altLang="ko-KR" dirty="0" smtClean="0"/>
              <a:t>LB200-MAC-Resolution-Clause-8_7_4 </a:t>
            </a:r>
            <a:r>
              <a:rPr lang="en-US" altLang="ko-KR" dirty="0" smtClean="0"/>
              <a:t>(11-14/0040r0, Alfred) </a:t>
            </a:r>
            <a:endParaRPr lang="en-US" altLang="ko-KR" dirty="0"/>
          </a:p>
          <a:p>
            <a:pPr lvl="1"/>
            <a:r>
              <a:rPr lang="en-US" altLang="ko-KR" dirty="0" smtClean="0"/>
              <a:t>LB200-MAC-Resolution-Clause-9_3_2_5a_and_9_3_2_6 (11-14/0081r0, Alfred) </a:t>
            </a:r>
            <a:endParaRPr lang="en-US" altLang="ko-KR" dirty="0"/>
          </a:p>
          <a:p>
            <a:pPr lvl="1"/>
            <a:r>
              <a:rPr lang="en-US" altLang="ko-KR" dirty="0" smtClean="0"/>
              <a:t>LB200-MAC-Resolution-Clause-11 (11-14/0080r0, Alfred) </a:t>
            </a:r>
            <a:endParaRPr lang="en-US" altLang="ko-KR" dirty="0"/>
          </a:p>
          <a:p>
            <a:pPr lvl="1"/>
            <a:r>
              <a:rPr lang="en-US" altLang="ko-KR" dirty="0" smtClean="0"/>
              <a:t>LB200-MAC-Resolution-Clause-9_40a </a:t>
            </a:r>
            <a:r>
              <a:rPr lang="en-US" altLang="ko-KR" dirty="0"/>
              <a:t>(11-14/0079r0, Alfred)</a:t>
            </a:r>
            <a:endParaRPr lang="en-US" altLang="ko-KR" dirty="0" smtClean="0"/>
          </a:p>
          <a:p>
            <a:pPr lvl="1"/>
            <a:r>
              <a:rPr lang="en-US" altLang="ko-KR" dirty="0"/>
              <a:t>LB 200 Comment Resolution for Clauses 8.4.2.170c and 9.45 (11-14/0090r1, </a:t>
            </a:r>
            <a:r>
              <a:rPr lang="en-US" altLang="ko-KR" dirty="0" err="1"/>
              <a:t>Chittabrata</a:t>
            </a:r>
            <a:r>
              <a:rPr lang="en-US" altLang="ko-KR" dirty="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t>LB200-MAC-Resolution-Clause-9_20_2_4</a:t>
            </a:r>
            <a:r>
              <a:rPr lang="en-US" altLang="ko-KR" dirty="0"/>
              <a:t>+ </a:t>
            </a:r>
            <a:r>
              <a:rPr lang="en-US" altLang="ko-KR" dirty="0" smtClean="0"/>
              <a:t>(11-14/0075r0, Alfred) </a:t>
            </a:r>
            <a:endParaRPr lang="en-US" altLang="ko-KR" dirty="0"/>
          </a:p>
          <a:p>
            <a:pPr lvl="1"/>
            <a:r>
              <a:rPr lang="en-US" altLang="ko-KR" dirty="0" smtClean="0"/>
              <a:t>LB200-MAC-Resolution-Clause-9_3_2_9a (11-14/0074r0, Alfred) </a:t>
            </a:r>
            <a:endParaRPr lang="en-US" altLang="ko-KR" dirty="0"/>
          </a:p>
          <a:p>
            <a:pPr lvl="1"/>
            <a:r>
              <a:rPr lang="en-US" altLang="ko-KR" dirty="0" smtClean="0"/>
              <a:t>LB200-MAC-Resolution-10_2_2_2 (11-14/0073r0, Alfred) </a:t>
            </a:r>
            <a:endParaRPr lang="en-US" altLang="ko-KR" dirty="0"/>
          </a:p>
          <a:p>
            <a:pPr lvl="1"/>
            <a:r>
              <a:rPr lang="en-US" altLang="ko-KR" dirty="0" smtClean="0"/>
              <a:t>LB200-MAC-Resolution-10_46 (11-14/0072r0, Alfred)</a:t>
            </a:r>
          </a:p>
          <a:p>
            <a:pPr lvl="1"/>
            <a:r>
              <a:rPr lang="en-US" altLang="ko-KR" dirty="0" smtClean="0"/>
              <a:t>lb200-clause-4-16-comment-resolution (11-14/0105r0, James) </a:t>
            </a:r>
            <a:endParaRPr lang="en-US" altLang="ko-KR" dirty="0"/>
          </a:p>
          <a:p>
            <a:pPr lvl="1"/>
            <a:r>
              <a:rPr lang="en-US" altLang="ko-KR" dirty="0" smtClean="0"/>
              <a:t>lb200-clause-4-47-4-comment-resolution (11-14/0104r0, James)</a:t>
            </a:r>
            <a:endParaRPr lang="en-US" altLang="ko-KR" dirty="0"/>
          </a:p>
          <a:p>
            <a:pPr lvl="1"/>
            <a:r>
              <a:rPr lang="en-US" altLang="ko-KR" dirty="0" smtClean="0"/>
              <a:t>lb200-clause-9-47-and-9-47-1-comment-resolution (11-14/0103r0, James) </a:t>
            </a:r>
            <a:endParaRPr lang="en-US" altLang="ko-KR" dirty="0"/>
          </a:p>
          <a:p>
            <a:pPr lvl="1"/>
            <a:r>
              <a:rPr lang="en-US" altLang="ko-KR" dirty="0" smtClean="0"/>
              <a:t>LB200-MAC-Resolution-Clause-9-42-1 (11-14/0102r0, Young-</a:t>
            </a:r>
            <a:r>
              <a:rPr lang="en-US" altLang="ko-KR" dirty="0" err="1" smtClean="0"/>
              <a:t>Hoon</a:t>
            </a:r>
            <a:r>
              <a:rPr lang="en-US" altLang="ko-KR"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3628</TotalTime>
  <Words>2117</Words>
  <Application>Microsoft Office PowerPoint</Application>
  <PresentationFormat>화면 슬라이드 쇼(4:3)</PresentationFormat>
  <Paragraphs>375</Paragraphs>
  <Slides>41</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41</vt:i4>
      </vt:variant>
    </vt:vector>
  </HeadingPairs>
  <TitlesOfParts>
    <vt:vector size="43"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Submissions (Monday PM1)</vt:lpstr>
      <vt:lpstr>Submissions (Tuesday AM1)</vt:lpstr>
      <vt:lpstr>Submissions (Tuesday PM1)</vt:lpstr>
      <vt:lpstr>Submissions (Tuesday PM1)</vt:lpstr>
      <vt:lpstr>Submissions (Tuesday PM1)</vt:lpstr>
      <vt:lpstr>Submissions cont. (Wednesday AM1)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430</cp:revision>
  <cp:lastPrinted>1998-02-10T13:28:06Z</cp:lastPrinted>
  <dcterms:created xsi:type="dcterms:W3CDTF">2009-11-09T00:32:22Z</dcterms:created>
  <dcterms:modified xsi:type="dcterms:W3CDTF">2014-01-21T19:25:54Z</dcterms:modified>
</cp:coreProperties>
</file>