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0" r:id="rId3"/>
    <p:sldId id="295" r:id="rId4"/>
    <p:sldId id="287" r:id="rId5"/>
    <p:sldId id="304" r:id="rId6"/>
    <p:sldId id="291" r:id="rId7"/>
    <p:sldId id="314" r:id="rId8"/>
    <p:sldId id="302" r:id="rId9"/>
    <p:sldId id="303" r:id="rId10"/>
    <p:sldId id="305" r:id="rId11"/>
    <p:sldId id="293" r:id="rId12"/>
    <p:sldId id="296" r:id="rId13"/>
    <p:sldId id="297" r:id="rId14"/>
    <p:sldId id="315" r:id="rId15"/>
    <p:sldId id="298" r:id="rId16"/>
    <p:sldId id="299" r:id="rId17"/>
    <p:sldId id="300" r:id="rId18"/>
    <p:sldId id="294" r:id="rId19"/>
    <p:sldId id="279" r:id="rId20"/>
    <p:sldId id="286" r:id="rId21"/>
    <p:sldId id="273" r:id="rId22"/>
    <p:sldId id="274" r:id="rId23"/>
    <p:sldId id="275" r:id="rId24"/>
    <p:sldId id="276" r:id="rId25"/>
    <p:sldId id="277" r:id="rId26"/>
    <p:sldId id="306" r:id="rId27"/>
    <p:sldId id="307" r:id="rId28"/>
    <p:sldId id="309" r:id="rId29"/>
    <p:sldId id="308" r:id="rId30"/>
    <p:sldId id="310" r:id="rId31"/>
    <p:sldId id="311" r:id="rId32"/>
    <p:sldId id="312" r:id="rId33"/>
    <p:sldId id="313"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247"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MAC</a:t>
            </a:r>
            <a:endParaRPr lang="en-US" dirty="0" smtClean="0"/>
          </a:p>
          <a:p>
            <a:pPr lvl="1"/>
            <a:r>
              <a:rPr lang="en-US" altLang="ko-KR" dirty="0"/>
              <a:t>comments resolution for section </a:t>
            </a:r>
            <a:r>
              <a:rPr lang="en-US" altLang="ko-KR" dirty="0" smtClean="0"/>
              <a:t>9.20.5.6 (11-14/0122r0, Chao-Chun) </a:t>
            </a:r>
          </a:p>
          <a:p>
            <a:pPr lvl="1"/>
            <a:r>
              <a:rPr lang="en-US" altLang="ko-KR" dirty="0" smtClean="0"/>
              <a:t>TBD (xxx, Chao-Chun</a:t>
            </a:r>
            <a:r>
              <a:rPr lang="en-US" altLang="ko-KR" dirty="0" smtClean="0"/>
              <a:t>)</a:t>
            </a:r>
          </a:p>
          <a:p>
            <a:pPr lvl="1"/>
            <a:r>
              <a:rPr lang="en-US" altLang="ko-KR" dirty="0" smtClean="0"/>
              <a:t>Comment </a:t>
            </a:r>
            <a:r>
              <a:rPr lang="en-US" altLang="ko-KR" dirty="0"/>
              <a:t>Resolution for </a:t>
            </a:r>
            <a:r>
              <a:rPr lang="en-US" altLang="ko-KR" dirty="0" err="1"/>
              <a:t>Subclause</a:t>
            </a:r>
            <a:r>
              <a:rPr lang="en-US" altLang="ko-KR" dirty="0"/>
              <a:t> 8.2.4.2 </a:t>
            </a:r>
            <a:r>
              <a:rPr lang="en-US" altLang="ko-KR" dirty="0" smtClean="0"/>
              <a:t>(11-14/0128r0, </a:t>
            </a:r>
            <a:r>
              <a:rPr lang="en-US" altLang="ko-KR" dirty="0" err="1" smtClean="0"/>
              <a:t>Liwen</a:t>
            </a:r>
            <a:r>
              <a:rPr lang="en-US" altLang="ko-KR" dirty="0" smtClean="0"/>
              <a:t>) </a:t>
            </a:r>
            <a:endParaRPr lang="en-US" altLang="ko-KR" dirty="0"/>
          </a:p>
          <a:p>
            <a:pPr lvl="1"/>
            <a:r>
              <a:rPr lang="en-US" altLang="ko-KR" dirty="0" smtClean="0"/>
              <a:t>Comment </a:t>
            </a:r>
            <a:r>
              <a:rPr lang="en-US" altLang="ko-KR" dirty="0"/>
              <a:t>Resolution for </a:t>
            </a:r>
            <a:r>
              <a:rPr lang="en-US" altLang="ko-KR" dirty="0" err="1"/>
              <a:t>Subclause</a:t>
            </a:r>
            <a:r>
              <a:rPr lang="en-US" altLang="ko-KR" dirty="0"/>
              <a:t> 8.2.4.1.2, 8.2.4.1.3, 8.2.4.1.4 </a:t>
            </a:r>
            <a:r>
              <a:rPr lang="en-US" altLang="ko-KR" dirty="0" smtClean="0"/>
              <a:t>(11-14/0126r0, </a:t>
            </a:r>
            <a:r>
              <a:rPr lang="en-US" altLang="ko-KR" dirty="0" err="1" smtClean="0"/>
              <a:t>Liwen</a:t>
            </a:r>
            <a:r>
              <a:rPr lang="en-US" altLang="ko-KR" dirty="0" smtClean="0"/>
              <a:t>) </a:t>
            </a:r>
            <a:endParaRPr lang="en-US" altLang="ko-KR" dirty="0"/>
          </a:p>
          <a:p>
            <a:pPr lvl="1"/>
            <a:r>
              <a:rPr lang="en-US" altLang="ko-KR" dirty="0" smtClean="0"/>
              <a:t>LB200 </a:t>
            </a:r>
            <a:r>
              <a:rPr lang="en-US" altLang="ko-KR" dirty="0"/>
              <a:t>MAC Comment Resolution Clause 8.2.4.1.11 </a:t>
            </a:r>
            <a:r>
              <a:rPr lang="en-US" altLang="ko-KR" dirty="0" smtClean="0"/>
              <a:t>(11-14/0125r0, </a:t>
            </a:r>
            <a:r>
              <a:rPr lang="en-US" altLang="ko-KR" dirty="0" err="1" smtClean="0"/>
              <a:t>Liwen</a:t>
            </a:r>
            <a:r>
              <a:rPr lang="en-US" altLang="ko-KR" dirty="0" smtClean="0"/>
              <a:t>)</a:t>
            </a:r>
          </a:p>
          <a:p>
            <a:pPr lvl="1"/>
            <a:r>
              <a:rPr lang="en-US" altLang="ko-KR" dirty="0" smtClean="0"/>
              <a:t>LB200 </a:t>
            </a:r>
            <a:r>
              <a:rPr lang="en-US" altLang="ko-KR" dirty="0"/>
              <a:t>MAC Resolution Clause 8.2.4.1.1 </a:t>
            </a:r>
            <a:r>
              <a:rPr lang="en-US" altLang="ko-KR" dirty="0" smtClean="0"/>
              <a:t>(11-14/0123r0, </a:t>
            </a:r>
            <a:r>
              <a:rPr lang="en-US" altLang="ko-KR" dirty="0" err="1" smtClean="0"/>
              <a:t>Liwen</a:t>
            </a:r>
            <a:r>
              <a:rPr lang="en-US" altLang="ko-KR" dirty="0" smtClean="0"/>
              <a:t>) </a:t>
            </a:r>
            <a:endParaRPr lang="en-US" altLang="ko-KR" dirty="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 (Tuesday AM1)</a:t>
            </a:r>
            <a:endParaRPr lang="en-US" dirty="0"/>
          </a:p>
        </p:txBody>
      </p:sp>
      <p:sp>
        <p:nvSpPr>
          <p:cNvPr id="3" name="Content Placeholder 2"/>
          <p:cNvSpPr>
            <a:spLocks noGrp="1"/>
          </p:cNvSpPr>
          <p:nvPr>
            <p:ph idx="1"/>
          </p:nvPr>
        </p:nvSpPr>
        <p:spPr/>
        <p:txBody>
          <a:bodyPr/>
          <a:lstStyle/>
          <a:p>
            <a:r>
              <a:rPr lang="en-US" altLang="ko-KR" dirty="0" smtClean="0"/>
              <a:t>MAC </a:t>
            </a:r>
          </a:p>
          <a:p>
            <a:pPr lvl="1"/>
            <a:r>
              <a:rPr lang="en-US" altLang="ko-KR" dirty="0" smtClean="0"/>
              <a:t>There is no PHY </a:t>
            </a:r>
            <a:r>
              <a:rPr lang="en-US" altLang="ko-KR" dirty="0" smtClean="0"/>
              <a:t>sub-group </a:t>
            </a:r>
            <a:r>
              <a:rPr lang="en-US" altLang="ko-KR" dirty="0" smtClean="0"/>
              <a:t>session because there </a:t>
            </a:r>
            <a:r>
              <a:rPr lang="en-US" altLang="ko-KR" dirty="0" smtClean="0"/>
              <a:t>is no remaining PHY submission </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(Tuesday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altLang="ko-KR" dirty="0"/>
              <a:t>There is no PHY sub-group session because there is no remaining PHY submission </a:t>
            </a:r>
            <a:endParaRPr lang="en-US" altLang="ko-KR" dirty="0" smtClean="0"/>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t>Comment </a:t>
            </a:r>
            <a:r>
              <a:rPr lang="en-US" altLang="ko-KR" dirty="0"/>
              <a:t>Resolutions for Clauses 24.1&amp;24.3 – Part I (11-14/0121r0, </a:t>
            </a:r>
            <a:r>
              <a:rPr lang="en-US" altLang="ko-KR" dirty="0" err="1"/>
              <a:t>Hongyuan</a:t>
            </a:r>
            <a:r>
              <a:rPr lang="en-US" altLang="ko-KR" dirty="0"/>
              <a:t>)</a:t>
            </a:r>
          </a:p>
          <a:p>
            <a:pPr lvl="2"/>
            <a:r>
              <a:rPr lang="en-US" altLang="ko-KR" sz="1800" dirty="0"/>
              <a:t>The next PHY presentation is scheduled on Wednesday AM1 session</a:t>
            </a:r>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altLang="ko-KR" dirty="0"/>
              <a:t>There is no PHY sub-group session because there is no remaining PHY submission </a:t>
            </a:r>
            <a:endParaRPr lang="en-US" altLang="ko-KR" dirty="0" smtClean="0"/>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t>MAC</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a:hlinkClick r:id="rId7"/>
              </a:rPr>
              <a:t>https://</a:t>
            </a:r>
            <a:r>
              <a:rPr lang="en-US" sz="1800" dirty="0" smtClean="0">
                <a:hlinkClick r:id="rId7"/>
              </a:rPr>
              <a:t>mentor.ieee.org/802.11/dcn/14/11-14-0098-00-00ah-january-15th-tgah-teleconference-minutes.doc</a:t>
            </a:r>
            <a:r>
              <a:rPr lang="en-US" sz="1800" dirty="0" smtClean="0"/>
              <a:t> </a:t>
            </a:r>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2678675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3017639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253019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265685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4245223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a:t>
            </a:r>
            <a:r>
              <a:rPr lang="en-GB" altLang="ko-KR"/>
              <a:t>in </a:t>
            </a:r>
            <a:r>
              <a:rPr lang="en-GB" altLang="ko-KR" smtClean="0"/>
              <a:t>11-14/0035r1?</a:t>
            </a:r>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2834241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11-14/0054r0</a:t>
            </a:r>
            <a:r>
              <a:rPr lang="en-GB" altLang="ko-KR" dirty="0"/>
              <a:t>?</a:t>
            </a:r>
            <a:r>
              <a:rPr lang="en-GB" altLang="ko-KR" dirty="0" smtClean="0"/>
              <a:t>  </a:t>
            </a:r>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4083699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r>
              <a:rPr lang="en-GB" altLang="ko-KR" dirty="0"/>
              <a:t>?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75324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endParaRPr lang="en-US" dirty="0" smtClean="0"/>
          </a:p>
          <a:p>
            <a:pPr lvl="1"/>
            <a:endParaRPr lang="en-US" dirty="0"/>
          </a:p>
          <a:p>
            <a:pPr marL="342900" lvl="1" indent="-342900">
              <a:buFontTx/>
              <a:buChar char="•"/>
            </a:pPr>
            <a:r>
              <a:rPr lang="en-US" altLang="ko-KR" sz="2400" b="1" dirty="0"/>
              <a:t>PHY sub-group is cancelled because there is no enough PHY </a:t>
            </a:r>
            <a:r>
              <a:rPr lang="en-US" altLang="ko-KR" sz="2400" b="1" dirty="0" smtClean="0"/>
              <a:t>submissions</a:t>
            </a:r>
          </a:p>
          <a:p>
            <a:pPr marL="685800" lvl="2" indent="-342900"/>
            <a:r>
              <a:rPr lang="en-US" altLang="ko-KR" sz="2000" u="sng" dirty="0"/>
              <a:t>Tuesday AM1 and PM1, Wednesday </a:t>
            </a:r>
            <a:r>
              <a:rPr lang="en-US" altLang="ko-KR" sz="2000" u="sng" dirty="0" smtClean="0"/>
              <a:t>PM1</a:t>
            </a:r>
            <a:r>
              <a:rPr lang="en-US" altLang="ko-KR" sz="2000" u="sng" dirty="0"/>
              <a:t> </a:t>
            </a:r>
            <a:r>
              <a:rPr lang="en-US" altLang="ko-KR" sz="2000" u="sng" dirty="0" smtClean="0"/>
              <a:t>will be changed to full task group sessions</a:t>
            </a:r>
            <a:endParaRPr lang="en-US" altLang="ko-KR" sz="2000" u="sng" dirty="0"/>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p>
          <a:p>
            <a:pPr lvl="1"/>
            <a:r>
              <a:rPr lang="en-US" altLang="ko-KR" dirty="0" smtClean="0"/>
              <a:t>Current 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The election process will start on Wednesday AM1</a:t>
            </a:r>
          </a:p>
          <a:p>
            <a:pPr lvl="1"/>
            <a:r>
              <a:rPr lang="en-US" altLang="ko-KR" dirty="0"/>
              <a:t>Nomination will be </a:t>
            </a:r>
            <a:r>
              <a:rPr lang="en-US" altLang="ko-KR" dirty="0" smtClean="0"/>
              <a:t>closed at that session. </a:t>
            </a:r>
          </a:p>
          <a:p>
            <a:pPr lvl="1"/>
            <a:r>
              <a:rPr lang="en-US" altLang="ko-KR" dirty="0" smtClean="0"/>
              <a:t>That session will be run by the WG officer. </a:t>
            </a:r>
          </a:p>
          <a:p>
            <a:pPr lvl="1"/>
            <a:r>
              <a:rPr lang="en-US" altLang="ko-KR" dirty="0" smtClean="0"/>
              <a:t>If two or more candidates are nominated, one candidate of them is appointed by the election.</a:t>
            </a:r>
          </a:p>
          <a:p>
            <a:pPr lvl="1"/>
            <a:r>
              <a:rPr lang="en-US" altLang="ko-KR" dirty="0" smtClean="0"/>
              <a:t>If one candidate is nominated, that candidate is appointed by unanimously consents.</a:t>
            </a:r>
          </a:p>
          <a:p>
            <a:pPr marL="457200" lvl="1" indent="0">
              <a:buNone/>
            </a:pPr>
            <a:r>
              <a:rPr lang="en-US" altLang="ko-KR" sz="1800" dirty="0" smtClean="0"/>
              <a:t>Note) It is still necessary to re-elect TG leadership in May meeting.</a:t>
            </a:r>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endParaRPr lang="en-US" dirty="0" smtClean="0"/>
          </a:p>
          <a:p>
            <a:pPr lvl="1"/>
            <a:r>
              <a:rPr lang="en-US" altLang="ko-KR" dirty="0" smtClean="0"/>
              <a:t>LB </a:t>
            </a:r>
            <a:r>
              <a:rPr lang="en-US" altLang="ko-KR" dirty="0"/>
              <a:t>200 comment resolution for </a:t>
            </a:r>
            <a:r>
              <a:rPr lang="en-US" altLang="ko-KR" dirty="0" smtClean="0"/>
              <a:t>8.4.2.170b (</a:t>
            </a:r>
            <a:r>
              <a:rPr lang="en-US" dirty="0" smtClean="0"/>
              <a:t>11-14/0035r0, Yuan</a:t>
            </a:r>
            <a:r>
              <a:rPr lang="en-US" dirty="0" smtClean="0"/>
              <a:t>) </a:t>
            </a:r>
          </a:p>
          <a:p>
            <a:pPr lvl="2"/>
            <a:r>
              <a:rPr lang="en-US" sz="1800" dirty="0" smtClean="0"/>
              <a:t>Continue to discuss the proposed resolution and run the pre-motion</a:t>
            </a:r>
            <a:endParaRPr lang="en-US" dirty="0" smtClean="0"/>
          </a:p>
          <a:p>
            <a:pPr lvl="1"/>
            <a:r>
              <a:rPr lang="en-US" dirty="0" err="1" smtClean="0"/>
              <a:t>TGah</a:t>
            </a:r>
            <a:r>
              <a:rPr lang="en-US" dirty="0" smtClean="0"/>
              <a:t> </a:t>
            </a:r>
            <a:r>
              <a:rPr lang="en-US" dirty="0"/>
              <a:t>Comment Resolutions for </a:t>
            </a:r>
            <a:r>
              <a:rPr lang="en-US" dirty="0" err="1"/>
              <a:t>Subclause</a:t>
            </a:r>
            <a:r>
              <a:rPr lang="en-US" dirty="0"/>
              <a:t> 9.42.3 and </a:t>
            </a:r>
            <a:r>
              <a:rPr lang="en-US" dirty="0" smtClean="0"/>
              <a:t>9.42.4 (11-14/0054r0, </a:t>
            </a:r>
            <a:r>
              <a:rPr lang="en-US" dirty="0" err="1" smtClean="0"/>
              <a:t>Shoukang</a:t>
            </a:r>
            <a:r>
              <a:rPr lang="en-US" dirty="0" smtClean="0"/>
              <a:t>) </a:t>
            </a:r>
          </a:p>
          <a:p>
            <a:pPr lvl="1"/>
            <a:r>
              <a:rPr lang="en-US" dirty="0" smtClean="0"/>
              <a:t>LB </a:t>
            </a:r>
            <a:r>
              <a:rPr lang="en-US" dirty="0"/>
              <a:t>200 Comment Resolutions for 10.3.8 and </a:t>
            </a:r>
            <a:r>
              <a:rPr lang="en-US" dirty="0" smtClean="0"/>
              <a:t>8.4.2.170m (11-14/0071r0, </a:t>
            </a:r>
            <a:r>
              <a:rPr lang="en-US" dirty="0" err="1" smtClean="0"/>
              <a:t>Shoukang</a:t>
            </a:r>
            <a:r>
              <a:rPr lang="en-US" dirty="0" smtClean="0"/>
              <a:t>)</a:t>
            </a:r>
          </a:p>
          <a:p>
            <a:pPr lvl="1"/>
            <a:r>
              <a:rPr lang="en-US" dirty="0" smtClean="0"/>
              <a:t>LB </a:t>
            </a:r>
            <a:r>
              <a:rPr lang="en-US" dirty="0"/>
              <a:t>200 Comment Resolution for Clauses 8.4.2.170c and </a:t>
            </a:r>
            <a:r>
              <a:rPr lang="en-US" dirty="0" smtClean="0"/>
              <a:t>9.45 (11-14/0090r1, </a:t>
            </a:r>
            <a:r>
              <a:rPr lang="en-US" dirty="0" err="1" smtClean="0"/>
              <a:t>Chittabrata</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MAC</a:t>
            </a:r>
            <a:endParaRPr lang="en-US" dirty="0" smtClean="0"/>
          </a:p>
          <a:p>
            <a:pPr lvl="1"/>
            <a:r>
              <a:rPr lang="en-US" altLang="ko-KR" dirty="0" smtClean="0"/>
              <a:t>lb200-cid-2165-comment-resolution </a:t>
            </a:r>
            <a:r>
              <a:rPr lang="en-US" altLang="ko-KR" dirty="0"/>
              <a:t>(</a:t>
            </a:r>
            <a:r>
              <a:rPr lang="en-US" altLang="ko-KR" dirty="0" smtClean="0"/>
              <a:t>11-14/0069r0</a:t>
            </a:r>
            <a:r>
              <a:rPr lang="en-US" altLang="ko-KR" dirty="0"/>
              <a:t>, </a:t>
            </a:r>
            <a:r>
              <a:rPr lang="en-US" altLang="ko-KR" dirty="0" err="1" smtClean="0"/>
              <a:t>Yongho</a:t>
            </a:r>
            <a:r>
              <a:rPr lang="en-US" altLang="ko-KR" dirty="0" smtClean="0"/>
              <a:t>)</a:t>
            </a:r>
          </a:p>
          <a:p>
            <a:pPr lvl="1"/>
            <a:r>
              <a:rPr lang="en-US" altLang="ko-KR" dirty="0" smtClean="0"/>
              <a:t>lb200-clause-9-47-4-comment-resolution (11-14/0076r0, </a:t>
            </a:r>
            <a:r>
              <a:rPr lang="en-US" altLang="ko-KR" dirty="0" err="1" smtClean="0"/>
              <a:t>Yongho</a:t>
            </a:r>
            <a:r>
              <a:rPr lang="en-US" altLang="ko-KR" dirty="0" smtClean="0"/>
              <a:t>)</a:t>
            </a:r>
          </a:p>
          <a:p>
            <a:pPr lvl="1"/>
            <a:r>
              <a:rPr lang="en-US" altLang="ko-KR" dirty="0" smtClean="0"/>
              <a:t>LB200-MAC-Resolution-Clause-8_7_4 (11-14/0040r0, Alfred) </a:t>
            </a:r>
            <a:endParaRPr lang="en-US" altLang="ko-KR" dirty="0"/>
          </a:p>
          <a:p>
            <a:pPr lvl="1"/>
            <a:r>
              <a:rPr lang="en-US" altLang="ko-KR" dirty="0" smtClean="0"/>
              <a:t>LB200-MAC-Resolution-Clause-8_3_4_2 (11-14/0039r0, Alfred) </a:t>
            </a:r>
            <a:endParaRPr lang="en-US" altLang="ko-KR" dirty="0"/>
          </a:p>
          <a:p>
            <a:pPr lvl="1"/>
            <a:r>
              <a:rPr lang="en-US" altLang="ko-KR" dirty="0" smtClean="0"/>
              <a:t>MAC-Resolution-Clause-8_2_5 (11-14/0038r0, Alfred)</a:t>
            </a:r>
            <a:endParaRPr lang="en-US" altLang="ko-KR" dirty="0"/>
          </a:p>
          <a:p>
            <a:pPr lvl="1"/>
            <a:r>
              <a:rPr lang="en-US" altLang="ko-KR" dirty="0" smtClean="0"/>
              <a:t>LB200-MAC-Resolution-10_47_2a (11-14/0037r0, </a:t>
            </a:r>
            <a:r>
              <a:rPr lang="en-US" altLang="ko-KR" dirty="0"/>
              <a:t>Alfred</a:t>
            </a:r>
            <a:r>
              <a:rPr lang="en-US" altLang="ko-KR" dirty="0" smtClean="0"/>
              <a:t>) </a:t>
            </a:r>
          </a:p>
          <a:p>
            <a:pPr lvl="1"/>
            <a:r>
              <a:rPr lang="en-US" altLang="ko-KR" dirty="0" smtClean="0"/>
              <a:t>LB200-MAC-Resolution-Clause-9_3_2_5a_and_9_3_2_6 (11-14/0081r0, Alfred) </a:t>
            </a:r>
            <a:endParaRPr lang="en-US" altLang="ko-KR" dirty="0"/>
          </a:p>
          <a:p>
            <a:pPr lvl="1"/>
            <a:r>
              <a:rPr lang="en-US" altLang="ko-KR" dirty="0" smtClean="0"/>
              <a:t>LB200-MAC-Resolution-Clause-11 (11-14/0080r0, Alfred) </a:t>
            </a:r>
            <a:endParaRPr lang="en-US" altLang="ko-KR" dirty="0"/>
          </a:p>
          <a:p>
            <a:pPr lvl="1"/>
            <a:r>
              <a:rPr lang="en-US" altLang="ko-KR" dirty="0" smtClean="0"/>
              <a:t>LB200-MAC-Resolution-Clause-9_40a </a:t>
            </a:r>
            <a:r>
              <a:rPr lang="en-US" altLang="ko-KR" dirty="0"/>
              <a:t>(11-14/0079r0, Alfred)</a:t>
            </a:r>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MAC</a:t>
            </a:r>
            <a:endParaRPr lang="en-US" dirty="0" smtClean="0"/>
          </a:p>
          <a:p>
            <a:pPr lvl="1"/>
            <a:r>
              <a:rPr lang="en-US" altLang="ko-KR" dirty="0" smtClean="0"/>
              <a:t>LB200-MAC-Resolution-Clause-9_20_2_4</a:t>
            </a:r>
            <a:r>
              <a:rPr lang="en-US" altLang="ko-KR" dirty="0"/>
              <a:t>+ </a:t>
            </a:r>
            <a:r>
              <a:rPr lang="en-US" altLang="ko-KR" dirty="0" smtClean="0"/>
              <a:t>(11-14/0075r0, Alfred) </a:t>
            </a:r>
            <a:endParaRPr lang="en-US" altLang="ko-KR" dirty="0"/>
          </a:p>
          <a:p>
            <a:pPr lvl="1"/>
            <a:r>
              <a:rPr lang="en-US" altLang="ko-KR" dirty="0" smtClean="0"/>
              <a:t>LB200-MAC-Resolution-Clause-9_3_2_9a (11-14/0074r0, Alfred) </a:t>
            </a:r>
            <a:endParaRPr lang="en-US" altLang="ko-KR" dirty="0"/>
          </a:p>
          <a:p>
            <a:pPr lvl="1"/>
            <a:r>
              <a:rPr lang="en-US" altLang="ko-KR" dirty="0" smtClean="0"/>
              <a:t>LB200-MAC-Resolution-10_2_2_2 (11-14/0073r0, Alfred) </a:t>
            </a:r>
            <a:endParaRPr lang="en-US" altLang="ko-KR" dirty="0"/>
          </a:p>
          <a:p>
            <a:pPr lvl="1"/>
            <a:r>
              <a:rPr lang="en-US" altLang="ko-KR" dirty="0" smtClean="0"/>
              <a:t>LB200-MAC-Resolution-10_46 (11-14/0072r0, Alfred)</a:t>
            </a:r>
          </a:p>
          <a:p>
            <a:pPr lvl="1"/>
            <a:r>
              <a:rPr lang="en-US" altLang="ko-KR" dirty="0" smtClean="0"/>
              <a:t>lb200-clause-4-16-comment-resolution (11-14/0105r0, James) </a:t>
            </a:r>
            <a:endParaRPr lang="en-US" altLang="ko-KR" dirty="0"/>
          </a:p>
          <a:p>
            <a:pPr lvl="1"/>
            <a:r>
              <a:rPr lang="en-US" altLang="ko-KR" dirty="0" smtClean="0"/>
              <a:t>lb200-clause-4-47-4-comment-resolution (11-14/0104r0, James)</a:t>
            </a:r>
            <a:endParaRPr lang="en-US" altLang="ko-KR" dirty="0"/>
          </a:p>
          <a:p>
            <a:pPr lvl="1"/>
            <a:r>
              <a:rPr lang="en-US" altLang="ko-KR" dirty="0" smtClean="0"/>
              <a:t>lb200-clause-9-47-and-9-47-1-comment-resolution (11-14/0103r0, James) </a:t>
            </a:r>
            <a:endParaRPr lang="en-US" altLang="ko-KR" dirty="0"/>
          </a:p>
          <a:p>
            <a:pPr lvl="1"/>
            <a:r>
              <a:rPr lang="en-US" altLang="ko-KR" dirty="0" smtClean="0"/>
              <a:t>LB200-MAC-Resolution-Clause-9-42-1 (11-14/0102r0, Young-</a:t>
            </a:r>
            <a:r>
              <a:rPr lang="en-US" altLang="ko-KR" dirty="0" err="1" smtClean="0"/>
              <a:t>Hoon</a:t>
            </a:r>
            <a:r>
              <a:rPr lang="en-US" altLang="ko-KR"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3497</TotalTime>
  <Words>1747</Words>
  <Application>Microsoft Office PowerPoint</Application>
  <PresentationFormat>화면 슬라이드 쇼(4:3)</PresentationFormat>
  <Paragraphs>314</Paragraphs>
  <Slides>33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33</vt:i4>
      </vt:variant>
    </vt:vector>
  </HeadingPairs>
  <TitlesOfParts>
    <vt:vector size="35"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(Tuesday AM1)</vt:lpstr>
      <vt:lpstr>Submissions (Tuesday AM1)</vt:lpstr>
      <vt:lpstr>Submissions (Tuesday AM1)</vt:lpstr>
      <vt:lpstr>Submissions (Tuesday AM1)</vt:lpstr>
      <vt:lpstr>Submissions cont. (Tuesday AM1)</vt:lpstr>
      <vt:lpstr>Submissions cont. (Tuesday PM1)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Pre-motion 1</vt:lpstr>
      <vt:lpstr>Pre-motion 2</vt:lpstr>
      <vt:lpstr>Pre-motion 3</vt:lpstr>
      <vt:lpstr>Pre-motion 4</vt:lpstr>
      <vt:lpstr>Pre-motion 5</vt:lpstr>
      <vt:lpstr>Pre-motion 6</vt:lpstr>
      <vt:lpstr>Pre-motion 7</vt:lpstr>
      <vt:lpstr>Pre-motion 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399</cp:revision>
  <cp:lastPrinted>1998-02-10T13:28:06Z</cp:lastPrinted>
  <dcterms:created xsi:type="dcterms:W3CDTF">2009-11-09T00:32:22Z</dcterms:created>
  <dcterms:modified xsi:type="dcterms:W3CDTF">2014-01-21T14:29:53Z</dcterms:modified>
</cp:coreProperties>
</file>