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2"/>
  </p:notesMasterIdLst>
  <p:handoutMasterIdLst>
    <p:handoutMasterId r:id="rId13"/>
  </p:handoutMasterIdLst>
  <p:sldIdLst>
    <p:sldId id="448" r:id="rId3"/>
    <p:sldId id="524" r:id="rId4"/>
    <p:sldId id="530" r:id="rId5"/>
    <p:sldId id="540" r:id="rId6"/>
    <p:sldId id="541" r:id="rId7"/>
    <p:sldId id="542" r:id="rId8"/>
    <p:sldId id="543" r:id="rId9"/>
    <p:sldId id="544" r:id="rId10"/>
    <p:sldId id="5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2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F606D30-195A-CA40-BB82-8D9EC0B741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802.11-13/</a:t>
            </a:r>
            <a:r>
              <a:rPr lang="en-US" sz="1800" b="1" dirty="0" smtClean="0"/>
              <a:t>1474r0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xujianqiang888@163.com" TargetMode="External"/><Relationship Id="rId4" Type="http://schemas.openxmlformats.org/officeDocument/2006/relationships/hyperlink" Target="http://www.booking.com/hotel/cn/howard-johnson-resort-sanya-bay-san-ya-guo-guang-hao-sheng-du-jia-jiu-dian.html?sid=e58b9d68819812eb50705ad2d6b393d2;dcid=1;dist=0;srpos=1;type=total&amp;lang=en-us%23RD25911703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eee802.org/11/Meetings/Meeting_Plan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2013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-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11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-15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November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2013 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November</a:t>
            </a:r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2013 session in </a:t>
            </a:r>
            <a:r>
              <a:rPr lang="en-US" dirty="0" smtClean="0">
                <a:latin typeface="Times New Roman" charset="0"/>
                <a:ea typeface="MS PGothic" charset="0"/>
              </a:rPr>
              <a:t>Dallas USA.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Nov 2013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  <a:ea typeface="MS PGothic" charset="0"/>
              </a:rPr>
              <a:t>Work </a:t>
            </a:r>
            <a:r>
              <a:rPr lang="en-US" altLang="zh-CN" sz="3600" dirty="0" smtClean="0">
                <a:latin typeface="Times New Roman" charset="0"/>
                <a:ea typeface="MS PGothic" charset="0"/>
              </a:rPr>
              <a:t>C</a:t>
            </a:r>
            <a:r>
              <a:rPr lang="en-US" sz="3600" dirty="0" smtClean="0">
                <a:latin typeface="Times New Roman" charset="0"/>
                <a:ea typeface="MS PGothic" charset="0"/>
              </a:rPr>
              <a:t>ompleted (1/3)</a:t>
            </a:r>
            <a:endParaRPr lang="en-US" sz="3600" dirty="0">
              <a:latin typeface="Times New Roman" charset="0"/>
              <a:ea typeface="MS PGothic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latin typeface="Times New Roman" charset="0"/>
                <a:ea typeface="MS PGothic" charset="0"/>
              </a:rPr>
              <a:t>TGaj</a:t>
            </a:r>
            <a:r>
              <a:rPr lang="en-US" dirty="0">
                <a:latin typeface="Times New Roman" charset="0"/>
                <a:ea typeface="MS PGothic" charset="0"/>
              </a:rPr>
              <a:t> Complete Proposal Presentation (CP) 11-13/1301r1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Text </a:t>
            </a:r>
            <a:r>
              <a:rPr lang="en-US" dirty="0">
                <a:latin typeface="Times New Roman" charset="0"/>
                <a:ea typeface="MS PGothic" charset="0"/>
              </a:rPr>
              <a:t>in 13/1302r0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Slide 5 gives list of accompanying New Technique documents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PAR, FRD, EVM declaration 13/1350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MAC simulation results and methodology, 13/1348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PHY simulation results and methodology, 13/1109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Dynamic Bandwidth Control for 802.11aj </a:t>
            </a:r>
            <a:r>
              <a:rPr lang="ja-JP" altLang="en-US" dirty="0">
                <a:latin typeface="Times New Roman" charset="0"/>
                <a:ea typeface="MS PGothic" charset="0"/>
              </a:rPr>
              <a:t>（</a:t>
            </a:r>
            <a:r>
              <a:rPr lang="en-US" altLang="ja-JP" dirty="0">
                <a:latin typeface="Times New Roman" charset="0"/>
                <a:ea typeface="MS PGothic" charset="0"/>
              </a:rPr>
              <a:t>NT) -  11-13/1291r1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In </a:t>
            </a:r>
            <a:r>
              <a:rPr lang="en-US" dirty="0">
                <a:latin typeface="Times New Roman" charset="0"/>
                <a:ea typeface="MS PGothic" charset="0"/>
              </a:rPr>
              <a:t>support of complete proposal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Opportunistic Transmissions in Multiple Alternative Channels in 802.11aj (60GHz NT) - 11-13/1293r2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In </a:t>
            </a:r>
            <a:r>
              <a:rPr lang="en-US" dirty="0">
                <a:latin typeface="Times New Roman" charset="0"/>
                <a:ea typeface="MS PGothic" charset="0"/>
              </a:rPr>
              <a:t>support of complete proposal in 13/</a:t>
            </a:r>
            <a:r>
              <a:rPr lang="en-US" dirty="0" smtClean="0">
                <a:latin typeface="Times New Roman" charset="0"/>
                <a:ea typeface="MS PGothic" charset="0"/>
              </a:rPr>
              <a:t>1301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8D14F6EE-AFB8-B94A-BE50-23FCDA47474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  <a:ea typeface="MS PGothic" charset="0"/>
              </a:rPr>
              <a:t>Work </a:t>
            </a:r>
            <a:r>
              <a:rPr lang="en-US" altLang="zh-CN" sz="3600" dirty="0" smtClean="0">
                <a:latin typeface="Times New Roman" charset="0"/>
                <a:ea typeface="MS PGothic" charset="0"/>
              </a:rPr>
              <a:t>C</a:t>
            </a:r>
            <a:r>
              <a:rPr lang="en-US" sz="3600" dirty="0" smtClean="0">
                <a:latin typeface="Times New Roman" charset="0"/>
                <a:ea typeface="MS PGothic" charset="0"/>
              </a:rPr>
              <a:t>ompleted (2/3)</a:t>
            </a:r>
            <a:endParaRPr lang="en-US" sz="3600" dirty="0">
              <a:latin typeface="Times New Roman" charset="0"/>
              <a:ea typeface="MS PGothic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Decentralized</a:t>
            </a:r>
            <a:r>
              <a:rPr lang="en-US" dirty="0">
                <a:latin typeface="Times New Roman" charset="0"/>
                <a:ea typeface="MS PGothic" charset="0"/>
              </a:rPr>
              <a:t>-Clustering-Mechanism-for-802.11aj-60GHz (NT) – 11-13/1346r1</a:t>
            </a:r>
          </a:p>
          <a:p>
            <a:pPr lvl="1"/>
            <a:r>
              <a:rPr lang="en-US" sz="2400" dirty="0" smtClean="0">
                <a:latin typeface="Times New Roman" charset="0"/>
                <a:ea typeface="MS PGothic" charset="0"/>
              </a:rPr>
              <a:t>In </a:t>
            </a:r>
            <a:r>
              <a:rPr lang="en-US" sz="2400" dirty="0">
                <a:latin typeface="Times New Roman" charset="0"/>
                <a:ea typeface="MS PGothic" charset="0"/>
              </a:rPr>
              <a:t>support of complete proposal in 13/</a:t>
            </a:r>
            <a:r>
              <a:rPr lang="en-US" sz="2400" dirty="0" smtClean="0">
                <a:latin typeface="Times New Roman" charset="0"/>
                <a:ea typeface="MS PGothic" charset="0"/>
              </a:rPr>
              <a:t>1301</a:t>
            </a:r>
            <a:endParaRPr lang="en-US" sz="24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Spatial Sharing Mechanism in 802.11aj (NT) – 11-13/1292r2</a:t>
            </a:r>
          </a:p>
          <a:p>
            <a:pPr lvl="1"/>
            <a:r>
              <a:rPr lang="en-US" sz="2400" dirty="0" smtClean="0">
                <a:latin typeface="Times New Roman" charset="0"/>
                <a:ea typeface="MS PGothic" charset="0"/>
              </a:rPr>
              <a:t>In </a:t>
            </a:r>
            <a:r>
              <a:rPr lang="en-US" sz="2400" dirty="0">
                <a:latin typeface="Times New Roman" charset="0"/>
                <a:ea typeface="MS PGothic" charset="0"/>
              </a:rPr>
              <a:t>support of complete proposal in 13/1301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Dynamic Channel Transfer Procedure for 802.11aj 60GHz (NT) - 11-13/1345r0</a:t>
            </a:r>
          </a:p>
          <a:p>
            <a:pPr lvl="1"/>
            <a:r>
              <a:rPr lang="en-US" sz="2400" dirty="0" smtClean="0">
                <a:latin typeface="Times New Roman" charset="0"/>
                <a:ea typeface="MS PGothic" charset="0"/>
              </a:rPr>
              <a:t>In </a:t>
            </a:r>
            <a:r>
              <a:rPr lang="en-US" sz="2400" dirty="0">
                <a:latin typeface="Times New Roman" charset="0"/>
                <a:ea typeface="MS PGothic" charset="0"/>
              </a:rPr>
              <a:t>support of complete proposal in 13/1301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8D14F6EE-AFB8-B94A-BE50-23FCDA47474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4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  <a:ea typeface="MS PGothic" charset="0"/>
              </a:rPr>
              <a:t>Work </a:t>
            </a:r>
            <a:r>
              <a:rPr lang="en-US" altLang="zh-CN" sz="3600" dirty="0" smtClean="0">
                <a:latin typeface="Times New Roman" charset="0"/>
                <a:ea typeface="MS PGothic" charset="0"/>
              </a:rPr>
              <a:t>C</a:t>
            </a:r>
            <a:r>
              <a:rPr lang="en-US" sz="3600" dirty="0" smtClean="0">
                <a:latin typeface="Times New Roman" charset="0"/>
                <a:ea typeface="MS PGothic" charset="0"/>
              </a:rPr>
              <a:t>ompleted (3/3)</a:t>
            </a:r>
            <a:endParaRPr lang="en-US" sz="3600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724400"/>
          </a:xfrm>
        </p:spPr>
        <p:txBody>
          <a:bodyPr/>
          <a:lstStyle/>
          <a:p>
            <a:r>
              <a:rPr lang="en-US" b="1" dirty="0">
                <a:latin typeface="Arial"/>
                <a:ea typeface="MS PGothic" charset="0"/>
                <a:cs typeface="Arial"/>
              </a:rPr>
              <a:t>MAC proposal for dynamic BW </a:t>
            </a:r>
            <a:r>
              <a:rPr lang="zh-CN" altLang="en-US" b="1" dirty="0">
                <a:latin typeface="Arial"/>
                <a:ea typeface="MS PGothic" charset="0"/>
                <a:cs typeface="Arial"/>
              </a:rPr>
              <a:t>（</a:t>
            </a:r>
            <a:r>
              <a:rPr lang="en-US" altLang="zh-CN" b="1" dirty="0">
                <a:latin typeface="Arial"/>
                <a:ea typeface="Times New Roman" charset="0"/>
                <a:cs typeface="Arial"/>
              </a:rPr>
              <a:t>NT</a:t>
            </a:r>
            <a:r>
              <a:rPr lang="zh-CN" altLang="en-US" b="1" dirty="0">
                <a:latin typeface="Arial"/>
                <a:ea typeface="MS PGothic" charset="0"/>
                <a:cs typeface="Arial"/>
              </a:rPr>
              <a:t>）</a:t>
            </a:r>
            <a:r>
              <a:rPr lang="en-US" altLang="ja-JP" b="1" dirty="0">
                <a:latin typeface="Arial"/>
                <a:ea typeface="ＭＳ Ｐゴシック" charset="0"/>
                <a:cs typeface="Arial"/>
              </a:rPr>
              <a:t>– 11-13/1282r1 </a:t>
            </a:r>
          </a:p>
          <a:p>
            <a:pPr lvl="1"/>
            <a:r>
              <a:rPr lang="en-US" sz="2400" dirty="0" smtClean="0">
                <a:latin typeface="Arial"/>
                <a:ea typeface="MS PGothic" charset="0"/>
                <a:cs typeface="Arial"/>
              </a:rPr>
              <a:t>A new technique proposal</a:t>
            </a:r>
          </a:p>
          <a:p>
            <a:pPr lvl="1"/>
            <a:endParaRPr lang="en-US" sz="1800" dirty="0">
              <a:latin typeface="Arial"/>
              <a:ea typeface="MS PGothic" charset="0"/>
              <a:cs typeface="Arial"/>
            </a:endParaRPr>
          </a:p>
          <a:p>
            <a:r>
              <a:rPr lang="en-US" b="1" dirty="0">
                <a:latin typeface="Arial"/>
                <a:ea typeface="MS PGothic" charset="0"/>
                <a:cs typeface="Arial"/>
              </a:rPr>
              <a:t>Distributed Timeslot Allocation (DTA) Mechanism for 802.11aj 60GHz (NT) – 11-13/1364r3</a:t>
            </a:r>
          </a:p>
          <a:p>
            <a:pPr lvl="1"/>
            <a:r>
              <a:rPr lang="en-US" sz="2400" dirty="0">
                <a:latin typeface="Arial"/>
                <a:ea typeface="MS PGothic" charset="0"/>
                <a:cs typeface="Arial"/>
              </a:rPr>
              <a:t>A new technique </a:t>
            </a:r>
            <a:r>
              <a:rPr lang="en-US" sz="2400" dirty="0" smtClean="0">
                <a:latin typeface="Arial"/>
                <a:ea typeface="MS PGothic" charset="0"/>
                <a:cs typeface="Arial"/>
              </a:rPr>
              <a:t>proposal</a:t>
            </a:r>
          </a:p>
          <a:p>
            <a:pPr lvl="2"/>
            <a:endParaRPr lang="en-US" sz="2400" dirty="0">
              <a:latin typeface="Arial"/>
              <a:ea typeface="MS PGothic" charset="0"/>
              <a:cs typeface="Arial"/>
            </a:endParaRPr>
          </a:p>
          <a:p>
            <a:pPr marL="342900" lvl="1" indent="-342900">
              <a:buFontTx/>
              <a:buChar char="•"/>
            </a:pPr>
            <a:r>
              <a:rPr lang="en-US" sz="2400" b="1" dirty="0">
                <a:latin typeface="Arial"/>
                <a:ea typeface="MS PGothic" charset="0"/>
                <a:cs typeface="Arial"/>
              </a:rPr>
              <a:t>45GHz Spectrum Allocation in China – 11-13/</a:t>
            </a:r>
            <a:r>
              <a:rPr lang="en-US" sz="2400" b="1" dirty="0" smtClean="0">
                <a:latin typeface="Arial"/>
                <a:ea typeface="MS PGothic" charset="0"/>
                <a:cs typeface="Arial"/>
              </a:rPr>
              <a:t>1365r2</a:t>
            </a:r>
            <a:endParaRPr lang="en-US" sz="2400" b="1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2013</a:t>
            </a:r>
            <a:endParaRPr lang="en-US" dirty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3439A1D7-4B2C-EA46-95FE-36918C6D3599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600" dirty="0">
                <a:latin typeface="Times New Roman" charset="0"/>
                <a:ea typeface="MS PGothic" charset="0"/>
              </a:rPr>
              <a:t>E</a:t>
            </a:r>
            <a:r>
              <a:rPr lang="en-US" altLang="zh-CN" sz="3600" dirty="0">
                <a:latin typeface="Times New Roman" charset="0"/>
                <a:ea typeface="MS PGothic" charset="0"/>
              </a:rPr>
              <a:t>lection of TG Technical Editor </a:t>
            </a:r>
            <a:r>
              <a:rPr lang="en-US" altLang="zh-CN" sz="4000" dirty="0">
                <a:latin typeface="Times New Roman" charset="0"/>
                <a:ea typeface="MS PGothic" charset="0"/>
              </a:rPr>
              <a:t> </a:t>
            </a:r>
            <a:endParaRPr lang="en-US" sz="4000" dirty="0">
              <a:latin typeface="Times New Roman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sz="3200" b="1" dirty="0" err="1" smtClean="0"/>
              <a:t>Jiamin</a:t>
            </a:r>
            <a:r>
              <a:rPr lang="en-US" sz="3200" b="1" dirty="0" smtClean="0"/>
              <a:t> </a:t>
            </a:r>
            <a:r>
              <a:rPr lang="en-US" sz="3200" b="1" dirty="0" smtClean="0"/>
              <a:t>Chen is </a:t>
            </a:r>
            <a:r>
              <a:rPr lang="en-US" sz="3200" b="1" dirty="0" smtClean="0"/>
              <a:t>elected </a:t>
            </a:r>
            <a:r>
              <a:rPr lang="en-US" sz="3200" b="1" dirty="0" smtClean="0"/>
              <a:t>as </a:t>
            </a:r>
            <a:r>
              <a:rPr lang="en-US" sz="3200" b="1" dirty="0" err="1" smtClean="0"/>
              <a:t>TGaj</a:t>
            </a:r>
            <a:r>
              <a:rPr lang="en-US" sz="3200" b="1" dirty="0" smtClean="0"/>
              <a:t> Technical Editor</a:t>
            </a:r>
          </a:p>
          <a:p>
            <a:pPr>
              <a:defRPr/>
            </a:pPr>
            <a:r>
              <a:rPr lang="en-US" sz="2800" dirty="0" smtClean="0"/>
              <a:t>Result: </a:t>
            </a:r>
            <a:r>
              <a:rPr lang="en-US" sz="2800" dirty="0"/>
              <a:t> </a:t>
            </a:r>
            <a:r>
              <a:rPr lang="en-US" sz="2800" dirty="0" smtClean="0"/>
              <a:t>Y: 9 N: 0 A: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 / Eldad Periahia (Intel)</a:t>
            </a:r>
            <a:endParaRPr lang="en-US"/>
          </a:p>
        </p:txBody>
      </p:sp>
      <p:sp>
        <p:nvSpPr>
          <p:cNvPr id="645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9907B279-2306-C840-8FB5-B7C630F22F9A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Next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2000" dirty="0" smtClean="0"/>
              <a:t>Next </a:t>
            </a:r>
            <a:r>
              <a:rPr lang="en-US" sz="2000" dirty="0" err="1" smtClean="0"/>
              <a:t>TGaj</a:t>
            </a:r>
            <a:r>
              <a:rPr lang="en-US" sz="2000" dirty="0" smtClean="0"/>
              <a:t> meeting will be held on Jan 8 – 9, 2014 in </a:t>
            </a:r>
            <a:r>
              <a:rPr lang="en-US" sz="2000" dirty="0" err="1" smtClean="0"/>
              <a:t>Sanya</a:t>
            </a:r>
            <a:r>
              <a:rPr lang="en-US" sz="2000" dirty="0" smtClean="0"/>
              <a:t> China</a:t>
            </a:r>
          </a:p>
          <a:p>
            <a:pPr lvl="1"/>
            <a:r>
              <a:rPr lang="en-US" dirty="0" smtClean="0">
                <a:hlinkClick r:id="rId2"/>
              </a:rPr>
              <a:t>http://www.ieee802.org/11/Meetings/Meeting_Plan.html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sz="2000" dirty="0" smtClean="0"/>
              <a:t>Meeting Venue: </a:t>
            </a:r>
            <a:r>
              <a:rPr lang="en-US" sz="2000" b="0" dirty="0" smtClean="0"/>
              <a:t>Howard </a:t>
            </a:r>
            <a:r>
              <a:rPr lang="en-US" sz="2000" b="0" dirty="0"/>
              <a:t>Johnson Resort </a:t>
            </a:r>
            <a:r>
              <a:rPr lang="en-US" sz="2000" b="0" dirty="0" err="1"/>
              <a:t>Sanya</a:t>
            </a:r>
            <a:r>
              <a:rPr lang="en-US" sz="2000" b="0" dirty="0"/>
              <a:t> </a:t>
            </a:r>
            <a:r>
              <a:rPr lang="en-US" sz="2000" b="0" dirty="0" smtClean="0"/>
              <a:t>Bay</a:t>
            </a:r>
          </a:p>
          <a:p>
            <a:r>
              <a:rPr lang="en-US" sz="2000" dirty="0" smtClean="0"/>
              <a:t>Hotel Reservation:</a:t>
            </a:r>
          </a:p>
          <a:p>
            <a:pPr lvl="1"/>
            <a:r>
              <a:rPr lang="en-US" dirty="0" err="1" smtClean="0"/>
              <a:t>Jianqiang</a:t>
            </a:r>
            <a:r>
              <a:rPr lang="en-US" dirty="0" smtClean="0"/>
              <a:t> </a:t>
            </a:r>
            <a:r>
              <a:rPr lang="en-US" dirty="0" err="1"/>
              <a:t>Xu</a:t>
            </a:r>
            <a:r>
              <a:rPr lang="en-US" dirty="0"/>
              <a:t>  </a:t>
            </a:r>
            <a:endParaRPr lang="en-US" b="0" dirty="0"/>
          </a:p>
          <a:p>
            <a:pPr lvl="1"/>
            <a:r>
              <a:rPr lang="en-US" dirty="0"/>
              <a:t>Phone:86- 0898-31581188 </a:t>
            </a:r>
            <a:r>
              <a:rPr lang="en-US" b="0" dirty="0"/>
              <a:t>，</a:t>
            </a:r>
            <a:r>
              <a:rPr lang="en-US" dirty="0"/>
              <a:t>13907548488</a:t>
            </a:r>
            <a:endParaRPr lang="en-US" b="0" dirty="0"/>
          </a:p>
          <a:p>
            <a:pPr lvl="1"/>
            <a:r>
              <a:rPr lang="en-US" dirty="0"/>
              <a:t>E-mail</a:t>
            </a:r>
            <a:r>
              <a:rPr lang="en-US" b="0" dirty="0"/>
              <a:t>：</a:t>
            </a:r>
            <a:r>
              <a:rPr lang="en-US" dirty="0">
                <a:hlinkClick r:id="rId3"/>
              </a:rPr>
              <a:t>xujianqiang888@163.com</a:t>
            </a:r>
            <a:endParaRPr lang="en-US" b="0" dirty="0">
              <a:hlinkClick r:id="rId3"/>
            </a:endParaRPr>
          </a:p>
          <a:p>
            <a:pPr lvl="1"/>
            <a:r>
              <a:rPr lang="en-US" dirty="0" err="1"/>
              <a:t>Reservation</a:t>
            </a:r>
            <a:r>
              <a:rPr lang="en-US" b="0" dirty="0" err="1"/>
              <a:t>：“</a:t>
            </a:r>
            <a:r>
              <a:rPr lang="en-US" dirty="0" err="1"/>
              <a:t>IEEE</a:t>
            </a:r>
            <a:r>
              <a:rPr lang="en-US" dirty="0"/>
              <a:t> 802.11aj meeting </a:t>
            </a:r>
            <a:r>
              <a:rPr lang="en-US" b="0" dirty="0" smtClean="0"/>
              <a:t>”</a:t>
            </a:r>
            <a:r>
              <a:rPr lang="en-US" dirty="0" smtClean="0"/>
              <a:t>	</a:t>
            </a:r>
            <a:endParaRPr lang="en-US" b="0" dirty="0"/>
          </a:p>
          <a:p>
            <a:pPr lvl="1"/>
            <a:r>
              <a:rPr lang="en-US" dirty="0"/>
              <a:t>Best Available Rate</a:t>
            </a:r>
            <a:r>
              <a:rPr lang="en-US" dirty="0" smtClean="0"/>
              <a:t>:</a:t>
            </a:r>
            <a:r>
              <a:rPr lang="en-US" b="0" dirty="0" smtClean="0"/>
              <a:t> </a:t>
            </a:r>
          </a:p>
          <a:p>
            <a:pPr lvl="2"/>
            <a:r>
              <a:rPr lang="en-US" dirty="0" smtClean="0"/>
              <a:t>Superior </a:t>
            </a:r>
            <a:r>
              <a:rPr lang="en-US" dirty="0"/>
              <a:t>Double or Twin Room with Sea View:1180  Yuan per night</a:t>
            </a:r>
            <a:r>
              <a:rPr lang="en-US" b="0" dirty="0"/>
              <a:t>（breakfast and Internet access </a:t>
            </a:r>
            <a:r>
              <a:rPr lang="en-US" b="0" dirty="0" smtClean="0"/>
              <a:t>included)</a:t>
            </a:r>
          </a:p>
          <a:p>
            <a:pPr lvl="2"/>
            <a:r>
              <a:rPr lang="en-US" dirty="0" smtClean="0">
                <a:hlinkClick r:id="rId4"/>
              </a:rPr>
              <a:t>Grand </a:t>
            </a:r>
            <a:r>
              <a:rPr lang="en-US" dirty="0">
                <a:hlinkClick r:id="rId4"/>
              </a:rPr>
              <a:t>Double or Twin Room with Sea View</a:t>
            </a:r>
            <a:r>
              <a:rPr lang="en-US" b="0" dirty="0">
                <a:hlinkClick r:id="rId4"/>
              </a:rPr>
              <a:t>：</a:t>
            </a:r>
            <a:r>
              <a:rPr lang="en-US" dirty="0">
                <a:hlinkClick r:id="rId4"/>
              </a:rPr>
              <a:t>1280  Yuan per night</a:t>
            </a:r>
            <a:r>
              <a:rPr lang="en-US" b="0" dirty="0">
                <a:hlinkClick r:id="rId4"/>
              </a:rPr>
              <a:t>（breakfast and Internet access included</a:t>
            </a:r>
            <a:r>
              <a:rPr lang="en-US" b="0" dirty="0" smtClean="0">
                <a:hlinkClick r:id="rId4"/>
              </a:rPr>
              <a:t>）</a:t>
            </a:r>
          </a:p>
          <a:p>
            <a:pPr lvl="1"/>
            <a:r>
              <a:rPr lang="en-US" dirty="0" smtClean="0">
                <a:hlinkClick r:id="rId4"/>
              </a:rPr>
              <a:t>Registration fee: US$250</a:t>
            </a:r>
            <a:r>
              <a:rPr lang="en-US" b="0" dirty="0">
                <a:hlinkClick r:id="rId4"/>
              </a:rPr>
              <a:t>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 / Eldad Periahia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D44E1A-039C-CD49-860D-7DC2D1C395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7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January 2014 Meeting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MS PGothic" charset="0"/>
              </a:rPr>
              <a:t>Proposal </a:t>
            </a:r>
            <a:r>
              <a:rPr lang="en-US" sz="2800" dirty="0" smtClean="0">
                <a:latin typeface="Times New Roman" charset="0"/>
                <a:ea typeface="MS PGothic" charset="0"/>
              </a:rPr>
              <a:t>Merge 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MS PGothic" charset="0"/>
              </a:rPr>
              <a:t>Draft Specification for 60GHz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MS PGothic" charset="0"/>
              </a:rPr>
              <a:t>New Submission for 45GHz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2013</a:t>
            </a:r>
            <a:endParaRPr lang="en-US" dirty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6B21BAE-1DED-9E43-866B-E77ED89FC7BA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1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December 19, 2013 ET 7pm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Beijing Time: December 20, 2013 8am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2013</a:t>
            </a:r>
            <a:endParaRPr lang="en-US" dirty="0"/>
          </a:p>
        </p:txBody>
      </p:sp>
      <p:sp>
        <p:nvSpPr>
          <p:cNvPr id="512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8C123B42-60F4-2B40-9089-14838E70E7EE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9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88016</TotalTime>
  <Words>482</Words>
  <Application>Microsoft Macintosh PowerPoint</Application>
  <PresentationFormat>On-screen Show 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Custom Design</vt:lpstr>
      <vt:lpstr>Document</vt:lpstr>
      <vt:lpstr>PowerPoint Presentation</vt:lpstr>
      <vt:lpstr>Abstract</vt:lpstr>
      <vt:lpstr>Work Completed (1/3)</vt:lpstr>
      <vt:lpstr>Work Completed (2/3)</vt:lpstr>
      <vt:lpstr>Work Completed (3/3)</vt:lpstr>
      <vt:lpstr>Election of TG Technical Editor  </vt:lpstr>
      <vt:lpstr>Next Meeting </vt:lpstr>
      <vt:lpstr>Goals for January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2832</cp:revision>
  <cp:lastPrinted>1998-02-10T13:28:06Z</cp:lastPrinted>
  <dcterms:created xsi:type="dcterms:W3CDTF">2007-04-17T18:10:23Z</dcterms:created>
  <dcterms:modified xsi:type="dcterms:W3CDTF">2013-11-14T23:34:54Z</dcterms:modified>
  <cp:category/>
</cp:coreProperties>
</file>