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2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802.11-13/1458r0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Kevin B. Stanton,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802.11-13/1458r0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Kevin B. Stanton,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4440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Kevin B. Stanton,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Kevin B. Stanton,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2008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Graham Smith, DSP Group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6DEF7D9-4EED-40BB-B9A6-C1129D9DEFF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2800" cy="3468688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102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802.11-13/1458r0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Kevin B. Stanton,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6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/1458r0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dirty="0" smtClean="0"/>
              <a:t>The </a:t>
            </a:r>
            <a:r>
              <a:rPr lang="en-US" sz="3000" dirty="0"/>
              <a:t>use of 802.11 Timing Measurement</a:t>
            </a:r>
            <a:br>
              <a:rPr lang="en-US" sz="3000" dirty="0"/>
            </a:br>
            <a:r>
              <a:rPr lang="en-US" sz="3000" dirty="0"/>
              <a:t>with </a:t>
            </a:r>
            <a:r>
              <a:rPr lang="en-US" sz="3000" dirty="0" smtClean="0"/>
              <a:t>P802.1ASbt in </a:t>
            </a:r>
            <a:r>
              <a:rPr lang="en-US" sz="3000" dirty="0"/>
              <a:t>the context of P802.11ak</a:t>
            </a:r>
            <a:endParaRPr lang="en-GB" sz="3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504056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533974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is the 802.11 upload of the 802.1 document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Asbt-kbstanton-TimingMeasurements-status-1113-v02.pptx.</a:t>
            </a:r>
            <a:endParaRPr lang="en-GB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7467600" cy="1470025"/>
          </a:xfrm>
        </p:spPr>
        <p:txBody>
          <a:bodyPr/>
          <a:lstStyle/>
          <a:p>
            <a:pPr algn="l">
              <a:tabLst>
                <a:tab pos="1655763" algn="l"/>
              </a:tabLst>
            </a:pPr>
            <a:r>
              <a:rPr lang="en-US" sz="2800" dirty="0" smtClean="0"/>
              <a:t>The use of 802.11 Timing Measurement</a:t>
            </a:r>
            <a:br>
              <a:rPr lang="en-US" sz="2800" dirty="0" smtClean="0"/>
            </a:br>
            <a:r>
              <a:rPr lang="en-US" sz="2800" dirty="0" smtClean="0"/>
              <a:t>with P802.1ASbt</a:t>
            </a:r>
            <a:br>
              <a:rPr lang="en-US" sz="2800" dirty="0" smtClean="0"/>
            </a:br>
            <a:r>
              <a:rPr lang="en-US" sz="2800" dirty="0" smtClean="0"/>
              <a:t>in the context of P802.11ak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0" dirty="0" smtClean="0"/>
              <a:t>Kevin B. Stanton</a:t>
            </a:r>
            <a:r>
              <a:rPr lang="en-US" b="0" dirty="0"/>
              <a:t>	</a:t>
            </a:r>
            <a:r>
              <a:rPr lang="en-US" b="0" dirty="0" smtClean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b="0" dirty="0" smtClean="0"/>
              <a:t>Intel Corporation</a:t>
            </a:r>
          </a:p>
          <a:p>
            <a:pPr algn="just">
              <a:lnSpc>
                <a:spcPct val="90000"/>
              </a:lnSpc>
            </a:pPr>
            <a:r>
              <a:rPr lang="en-US" b="0" dirty="0" smtClean="0"/>
              <a:t>November </a:t>
            </a:r>
            <a:r>
              <a:rPr lang="en-US" b="0" dirty="0"/>
              <a:t>2013</a:t>
            </a:r>
            <a:endParaRPr lang="en-US" b="0" dirty="0" smtClean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 contrast="-100000"/>
          </a:blip>
          <a:srcRect/>
          <a:stretch>
            <a:fillRect/>
          </a:stretch>
        </p:blipFill>
        <p:spPr bwMode="auto">
          <a:xfrm>
            <a:off x="7391400" y="838200"/>
            <a:ext cx="1447800" cy="100935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04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new dot11 Timing Measurement?</a:t>
            </a:r>
          </a:p>
          <a:p>
            <a:r>
              <a:rPr lang="en-US" dirty="0" smtClean="0"/>
              <a:t>How does P802.11ak affect </a:t>
            </a:r>
            <a:r>
              <a:rPr lang="en-US" dirty="0" err="1" smtClean="0"/>
              <a:t>gPTP</a:t>
            </a:r>
            <a:r>
              <a:rPr lang="en-US" dirty="0"/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08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74685"/>
            <a:ext cx="6524625" cy="549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dot11 Timing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84784"/>
            <a:ext cx="8601074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IEEE Std. 802.1AS™-2011 specifies the use of Timing Measurement</a:t>
            </a:r>
          </a:p>
          <a:p>
            <a:pPr lvl="1"/>
            <a:r>
              <a:rPr lang="en-US" dirty="0" smtClean="0"/>
              <a:t>Which is published in IEEE Std. 802.11™-2012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“</a:t>
            </a:r>
          </a:p>
          <a:p>
            <a:pPr marL="0" indent="0">
              <a:buNone/>
            </a:pPr>
            <a:r>
              <a:rPr lang="en-US" dirty="0" smtClean="0"/>
              <a:t>							      ”</a:t>
            </a:r>
          </a:p>
          <a:p>
            <a:r>
              <a:rPr lang="en-US" dirty="0" smtClean="0"/>
              <a:t>P802.11mc is adding </a:t>
            </a:r>
            <a:r>
              <a:rPr lang="en-US" i="1" u="sng" dirty="0" smtClean="0"/>
              <a:t>Fine</a:t>
            </a:r>
            <a:r>
              <a:rPr lang="en-US" dirty="0" smtClean="0"/>
              <a:t> Timing Measurement</a:t>
            </a:r>
          </a:p>
          <a:p>
            <a:pPr lvl="1"/>
            <a:r>
              <a:rPr lang="en-US" dirty="0" smtClean="0"/>
              <a:t>It’s nearly the same as Timing Measurement</a:t>
            </a:r>
          </a:p>
          <a:p>
            <a:pPr lvl="2"/>
            <a:r>
              <a:rPr lang="en-US" dirty="0"/>
              <a:t>Increased timestamp resolution (10ns</a:t>
            </a:r>
            <a:r>
              <a:rPr lang="en-US" dirty="0">
                <a:sym typeface="Wingdings" panose="05000000000000000000" pitchFamily="2" charset="2"/>
              </a:rPr>
              <a:t>100ps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Public Action </a:t>
            </a:r>
            <a:r>
              <a:rPr lang="en-US" dirty="0" smtClean="0">
                <a:sym typeface="Wingdings" panose="05000000000000000000" pitchFamily="2" charset="2"/>
              </a:rPr>
              <a:t>Frame  </a:t>
            </a:r>
            <a:r>
              <a:rPr lang="en-US" dirty="0">
                <a:sym typeface="Wingdings" panose="05000000000000000000" pitchFamily="2" charset="2"/>
              </a:rPr>
              <a:t>Private Action </a:t>
            </a:r>
            <a:r>
              <a:rPr lang="en-US" dirty="0" smtClean="0">
                <a:sym typeface="Wingdings" panose="05000000000000000000" pitchFamily="2" charset="2"/>
              </a:rPr>
              <a:t>Frame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Other changes expected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/>
              <a:t>Expected to be published in 2015</a:t>
            </a:r>
          </a:p>
          <a:p>
            <a:r>
              <a:rPr lang="en-US" dirty="0" smtClean="0"/>
              <a:t>A change to P802.1ASbt is not recommended at this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20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Residence Time of a Station-Bridge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P802.11ak introduces WLAN Stations that Bridge</a:t>
            </a:r>
          </a:p>
          <a:p>
            <a:r>
              <a:rPr lang="en-US" dirty="0" smtClean="0"/>
              <a:t>Residence Time of a WLAN Station-Bridge is large</a:t>
            </a:r>
          </a:p>
          <a:p>
            <a:pPr lvl="1"/>
            <a:r>
              <a:rPr lang="en-US" dirty="0" smtClean="0"/>
              <a:t>FOLLOWUP information for message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smtClean="0"/>
              <a:t>sent in message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</a:p>
          <a:p>
            <a:pPr lvl="1"/>
            <a:r>
              <a:rPr lang="en-US" dirty="0" smtClean="0"/>
              <a:t>With fixed Sync </a:t>
            </a:r>
            <a:r>
              <a:rPr lang="en-US" dirty="0"/>
              <a:t>I</a:t>
            </a:r>
            <a:r>
              <a:rPr lang="en-US" dirty="0" smtClean="0"/>
              <a:t>nterval, Residence </a:t>
            </a:r>
            <a:r>
              <a:rPr lang="en-US" dirty="0"/>
              <a:t>T</a:t>
            </a:r>
            <a:r>
              <a:rPr lang="en-US" dirty="0" smtClean="0"/>
              <a:t>ime ≥ sync interval</a:t>
            </a:r>
          </a:p>
          <a:p>
            <a:r>
              <a:rPr lang="en-US" dirty="0" smtClean="0"/>
              <a:t>Implications to P802.1ASbt, if we do nothing:</a:t>
            </a:r>
          </a:p>
          <a:p>
            <a:pPr lvl="1"/>
            <a:r>
              <a:rPr lang="en-US" dirty="0" smtClean="0"/>
              <a:t>Introduces small lag in time propagation through Station Bridge</a:t>
            </a:r>
          </a:p>
          <a:p>
            <a:pPr lvl="1"/>
            <a:r>
              <a:rPr lang="en-US" dirty="0" smtClean="0"/>
              <a:t>And this grows linearly with # of Station-Bridge</a:t>
            </a:r>
          </a:p>
          <a:p>
            <a:pPr marL="857250" lvl="2" indent="0">
              <a:buNone/>
            </a:pPr>
            <a:r>
              <a:rPr lang="en-US" dirty="0" smtClean="0"/>
              <a:t>+= Sync Interval * # of Station-Bridges</a:t>
            </a:r>
          </a:p>
          <a:p>
            <a:r>
              <a:rPr lang="en-US" dirty="0" smtClean="0"/>
              <a:t>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Bi-modal sync interval (“burst-of-two”)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Increased sync 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Live with the lag</a:t>
            </a:r>
          </a:p>
          <a:p>
            <a:pPr lvl="2"/>
            <a:r>
              <a:rPr lang="en-US" dirty="0" smtClean="0"/>
              <a:t>Probably fine for Stations, less fine for long chains of Station-Bridges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37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74" y="620688"/>
            <a:ext cx="9144000" cy="533400"/>
          </a:xfrm>
        </p:spPr>
        <p:txBody>
          <a:bodyPr/>
          <a:lstStyle/>
          <a:p>
            <a:r>
              <a:rPr lang="en-US" sz="2800" dirty="0" smtClean="0"/>
              <a:t>IEEE Std. 802.11™-2012 Timing Measurement</a:t>
            </a:r>
            <a:endParaRPr lang="en-US" sz="2800" dirty="0"/>
          </a:p>
        </p:txBody>
      </p:sp>
      <p:pic>
        <p:nvPicPr>
          <p:cNvPr id="5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41" y="1371600"/>
            <a:ext cx="737611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96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Kevin B. Stanton, Intel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82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378</Words>
  <Application>Microsoft Macintosh PowerPoint</Application>
  <PresentationFormat>On-screen Show (4:3)</PresentationFormat>
  <Paragraphs>81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Word 97 - 2004 Document</vt:lpstr>
      <vt:lpstr>The use of 802.11 Timing Measurement with P802.1ASbt in the context of P802.11ak</vt:lpstr>
      <vt:lpstr>Abstract</vt:lpstr>
      <vt:lpstr>The use of 802.11 Timing Measurement with P802.1ASbt in the context of P802.11ak</vt:lpstr>
      <vt:lpstr>Questions</vt:lpstr>
      <vt:lpstr>The new dot11 Timing Measurement</vt:lpstr>
      <vt:lpstr>Residence Time of a Station-Bridge</vt:lpstr>
      <vt:lpstr>IEEE Std. 802.11™-2012 Timing Measurement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Donald Eastlake</cp:lastModifiedBy>
  <cp:revision>22</cp:revision>
  <cp:lastPrinted>1601-01-01T00:00:00Z</cp:lastPrinted>
  <dcterms:created xsi:type="dcterms:W3CDTF">2010-02-15T12:38:41Z</dcterms:created>
  <dcterms:modified xsi:type="dcterms:W3CDTF">2013-11-14T17:03:02Z</dcterms:modified>
</cp:coreProperties>
</file>